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2" r:id="rId3"/>
    <p:sldId id="264" r:id="rId4"/>
    <p:sldId id="265" r:id="rId5"/>
    <p:sldId id="266" r:id="rId6"/>
    <p:sldId id="295" r:id="rId7"/>
    <p:sldId id="296" r:id="rId8"/>
    <p:sldId id="290" r:id="rId9"/>
    <p:sldId id="267" r:id="rId10"/>
    <p:sldId id="268" r:id="rId11"/>
    <p:sldId id="279" r:id="rId12"/>
    <p:sldId id="280" r:id="rId13"/>
    <p:sldId id="291" r:id="rId14"/>
    <p:sldId id="281" r:id="rId15"/>
    <p:sldId id="282" r:id="rId16"/>
    <p:sldId id="283" r:id="rId17"/>
    <p:sldId id="284" r:id="rId18"/>
    <p:sldId id="294" r:id="rId19"/>
    <p:sldId id="286" r:id="rId20"/>
    <p:sldId id="287" r:id="rId21"/>
    <p:sldId id="297" r:id="rId22"/>
    <p:sldId id="288" r:id="rId23"/>
    <p:sldId id="269" r:id="rId24"/>
    <p:sldId id="258" r:id="rId25"/>
    <p:sldId id="259" r:id="rId26"/>
    <p:sldId id="273" r:id="rId27"/>
    <p:sldId id="271" r:id="rId28"/>
    <p:sldId id="292" r:id="rId29"/>
    <p:sldId id="274" r:id="rId30"/>
    <p:sldId id="293" r:id="rId31"/>
    <p:sldId id="278" r:id="rId32"/>
    <p:sldId id="28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0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5EE4631-8202-43C3-8B64-A612D36708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E0498E2-0507-463D-ACAF-1EBA21C426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97FA787-706B-470F-B349-2464224458D6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14D8A9-A9F4-45E3-9407-273B1894E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ristianitytoday.com/history/issues/issue-54/eastern-orthodoxy-to-1453-christian-history-timeline.html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2071678"/>
            <a:ext cx="78293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ЗАНИМЉИВ</a:t>
            </a:r>
            <a:r>
              <a:rPr lang="en-US" sz="4000" b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</a:t>
            </a:r>
            <a:r>
              <a:rPr lang="sr-Cyrl-RS" sz="4000" b="1" cap="none" spc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sr-Cyrl-RS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ЧИЊЕНИЦА</a:t>
            </a:r>
          </a:p>
          <a:p>
            <a:pPr algn="ctr"/>
            <a:r>
              <a:rPr lang="sr-Cyrl-R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 ХРИШЋАНСТВУ</a:t>
            </a:r>
            <a:endParaRPr lang="en-US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3714752"/>
            <a:ext cx="6300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К</a:t>
            </a:r>
            <a:r>
              <a:rPr lang="sr-Cyrl-RS" sz="1600" dirty="0"/>
              <a:t>ОЈЕ САМ У  ТЕШКОЈ ДОКОЛИЦИ НАШАО НА ИНТЕРНЕТУ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500430" y="571480"/>
            <a:ext cx="193514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96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3</a:t>
            </a:r>
            <a:r>
              <a:rPr lang="en-US" sz="96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728" y="3286124"/>
            <a:ext cx="7088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b="1" spc="100" dirty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И ПОГРЕШНИМ ДОЖИВЉАЈИМА ХРИШЋАНСТВА</a:t>
            </a:r>
            <a:endParaRPr lang="en-US" b="1" spc="100" dirty="0">
              <a:ln w="18000">
                <a:solidFill>
                  <a:schemeClr val="tx1"/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42" y="4857760"/>
            <a:ext cx="66095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dirty="0"/>
              <a:t>ПРАВОСЛАВНИ КАТИХИЗИС ЗА СРЕДЊЕ ШКОЛЕ</a:t>
            </a:r>
          </a:p>
          <a:p>
            <a:r>
              <a:rPr lang="sr-Cyrl-RS" sz="2000" dirty="0"/>
              <a:t>ДОДАТНИ МАТЕРИЈАЛ</a:t>
            </a:r>
          </a:p>
          <a:p>
            <a:r>
              <a:rPr lang="sr-Cyrl-RS" sz="2000" dirty="0"/>
              <a:t>СОМБОР 2016.Л.</a:t>
            </a:r>
            <a:r>
              <a:rPr lang="sr-Cyrl-RS" sz="2000"/>
              <a:t>г.</a:t>
            </a:r>
            <a:endParaRPr lang="sr-Cyrl-R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4071942"/>
            <a:ext cx="6858000" cy="533400"/>
          </a:xfrm>
        </p:spPr>
        <p:txBody>
          <a:bodyPr>
            <a:noAutofit/>
          </a:bodyPr>
          <a:lstStyle/>
          <a:p>
            <a:r>
              <a:rPr lang="sr-Cyrl-CS" sz="3200" dirty="0"/>
              <a:t>Римљани су хришћане називали атеистима јер нису желели да принесу жртве римским божанствима.</a:t>
            </a:r>
            <a:endParaRPr lang="en-US" sz="32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556" name="Picture 4" descr="Bildergebnis für ancient roma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11841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Cyrl-CS" sz="3600" dirty="0"/>
              <a:t>7 до 10 процената Арапа су хришћани.</a:t>
            </a:r>
            <a:endParaRPr lang="en-US" sz="36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 descr="Bildergebnis für orthodox arab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657229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16842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Предвиђа се да ће за 50 година 38% хришћана живети у просторима око Сахаре </a:t>
            </a:r>
            <a:endParaRPr lang="en-US" dirty="0"/>
          </a:p>
        </p:txBody>
      </p:sp>
      <p:pic>
        <p:nvPicPr>
          <p:cNvPr id="3074" name="Picture 2" descr="Image result for sahara christia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7"/>
            <a:ext cx="7072362" cy="4698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Cyrl-CS" sz="3200" dirty="0"/>
              <a:t>16</a:t>
            </a:r>
            <a:r>
              <a:rPr lang="en-US" sz="3200" dirty="0"/>
              <a:t>0 </a:t>
            </a:r>
            <a:r>
              <a:rPr lang="sr-Cyrl-CS" sz="3200" dirty="0"/>
              <a:t> афричких муслимана прелазе у хришћанст</a:t>
            </a:r>
            <a:r>
              <a:rPr lang="sr-Cyrl-RS" sz="3200" dirty="0"/>
              <a:t>в</a:t>
            </a:r>
            <a:r>
              <a:rPr lang="sr-Cyrl-CS" sz="3200" dirty="0"/>
              <a:t>о сваки дан.</a:t>
            </a:r>
            <a:endParaRPr lang="en-US" sz="32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58" name="Picture 2" descr="Image result for Ð°ÑÑÐ¸ÑÐºÐ¸ Ð¿ÑÐ°Ð²Ð¾ÑÐ»Ð°Ð²Ñ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54176"/>
            <a:ext cx="6567497" cy="49226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zabaleen-church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7524750" cy="5000625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6215082"/>
            <a:ext cx="6858000" cy="533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http://www.amusingplanet.com/2013/09/the-cave-church-of-zabbaleen-in-cairo.html</a:t>
            </a:r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6215082"/>
            <a:ext cx="6858000" cy="533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http://www.amusingplanet.com/2013/09/the-cave-church-of-zabbaleen-in-cairo.html</a:t>
            </a:r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76" name="Picture 4" descr="zabaleen-church-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524750" cy="5010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Cyrl-CS" sz="3600" dirty="0"/>
              <a:t>Више људи одлази недељом у цркву у Кини, неголи у целој Европи.</a:t>
            </a:r>
            <a:endParaRPr lang="en-US" sz="36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2" name="Picture 2" descr="http://www.factslides.com/imgs/chinese-christia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6500858" cy="4686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41080" cy="16842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Одлазак на богослужење је добар за вас, показују научне студије. Службе смањују крвни притисак.</a:t>
            </a:r>
            <a:endParaRPr lang="en-US" dirty="0"/>
          </a:p>
        </p:txBody>
      </p:sp>
      <p:pic>
        <p:nvPicPr>
          <p:cNvPr id="4" name="Picture 3" descr="10915231_10153001142325330_6697574815682046183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372274"/>
            <a:ext cx="8215338" cy="5485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Bildergebnis für communists against chur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-45887"/>
            <a:ext cx="8715404" cy="6903888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200024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85000" lnSpcReduction="10000"/>
          </a:bodyPr>
          <a:lstStyle/>
          <a:p>
            <a:endParaRPr lang="ru-RU" sz="2400" dirty="0"/>
          </a:p>
          <a:p>
            <a:r>
              <a:rPr lang="ru-RU" sz="2400" dirty="0"/>
              <a:t>Православни су доживели више бруталних и дужих прогона него било која хришћанска црква. Под совјетским атеизмом, на пример, комунисти су затворили 98 одсто православних цркава у Русији, као и 1.000 манастира и 60 семинара. Између 1917. и избијања Другог светског рата, око 50.000 православних свештеника су умрли мученичком смрћу. </a:t>
            </a:r>
          </a:p>
          <a:p>
            <a:endParaRPr lang="en-US" sz="24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Bildergebnis für soviets against church"/>
          <p:cNvSpPr>
            <a:spLocks noChangeAspect="1" noChangeArrowheads="1"/>
          </p:cNvSpPr>
          <p:nvPr/>
        </p:nvSpPr>
        <p:spPr bwMode="auto">
          <a:xfrm>
            <a:off x="155575" y="-1646238"/>
            <a:ext cx="4572000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Bildergebnis für soviets against church"/>
          <p:cNvSpPr>
            <a:spLocks noChangeAspect="1" noChangeArrowheads="1"/>
          </p:cNvSpPr>
          <p:nvPr/>
        </p:nvSpPr>
        <p:spPr bwMode="auto">
          <a:xfrm>
            <a:off x="155575" y="-1646238"/>
            <a:ext cx="4572000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9190" y="0"/>
            <a:ext cx="4214810" cy="3429000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Многе православне цркве и даље прате Јулијански календар, одобрен од Јулија Цезара који се користио у Европи и на Медитерану кроз средњи век. Западне цркве придржавају грегоријанског календара, папе Гргура који је 1582. направио  ревизију јулијанског. </a:t>
            </a:r>
            <a:endParaRPr lang="en-US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Bildergebnis für soviets against church"/>
          <p:cNvSpPr>
            <a:spLocks noChangeAspect="1" noChangeArrowheads="1"/>
          </p:cNvSpPr>
          <p:nvPr/>
        </p:nvSpPr>
        <p:spPr bwMode="auto">
          <a:xfrm>
            <a:off x="155575" y="-1646238"/>
            <a:ext cx="4572000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Bildergebnis für soviets against church"/>
          <p:cNvSpPr>
            <a:spLocks noChangeAspect="1" noChangeArrowheads="1"/>
          </p:cNvSpPr>
          <p:nvPr/>
        </p:nvSpPr>
        <p:spPr bwMode="auto">
          <a:xfrm>
            <a:off x="155575" y="-1646238"/>
            <a:ext cx="4572000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18" name="Picture 2" descr="Bildergebnis für GREGORIJANSKI KALEND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15968"/>
            <a:ext cx="4071966" cy="52609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14876" y="5500702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http://www.christianitytoday.com/history/issues/issue-54/eastern-orthodoxy-to-1453-christian-history-timeline.html</a:t>
            </a:r>
            <a:r>
              <a:rPr lang="sr-Cyrl-CS"/>
              <a:t>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1670" y="5072074"/>
            <a:ext cx="6355096" cy="16127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dirty="0"/>
              <a:t>Хришћанство је највећа светска религија, са 2,4 милијарде следбеника, што је око трећине светске популације. </a:t>
            </a:r>
            <a:endParaRPr lang="en-US" dirty="0"/>
          </a:p>
        </p:txBody>
      </p:sp>
      <p:pic>
        <p:nvPicPr>
          <p:cNvPr id="4" name="Picture 3" descr="10934040_10153026021300330_7350192099948198769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85728"/>
            <a:ext cx="6858000" cy="455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5717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Кључеве највеће хришћанске светиње, храма Васкрсења Христовог (где је Његова празна гробница) – држи муслиманска породица и откључавају је сваког јутра. Такав договор је на снази још од 1187.</a:t>
            </a:r>
            <a:endParaRPr lang="en-US" dirty="0"/>
          </a:p>
        </p:txBody>
      </p:sp>
      <p:sp>
        <p:nvSpPr>
          <p:cNvPr id="39938" name="AutoShape 2" descr="Image result for orthodox church on antarc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794" name="Picture 2" descr="Image result for church of the holy sepulchre insi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002" y="2571744"/>
            <a:ext cx="9178002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930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476"/>
            <a:ext cx="9144000" cy="609904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9190" y="1643050"/>
            <a:ext cx="3148010" cy="40148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endParaRPr lang="ru-RU" sz="2400" dirty="0"/>
          </a:p>
          <a:p>
            <a:r>
              <a:rPr lang="ru-RU" sz="2400" dirty="0"/>
              <a:t>Пет највећих православних цркава на свету су: руска (70 до 100 милиона) румунска (15 милиона) грчка (13 милиона) српска (8 милиона) бугарска (8 милиона) </a:t>
            </a: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0" name="AutoShape 2" descr="Bildergebnis für soviets against church"/>
          <p:cNvSpPr>
            <a:spLocks noChangeAspect="1" noChangeArrowheads="1"/>
          </p:cNvSpPr>
          <p:nvPr/>
        </p:nvSpPr>
        <p:spPr bwMode="auto">
          <a:xfrm>
            <a:off x="155575" y="-1646238"/>
            <a:ext cx="4572000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Bildergebnis für soviets against church"/>
          <p:cNvSpPr>
            <a:spLocks noChangeAspect="1" noChangeArrowheads="1"/>
          </p:cNvSpPr>
          <p:nvPr/>
        </p:nvSpPr>
        <p:spPr bwMode="auto">
          <a:xfrm>
            <a:off x="155575" y="-1646238"/>
            <a:ext cx="4572000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actslides.com/imgs/Christianity-persecut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391223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8904" y="5245236"/>
            <a:ext cx="6355096" cy="1612764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Хришћанство је озбиљно гоњено у најмање 27 земаља.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509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0"/>
            <a:ext cx="8426798" cy="16430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Христос се више пута помиње у Курану него Мухамед. (Као Иса-Пејгамер)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7650" name="Picture 2" descr="http://www.factslides.com/imgs/qur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01732"/>
            <a:ext cx="6000756" cy="565626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925153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168420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dirty="0"/>
              <a:t>Необичан Христова статуа од 62 стопа коју је сазидала секта која се назива МегаЦрква је уништена кад ју је погодио гром након чега је изгорела.</a:t>
            </a:r>
            <a:endParaRPr lang="en-US" dirty="0"/>
          </a:p>
        </p:txBody>
      </p:sp>
      <p:pic>
        <p:nvPicPr>
          <p:cNvPr id="28674" name="Picture 2" descr="http://www.factslides.com/imgs/King-Stat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5"/>
            <a:ext cx="6858016" cy="5357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28800"/>
          </a:xfrm>
        </p:spPr>
        <p:txBody>
          <a:bodyPr>
            <a:normAutofit/>
          </a:bodyPr>
          <a:lstStyle/>
          <a:p>
            <a:r>
              <a:rPr lang="sr-Cyrl-RS" sz="3200" dirty="0"/>
              <a:t>По Ватикану, можеш смањити време у чистилишту ако пратиш папу на  Твитеру. </a:t>
            </a:r>
            <a:endParaRPr lang="en-US" sz="3200" dirty="0"/>
          </a:p>
        </p:txBody>
      </p:sp>
      <p:pic>
        <p:nvPicPr>
          <p:cNvPr id="24578" name="Picture 2" descr="Image result for pope twitter purgato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225" y="1928802"/>
            <a:ext cx="9154225" cy="4929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0"/>
            <a:ext cx="5214942" cy="16842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r-Cyrl-RS" dirty="0"/>
              <a:t>Постоји секта, сасвим издвојена од хришћанства, која верује да Исус тренутно живи у Кини као Кинескиња. </a:t>
            </a:r>
            <a:endParaRPr lang="en-US" dirty="0"/>
          </a:p>
        </p:txBody>
      </p:sp>
      <p:sp>
        <p:nvSpPr>
          <p:cNvPr id="39938" name="AutoShape 2" descr="Image result for orthodox church on antarc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986" name="Picture 2" descr="http://www.factslides.com/imgs/eastern-lightn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00173"/>
            <a:ext cx="4643470" cy="5306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9058" y="0"/>
            <a:ext cx="5214942" cy="16842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r-Cyrl-RS" dirty="0"/>
              <a:t>Папа Пије Други је написао популарну еротску књигу “Прича о два љубавника” пре него што је постао папа.</a:t>
            </a:r>
            <a:endParaRPr lang="en-US" dirty="0"/>
          </a:p>
        </p:txBody>
      </p:sp>
      <p:pic>
        <p:nvPicPr>
          <p:cNvPr id="29698" name="Picture 2" descr="http://www.factslides.com/imgs/Pius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4071934" cy="6200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4288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RS" dirty="0"/>
              <a:t>Постоји празна гробница поред гробнице Мухамеда, оснивача ислама, предвиђена за Христа. По исламу, ту ће бити сахрањен Иса кад опет дође да победи Антихриста и влада 40 година. Муслимани не верују да је Христос васкрсао, већ да није ни умро – жив се узнео на небо.</a:t>
            </a:r>
            <a:endParaRPr lang="en-US" dirty="0"/>
          </a:p>
        </p:txBody>
      </p:sp>
      <p:sp>
        <p:nvSpPr>
          <p:cNvPr id="39938" name="AutoShape 2" descr="Image result for orthodox church on antarc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2" name="Picture 2" descr="Image result for muhammad's tomb place for jes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83617"/>
            <a:ext cx="7643834" cy="4774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7620" y="1643050"/>
            <a:ext cx="4219580" cy="4014800"/>
          </a:xfrm>
        </p:spPr>
        <p:txBody>
          <a:bodyPr>
            <a:normAutofit/>
          </a:bodyPr>
          <a:lstStyle/>
          <a:p>
            <a:r>
              <a:rPr lang="sr-Cyrl-CS" sz="2800" dirty="0"/>
              <a:t>Римокатоличка црква има листу забрањених књига, где су били и “Јадници”. </a:t>
            </a:r>
            <a:endParaRPr lang="en-US" sz="2800" dirty="0"/>
          </a:p>
        </p:txBody>
      </p:sp>
      <p:sp>
        <p:nvSpPr>
          <p:cNvPr id="23554" name="AutoShape 2" descr="Bildergebnis für ancient rom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46" name="Picture 2" descr="http://www.factslides.com/imgs/Index-Libror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642918"/>
            <a:ext cx="3590925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28" y="2357430"/>
            <a:ext cx="3426138" cy="43274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Хришћани верују да је Исус из Назарета Син Божији и Спаситељ света, обећан пророцима у Старом Завету. </a:t>
            </a:r>
            <a:endParaRPr lang="en-US" dirty="0"/>
          </a:p>
        </p:txBody>
      </p:sp>
      <p:pic>
        <p:nvPicPr>
          <p:cNvPr id="4" name="Picture 3" descr="13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2628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380" y="0"/>
            <a:ext cx="3857620" cy="6429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359. </a:t>
            </a:r>
            <a:r>
              <a:rPr lang="ru-RU" dirty="0"/>
              <a:t>Г</a:t>
            </a:r>
            <a:r>
              <a:rPr lang="sr-Cyrl-RS" dirty="0"/>
              <a:t>одина након што је Римокатоличка Црква натерала Галилеја да се одрекне свог учења да се Земља окреће око Сунца, 1992.(!!)  је признала да је био у праву. </a:t>
            </a:r>
            <a:endParaRPr lang="en-US" dirty="0"/>
          </a:p>
        </p:txBody>
      </p:sp>
      <p:sp>
        <p:nvSpPr>
          <p:cNvPr id="39938" name="AutoShape 2" descr="Image result for orthodox church on antarc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2" name="AutoShape 2" descr="Image result for galile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844" name="Picture 4" descr="Image res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5143536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0"/>
            <a:ext cx="6355096" cy="684070"/>
          </a:xfrm>
        </p:spPr>
        <p:txBody>
          <a:bodyPr/>
          <a:lstStyle/>
          <a:p>
            <a:pPr>
              <a:buNone/>
            </a:pPr>
            <a:r>
              <a:rPr lang="sr-Cyrl-RS" dirty="0">
                <a:solidFill>
                  <a:srgbClr val="FF0000"/>
                </a:solidFill>
              </a:rPr>
              <a:t>Папафобија је страх од папа.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factslides.com/imgs/Pope-Franc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658947"/>
            <a:ext cx="5286412" cy="6199053"/>
          </a:xfrm>
          <a:prstGeom prst="rect">
            <a:avLst/>
          </a:prstGeom>
          <a:noFill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214282" y="5572140"/>
            <a:ext cx="9144000" cy="107154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sr-Cyrl-R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Папа Фрањо радио је као избацивач у бару, у Буенос Ајресу, Аргентина.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1670" y="5072074"/>
            <a:ext cx="6355096" cy="16127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Већина научника и теолога кажу да Христос није желео да формира нову религију. </a:t>
            </a:r>
            <a:endParaRPr lang="en-US" dirty="0"/>
          </a:p>
        </p:txBody>
      </p:sp>
      <p:pic>
        <p:nvPicPr>
          <p:cNvPr id="4" name="Picture 3" descr="ИКОНЕ Б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0"/>
            <a:ext cx="3810012" cy="5195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0694" y="1357298"/>
            <a:ext cx="3643306" cy="41434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Јуда је издао Христа за 30 сребрњака, што је тада било једнако плати за 4 месеца. </a:t>
            </a:r>
            <a:endParaRPr lang="en-US" dirty="0"/>
          </a:p>
        </p:txBody>
      </p:sp>
      <p:pic>
        <p:nvPicPr>
          <p:cNvPr id="4" name="Picture 3" descr="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8251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Image result for orthodox church on antarct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14003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9058" y="571480"/>
            <a:ext cx="5214942" cy="16842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Постоји православни храм на Антарктику. </a:t>
            </a:r>
            <a:endParaRPr lang="en-US" dirty="0"/>
          </a:p>
        </p:txBody>
      </p:sp>
      <p:sp>
        <p:nvSpPr>
          <p:cNvPr id="39938" name="AutoShape 2" descr="Image result for orthodox church on antarc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380" y="0"/>
            <a:ext cx="3857620" cy="6429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/>
              <a:t>Јерменија је прва земља која је званично признала хришћанство као државну религију 301. године.</a:t>
            </a:r>
            <a:endParaRPr lang="en-US" dirty="0"/>
          </a:p>
        </p:txBody>
      </p:sp>
      <p:sp>
        <p:nvSpPr>
          <p:cNvPr id="39938" name="AutoShape 2" descr="Image result for orthodox church on antarct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18" name="Picture 2" descr="http://www.factslides.com/imgs/Armenia-Bapti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89"/>
            <a:ext cx="5143504" cy="6850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941848_10153015914445330_1492102915517894478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773"/>
            <a:ext cx="9358346" cy="694077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4929198"/>
            <a:ext cx="6355096" cy="161276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Cyrl-RS" dirty="0"/>
              <a:t>Три највеће гране хришћанства су Римокатоличка црква, Православна црква  и протестантска црква са својим  различитим деноминацијама.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04" y="3786190"/>
            <a:ext cx="6426534" cy="26432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/>
              <a:t>Хришћанство је почело као јудејска секта средином првог века, па се проширило брзо по Европи, Месопотамији, Азији и до 4. века постало је званична религија Римског царства. </a:t>
            </a:r>
            <a:endParaRPr lang="en-US" dirty="0"/>
          </a:p>
        </p:txBody>
      </p:sp>
      <p:pic>
        <p:nvPicPr>
          <p:cNvPr id="4" name="Picture 3" descr="10947210_10153029193140330_2426606778649230775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3857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122</TotalTime>
  <Words>692</Words>
  <Application>Microsoft Office PowerPoint</Application>
  <PresentationFormat>Пројекција на екрану (4:3)</PresentationFormat>
  <Paragraphs>43</Paragraphs>
  <Slides>31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6</vt:i4>
      </vt:variant>
      <vt:variant>
        <vt:lpstr>Тема</vt:lpstr>
      </vt:variant>
      <vt:variant>
        <vt:i4>2</vt:i4>
      </vt:variant>
      <vt:variant>
        <vt:lpstr>Наслови слајдова</vt:lpstr>
      </vt:variant>
      <vt:variant>
        <vt:i4>31</vt:i4>
      </vt:variant>
    </vt:vector>
  </HeadingPairs>
  <TitlesOfParts>
    <vt:vector size="39" baseType="lpstr">
      <vt:lpstr>Bookman Old Style</vt:lpstr>
      <vt:lpstr>Gill Sans MT</vt:lpstr>
      <vt:lpstr>Verdana</vt:lpstr>
      <vt:lpstr>Wingdings</vt:lpstr>
      <vt:lpstr>Wingdings 2</vt:lpstr>
      <vt:lpstr>Wingdings 3</vt:lpstr>
      <vt:lpstr>Aspect</vt:lpstr>
      <vt:lpstr>Origin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По Ватикану, можеш смањити време у чистилишту ако пратиш папу на  Твитеру. 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notebook</dc:creator>
  <cp:lastModifiedBy>Драган Ђурић</cp:lastModifiedBy>
  <cp:revision>18</cp:revision>
  <dcterms:created xsi:type="dcterms:W3CDTF">2016-09-15T18:26:56Z</dcterms:created>
  <dcterms:modified xsi:type="dcterms:W3CDTF">2026-08-01T12:31:02Z</dcterms:modified>
</cp:coreProperties>
</file>