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5" r:id="rId5"/>
    <p:sldId id="271" r:id="rId6"/>
    <p:sldId id="275" r:id="rId7"/>
    <p:sldId id="278" r:id="rId8"/>
    <p:sldId id="308" r:id="rId9"/>
    <p:sldId id="309" r:id="rId10"/>
    <p:sldId id="310" r:id="rId11"/>
    <p:sldId id="280" r:id="rId12"/>
    <p:sldId id="303" r:id="rId13"/>
    <p:sldId id="311" r:id="rId14"/>
    <p:sldId id="282" r:id="rId15"/>
    <p:sldId id="312" r:id="rId16"/>
    <p:sldId id="302" r:id="rId17"/>
    <p:sldId id="313" r:id="rId18"/>
    <p:sldId id="314" r:id="rId19"/>
    <p:sldId id="283" r:id="rId20"/>
    <p:sldId id="315" r:id="rId21"/>
    <p:sldId id="289" r:id="rId22"/>
    <p:sldId id="286" r:id="rId23"/>
    <p:sldId id="285" r:id="rId24"/>
    <p:sldId id="316" r:id="rId25"/>
    <p:sldId id="298" r:id="rId26"/>
    <p:sldId id="287" r:id="rId27"/>
    <p:sldId id="288" r:id="rId28"/>
    <p:sldId id="299" r:id="rId29"/>
    <p:sldId id="301" r:id="rId30"/>
    <p:sldId id="291" r:id="rId31"/>
    <p:sldId id="292" r:id="rId32"/>
    <p:sldId id="293" r:id="rId33"/>
    <p:sldId id="294" r:id="rId34"/>
    <p:sldId id="295" r:id="rId35"/>
    <p:sldId id="300" r:id="rId3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37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4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95F0E32-E68C-402C-A24A-C58B58467B6F}" type="datetimeFigureOut">
              <a:rPr lang="sr-Latn-CS" smtClean="0"/>
              <a:pPr/>
              <a:t>2.4.2018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C33F636-4040-4CEF-A8FD-EE83F046CE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ar%20rehman%20-%20bombay%20theme%20music.mp3" TargetMode="Externa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train_failure.mp3" TargetMode="Externa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train_failure.mp3" TargetMode="Externa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ar%20rehman%20-%20bombay%20theme%20music.mp3" TargetMode="Externa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43000" y="304800"/>
            <a:ext cx="3884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ПОСТАЊЕ</a:t>
            </a:r>
            <a:r>
              <a:rPr lang="sr-Latn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2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0" y="1447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/>
              <a:t>СТАРАЊЕ БОЖИЈЕ О СВЕТУ И ЧОВЕКУ ДО  НОЈА</a:t>
            </a:r>
            <a:endParaRPr lang="sr-Cyrl-CS" dirty="0"/>
          </a:p>
        </p:txBody>
      </p:sp>
      <p:sp>
        <p:nvSpPr>
          <p:cNvPr id="6" name="TextBox 5"/>
          <p:cNvSpPr txBox="1"/>
          <p:nvPr/>
        </p:nvSpPr>
        <p:spPr>
          <a:xfrm>
            <a:off x="4419600" y="31242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/>
              <a:t>Марко Радаковић, вероучитељ</a:t>
            </a:r>
            <a:endParaRPr lang="sr-Cyrl-C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533400"/>
            <a:ext cx="8677275" cy="529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0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914400" y="0"/>
            <a:ext cx="7275576" cy="665073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990600"/>
            <a:ext cx="5476875" cy="519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57200"/>
            <a:ext cx="8915400" cy="543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09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1336" y="1164336"/>
            <a:ext cx="9101328" cy="4529328"/>
          </a:xfrm>
          <a:prstGeom prst="rect">
            <a:avLst/>
          </a:prstGeom>
        </p:spPr>
      </p:pic>
      <p:pic>
        <p:nvPicPr>
          <p:cNvPr id="5" name="torn_thndrstrike.wav">
            <a:hlinkClick r:id="" action="ppaction://media"/>
          </p:cNvPr>
          <p:cNvPicPr>
            <a:picLocks noRot="1" noChangeAspect="1"/>
          </p:cNvPicPr>
          <p:nvPr>
            <a:wavAudioFile r:embed="rId1" name="torn_thndrstrike.wav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04800"/>
            <a:ext cx="9144000" cy="5571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3775"/>
            <a:ext cx="4157663" cy="683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609600"/>
            <a:ext cx="8601075" cy="524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00418" y="533400"/>
            <a:ext cx="8743582" cy="5336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52600" y="533400"/>
            <a:ext cx="7151512" cy="1758696"/>
          </a:xfrm>
          <a:prstGeom prst="rect">
            <a:avLst/>
          </a:prstGeom>
        </p:spPr>
      </p:pic>
      <p:pic>
        <p:nvPicPr>
          <p:cNvPr id="3" name="Picture 2" descr="DSCN111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71366" y="3886200"/>
            <a:ext cx="6735402" cy="1752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hunder_clap.wav">
            <a:hlinkClick r:id="" action="ppaction://media"/>
          </p:cNvPr>
          <p:cNvPicPr>
            <a:picLocks noRot="1" noChangeAspect="1"/>
          </p:cNvPicPr>
          <p:nvPr>
            <a:wavAudioFile r:embed="rId1" name="thunder_clap.wav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" cy="30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19400"/>
            <a:ext cx="7772400" cy="1240536"/>
          </a:xfrm>
        </p:spPr>
        <p:txBody>
          <a:bodyPr/>
          <a:lstStyle/>
          <a:p>
            <a:pPr algn="ctr"/>
            <a:r>
              <a:rPr lang="sr-Cyrl-CS" sz="5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Бог је створио све.</a:t>
            </a:r>
            <a:endParaRPr lang="sr-Cyrl-CS" sz="54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Content Placeholder 6" descr="universe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57137" cy="6858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2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" y="609600"/>
            <a:ext cx="8670563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r rehman - bombay theme mus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DSCN111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2000" y="103293"/>
            <a:ext cx="7772400" cy="6523502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752600" y="116326"/>
            <a:ext cx="5562600" cy="674167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81001" y="304800"/>
            <a:ext cx="8020132" cy="655102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533400"/>
            <a:ext cx="9144000" cy="557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5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667000" y="99964"/>
            <a:ext cx="3733800" cy="6796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667000" y="405427"/>
            <a:ext cx="6156960" cy="64525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0" y="228600"/>
            <a:ext cx="475643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r-Cyrl-C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Вавилонска</a:t>
            </a:r>
          </a:p>
          <a:p>
            <a:r>
              <a:rPr lang="sr-Cyrl-C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кула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1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047953" y="0"/>
            <a:ext cx="5048094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0058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514600" y="27461"/>
            <a:ext cx="4131410" cy="683053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4434663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804416" y="86868"/>
            <a:ext cx="5535168" cy="6684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2"/>
          <p:cNvSpPr/>
          <p:nvPr/>
        </p:nvSpPr>
        <p:spPr>
          <a:xfrm>
            <a:off x="304800" y="0"/>
            <a:ext cx="8591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БОГ ЈЕ СТВОРИО ЧОВЕКА 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 СВОМ ЛИКУ И ПОДОБИЈУ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4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51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600" y="0"/>
            <a:ext cx="89154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3400" y="381000"/>
            <a:ext cx="69605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75000"/>
                    <a:lumOff val="2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Зашто је Бог створио</a:t>
            </a:r>
          </a:p>
          <a:p>
            <a:pPr algn="ctr"/>
            <a:r>
              <a:rPr lang="sr-Cyrl-CS" sz="5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lumMod val="75000"/>
                    <a:lumOff val="2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свет? 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lumMod val="75000"/>
                  <a:lumOff val="2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0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28601" y="2971800"/>
            <a:ext cx="3124199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 descr="DSCN106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743200" y="2971800"/>
            <a:ext cx="1130233" cy="3401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DSCN1037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410200" y="4267200"/>
            <a:ext cx="2574511" cy="2362200"/>
          </a:xfrm>
          <a:prstGeom prst="rect">
            <a:avLst/>
          </a:prstGeom>
        </p:spPr>
      </p:pic>
      <p:pic>
        <p:nvPicPr>
          <p:cNvPr id="6" name="Picture 5" descr="DSCN096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097753" y="2057400"/>
            <a:ext cx="5046247" cy="259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5800" y="381000"/>
            <a:ext cx="708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Шта је првородни грех? Зашто је Бог то  дозволио? Зашто постоји зло ако је Бог добар?</a:t>
            </a:r>
            <a:endParaRPr lang="sr-Cyrl-CS" sz="32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531" y="381000"/>
            <a:ext cx="8876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4000" b="1" dirty="0" smtClean="0"/>
              <a:t>Како су се звали синови Адама и Еве? </a:t>
            </a:r>
            <a:endParaRPr lang="sr-Cyrl-CS" sz="4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9800" y="76200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r-Cyrl-CS" sz="4800" b="1" dirty="0" smtClean="0"/>
              <a:t>Због чега је био потоп  и ко је саградио барку?</a:t>
            </a:r>
            <a:endParaRPr lang="sr-Cyrl-CS" sz="4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5867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4400" b="1" dirty="0" smtClean="0"/>
              <a:t>Шта </a:t>
            </a:r>
            <a:r>
              <a:rPr lang="sr-Cyrl-CS" sz="4400" b="1" smtClean="0"/>
              <a:t>је  </a:t>
            </a:r>
            <a:r>
              <a:rPr lang="sr-Cyrl-CS" sz="4400" b="1" dirty="0" smtClean="0"/>
              <a:t>симбол савеза Бога са Нојем и нама, његовим потомцима, да више неће бити потопа те врсте?</a:t>
            </a:r>
            <a:endParaRPr lang="sr-Cyrl-CS" sz="44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752600"/>
            <a:ext cx="65684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threePt" dir="t"/>
            </a:scene3d>
          </a:bodyPr>
          <a:lstStyle/>
          <a:p>
            <a:pPr algn="ctr"/>
            <a:r>
              <a:rPr lang="sr-Cyrl-CS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КРАЈ И БОГУ СЛАВА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33800" y="5105400"/>
            <a:ext cx="304602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sr-Cyrl-CS" sz="16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Марко Радаковић, вероучитељ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19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38200" y="304800"/>
            <a:ext cx="7772400" cy="6248400"/>
          </a:xfrm>
          <a:prstGeom prst="rect">
            <a:avLst/>
          </a:prstGeom>
        </p:spPr>
      </p:pic>
      <p:pic>
        <p:nvPicPr>
          <p:cNvPr id="3" name="Picture 2" descr="DSCN005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971800" y="304800"/>
            <a:ext cx="3218688" cy="694944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rain_failur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Picture 1" descr="DSCN1104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145792" y="204216"/>
            <a:ext cx="4852416" cy="6449568"/>
          </a:xfrm>
          <a:prstGeom prst="rect">
            <a:avLst/>
          </a:prstGeom>
        </p:spPr>
      </p:pic>
      <p:pic>
        <p:nvPicPr>
          <p:cNvPr id="3" name="Picture 2" descr="DSCN119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2171700" y="242316"/>
            <a:ext cx="4800600" cy="63733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flipH="1">
            <a:off x="641930" y="914400"/>
            <a:ext cx="4248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600" b="1" dirty="0" smtClean="0"/>
              <a:t>ПРВОРОДНИ</a:t>
            </a:r>
            <a:endParaRPr lang="sr-Cyrl-C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7620000" y="1143000"/>
            <a:ext cx="60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4800" b="1" dirty="0" smtClean="0"/>
              <a:t>ГРЕХ</a:t>
            </a:r>
            <a:endParaRPr lang="sr-Cyrl-CS" sz="48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07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438400" y="914400"/>
            <a:ext cx="4191000" cy="494080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28600" y="2743200"/>
            <a:ext cx="21836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АВЕЉ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05600" y="2667000"/>
            <a:ext cx="2090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КАИН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5715000"/>
            <a:ext cx="80281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СИНОВИ  АДАМА  И  ЕВЕ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in_failur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2" name="Picture 1" descr="DSCN1063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462528" y="179832"/>
            <a:ext cx="2218944" cy="6498336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" y="609600"/>
            <a:ext cx="8420601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685800"/>
            <a:ext cx="25859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sr-Cyrl-CS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      Ноје</a:t>
            </a:r>
            <a:endParaRPr lang="en-US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525" y="762000"/>
            <a:ext cx="9134475" cy="556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ar rehman - bombay theme musi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377</TotalTime>
  <Words>114</Words>
  <Application>Microsoft Office PowerPoint</Application>
  <PresentationFormat>On-screen Show (4:3)</PresentationFormat>
  <Paragraphs>22</Paragraphs>
  <Slides>35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Metro</vt:lpstr>
      <vt:lpstr>Slide 1</vt:lpstr>
      <vt:lpstr>Бог је створио све.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marko</cp:lastModifiedBy>
  <cp:revision>47</cp:revision>
  <dcterms:created xsi:type="dcterms:W3CDTF">2011-05-11T04:52:56Z</dcterms:created>
  <dcterms:modified xsi:type="dcterms:W3CDTF">2018-04-02T16:30:51Z</dcterms:modified>
</cp:coreProperties>
</file>