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6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4" r:id="rId14"/>
    <p:sldId id="275" r:id="rId15"/>
    <p:sldId id="271" r:id="rId16"/>
    <p:sldId id="272" r:id="rId1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1BC7FC1-5AB2-4401-AE01-C9958B53385B}" type="datetimeFigureOut">
              <a:rPr lang="sr-Latn-CS" smtClean="0"/>
              <a:pPr/>
              <a:t>27.2.2017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377A38B-39A8-46C4-945F-AAFC79A5857F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03.%20Loreena%20McKennitt%20-%20The%20Mystic's%20Dream.mp3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85784" y="1428736"/>
            <a:ext cx="1010274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sr-Cyrl-CS" sz="32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СТАРОЗАВЕТНИ ПАТРИЈАРСИ - </a:t>
            </a:r>
            <a:r>
              <a:rPr lang="sr-Cyrl-C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ЈАКОВ</a:t>
            </a:r>
            <a:endParaRPr lang="sr-Cyrl-CS" sz="32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28604"/>
            <a:ext cx="900115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ИЗБОР АВРАМА И ЊЕГОВИХ</a:t>
            </a:r>
          </a:p>
          <a:p>
            <a:pPr algn="ctr"/>
            <a:r>
              <a:rPr lang="sr-Cyrl-C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ПОТОМАКА КАО</a:t>
            </a:r>
          </a:p>
          <a:p>
            <a:pPr algn="ctr"/>
            <a:r>
              <a:rPr lang="sr-Cyrl-CS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ПОЧЕТАК ЦРКВЕ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ПРАВОСЛАВНИ КАТИХИЗИС</a:t>
            </a:r>
            <a:endParaRPr lang="en-US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657671"/>
            <a:ext cx="44948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Марко Радаковић, вероучитељ</a:t>
            </a:r>
          </a:p>
          <a:p>
            <a:pPr algn="ctr"/>
            <a:r>
              <a:rPr lang="sr-Cyrl-CS" sz="24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Бачки Грачац</a:t>
            </a:r>
          </a:p>
          <a:p>
            <a:pPr algn="ctr"/>
            <a:r>
              <a:rPr lang="sr-Cyrl-CS" sz="2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Фебруар 2013. л. Г.</a:t>
            </a:r>
            <a:endParaRPr lang="en-US" sz="24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" name="Picture 8" descr="DSCN107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357554" y="1972086"/>
            <a:ext cx="3881446" cy="4658862"/>
          </a:xfrm>
          <a:prstGeom prst="ellipse">
            <a:avLst/>
          </a:prstGeom>
          <a:ln w="63500" cap="rnd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07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05000" y="228600"/>
            <a:ext cx="5334000" cy="640234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006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05000" y="17801"/>
            <a:ext cx="5562600" cy="655309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3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851660" y="975360"/>
            <a:ext cx="5440680" cy="490728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BIBLE jacobs wedd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24446"/>
            <a:ext cx="4929190" cy="673355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Image result for BIBLE jacobs wedd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19200" y="762000"/>
            <a:ext cx="6460236" cy="51042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60960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600" b="1" dirty="0" smtClean="0"/>
              <a:t>Измирење Јакова и Исава</a:t>
            </a:r>
            <a:endParaRPr lang="sr-Cyrl-CS" sz="36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0"/>
            <a:ext cx="421394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Деца Јаковљева</a:t>
            </a:r>
            <a:endParaRPr lang="en-US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524000"/>
            <a:ext cx="8458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b="1" dirty="0" smtClean="0">
                <a:solidFill>
                  <a:schemeClr val="bg1"/>
                </a:solidFill>
              </a:rPr>
              <a:t>1.Рувим                                      12.кћи Дина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2.Симеон                                    13.  након Јосифовог одласка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3.Левије                                                у Египат добија сина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4.Јуда                                                     Венијамина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5.Дан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6.Нефталим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7.Гад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8.Асир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9.Исахар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10.Завулон</a:t>
            </a:r>
          </a:p>
          <a:p>
            <a:r>
              <a:rPr lang="sr-Cyrl-CS" sz="2400" b="1" dirty="0" smtClean="0">
                <a:solidFill>
                  <a:schemeClr val="bg1"/>
                </a:solidFill>
              </a:rPr>
              <a:t>11.Јосиф</a:t>
            </a:r>
            <a:endParaRPr lang="sr-Cyrl-C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-87882"/>
            <a:ext cx="7715272" cy="694588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2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133600" y="0"/>
            <a:ext cx="4687824" cy="65623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2819400"/>
            <a:ext cx="21507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Исав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28182" y="1143000"/>
            <a:ext cx="2360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ЈАКОВ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786190"/>
            <a:ext cx="83400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Синови Исака и Ревеке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2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143108" y="0"/>
            <a:ext cx="4286280" cy="680382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2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81103" y="0"/>
            <a:ext cx="5181793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07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81200" y="228600"/>
            <a:ext cx="5105400" cy="611784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2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667000" y="0"/>
            <a:ext cx="3570905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2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657350" y="1722120"/>
            <a:ext cx="5246370" cy="3840480"/>
          </a:xfrm>
          <a:prstGeom prst="rect">
            <a:avLst/>
          </a:prstGeom>
        </p:spPr>
      </p:pic>
      <p:pic>
        <p:nvPicPr>
          <p:cNvPr id="3" name="03. Loreena McKennitt - The Mystic's Drea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0010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2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4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2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91868" y="539496"/>
            <a:ext cx="5160264" cy="577900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62</Words>
  <Application>Microsoft Office PowerPoint</Application>
  <PresentationFormat>On-screen Show (4:3)</PresentationFormat>
  <Paragraphs>24</Paragraphs>
  <Slides>16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ЈАКОВ</dc:title>
  <dc:creator>Home</dc:creator>
  <cp:lastModifiedBy>notebook</cp:lastModifiedBy>
  <cp:revision>6</cp:revision>
  <dcterms:created xsi:type="dcterms:W3CDTF">2013-10-15T09:51:16Z</dcterms:created>
  <dcterms:modified xsi:type="dcterms:W3CDTF">2017-02-27T09:24:09Z</dcterms:modified>
</cp:coreProperties>
</file>