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87" r:id="rId6"/>
    <p:sldId id="288" r:id="rId7"/>
    <p:sldId id="328" r:id="rId8"/>
    <p:sldId id="257" r:id="rId9"/>
    <p:sldId id="260" r:id="rId10"/>
    <p:sldId id="258" r:id="rId11"/>
    <p:sldId id="259" r:id="rId12"/>
    <p:sldId id="332" r:id="rId13"/>
    <p:sldId id="333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327" r:id="rId36"/>
    <p:sldId id="282" r:id="rId37"/>
    <p:sldId id="312" r:id="rId38"/>
    <p:sldId id="320" r:id="rId39"/>
    <p:sldId id="322" r:id="rId40"/>
    <p:sldId id="323" r:id="rId41"/>
    <p:sldId id="324" r:id="rId42"/>
    <p:sldId id="325" r:id="rId43"/>
    <p:sldId id="326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15" r:id="rId64"/>
    <p:sldId id="317" r:id="rId65"/>
    <p:sldId id="308" r:id="rId66"/>
    <p:sldId id="309" r:id="rId67"/>
    <p:sldId id="319" r:id="rId68"/>
    <p:sldId id="321" r:id="rId69"/>
    <p:sldId id="318" r:id="rId70"/>
    <p:sldId id="316" r:id="rId71"/>
    <p:sldId id="329" r:id="rId72"/>
    <p:sldId id="314" r:id="rId73"/>
    <p:sldId id="331" r:id="rId74"/>
    <p:sldId id="330" r:id="rId75"/>
    <p:sldId id="313" r:id="rId7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AE7D4-4CCB-43FF-BCE2-6631C8E69F27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C6AB9-F394-4F1D-BAE3-380EBC48C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AE7D4-4CCB-43FF-BCE2-6631C8E69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C6AB9-F394-4F1D-BAE3-380EBC48C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7CAFC-CE01-465C-BB16-00BD80F81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1/24/2019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E064C-4B6C-4727-9A0D-021374A01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Сродна сл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2584"/>
            <a:ext cx="8858280" cy="6910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СЛИКЕ ДЕЧИЈЕГ ПРИЈАТЕЉСТВА</a:t>
            </a:r>
            <a:endParaRPr lang="en-US" dirty="0"/>
          </a:p>
        </p:txBody>
      </p:sp>
      <p:pic>
        <p:nvPicPr>
          <p:cNvPr id="1026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205879"/>
            <a:ext cx="5652120" cy="56521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9258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79937"/>
            <a:ext cx="6269493" cy="6178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0"/>
            <a:ext cx="5220072" cy="69600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112" y="274638"/>
            <a:ext cx="3106688" cy="1143000"/>
          </a:xfrm>
        </p:spPr>
        <p:txBody>
          <a:bodyPr/>
          <a:lstStyle/>
          <a:p>
            <a:r>
              <a:rPr lang="sr-Cyrl-RS" dirty="0" smtClean="0">
                <a:solidFill>
                  <a:schemeClr val="bg1"/>
                </a:solidFill>
              </a:rPr>
              <a:t>РАДОСТ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2530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895"/>
            <a:ext cx="4572000" cy="6884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1900" y="0"/>
            <a:ext cx="5372100" cy="6705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3615"/>
            <a:ext cx="5076056" cy="6941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-54768"/>
            <a:ext cx="4608512" cy="6912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6626"/>
            <a:ext cx="4572000" cy="6874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-80217"/>
            <a:ext cx="3995936" cy="69382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Резултат слика за photos of human kindn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9993"/>
            <a:ext cx="9144000" cy="6638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6176" y="5085184"/>
            <a:ext cx="2530624" cy="1040979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Innocence at Angkor – girl at Angkor Wat, Cambodia, 2004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8674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516255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-45132"/>
            <a:ext cx="4602088" cy="6903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2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-1"/>
            <a:ext cx="4572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-18671"/>
            <a:ext cx="4211960" cy="68766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68552" cy="74440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 descr="Фотографија корисника Truth Inside Of 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1900" y="-1247775"/>
            <a:ext cx="5372100" cy="8105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https://i.imgur.com/qhPWDM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5727"/>
            <a:ext cx="9144000" cy="69437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5842" name="Picture 2" descr="https://i.imgur.com/fP6Lxz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-48779"/>
            <a:ext cx="4615805" cy="69067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868" name="Picture 4" descr="https://i.imgur.com/GkFU0s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240"/>
            <a:ext cx="6840760" cy="6840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0" name="Picture 2" descr="https://i.imgur.com/X9dGP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-17200"/>
            <a:ext cx="4392488" cy="687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Ð ÐµÐ·ÑÐ»ÑÐ°Ñ ÑÐ»Ð¸ÐºÐ° Ð·Ð° heart warming pictu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-43332"/>
            <a:ext cx="8286776" cy="69013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4" name="Picture 2" descr="https://i.imgur.com/mhb4bz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50"/>
            <a:ext cx="4762500" cy="714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25Â Touching Photos That Are Full ofÂ Strong Emoti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53387" cy="6858001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6446" y="1600200"/>
            <a:ext cx="2900354" cy="4525963"/>
          </a:xfrm>
        </p:spPr>
        <p:txBody>
          <a:bodyPr/>
          <a:lstStyle/>
          <a:p>
            <a:r>
              <a:rPr lang="sr-Cyrl-RS" dirty="0" smtClean="0"/>
              <a:t>Први пут на плажи.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938" name="Picture 2" descr="https://i.imgur.com/glz9a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-285750"/>
            <a:ext cx="4724400" cy="714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Резултат слика за photos of human kindn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910"/>
            <a:ext cx="8786842" cy="6636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3906" name="Picture 2" descr="Ð¡ÑÐ¾Ð´Ð½Ð° ÑÐ»Ð¸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0"/>
            <a:ext cx="549897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5954" name="Picture 2" descr="Ð¡ÑÐ¾Ð´Ð½Ð° ÑÐ»Ð¸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440" y="642918"/>
            <a:ext cx="9053560" cy="6005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6978" name="Picture 2" descr="Ð ÐµÐ·ÑÐ»ÑÐ°Ñ ÑÐ»Ð¸ÐºÐ° Ð·Ð° touching pictu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3036" y="857232"/>
            <a:ext cx="9187036" cy="48196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986" name="Picture 2" descr="Резултат слика за old heartwarming phot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1" y="1428736"/>
            <a:ext cx="7853437" cy="4419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8002" name="Picture 2" descr="Ð¡ÑÐ¾Ð´Ð½Ð° ÑÐ»Ð¸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68181"/>
            <a:ext cx="8429652" cy="62898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4942" y="1600200"/>
            <a:ext cx="3471858" cy="4525963"/>
          </a:xfrm>
        </p:spPr>
        <p:txBody>
          <a:bodyPr/>
          <a:lstStyle/>
          <a:p>
            <a:r>
              <a:rPr lang="sr-Cyrl-RS" dirty="0" smtClean="0">
                <a:solidFill>
                  <a:schemeClr val="bg1"/>
                </a:solidFill>
              </a:rPr>
              <a:t>Дечак види снег први пут у животу.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9026" name="Picture 2" descr="25Â Touching Photos That Are Full ofÂ Strong Emoti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068"/>
            <a:ext cx="4500562" cy="68339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aith in Humanity Restor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257"/>
            <a:ext cx="6876256" cy="6876257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2200" y="0"/>
            <a:ext cx="2771800" cy="3429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RS" dirty="0" smtClean="0"/>
              <a:t>Жена је купила два оброка и села поред просјака да уз причу заједно једу.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Сродна сл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4572000" cy="68580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114668" cy="4525963"/>
          </a:xfrm>
        </p:spPr>
        <p:txBody>
          <a:bodyPr/>
          <a:lstStyle/>
          <a:p>
            <a:r>
              <a:rPr lang="sr-Cyrl-RS" dirty="0" smtClean="0">
                <a:solidFill>
                  <a:schemeClr val="bg2"/>
                </a:solidFill>
              </a:rPr>
              <a:t>Дечак се радује ципелама које је добио на поклон.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9458" name="Picture 2" descr="Резултат слика за dečak dobio cipe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0137"/>
            <a:ext cx="4929190" cy="6837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Резултат слика за old heartwarming phot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66"/>
            <a:ext cx="7429520" cy="6853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Резултат слика за old heartwarming phot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204"/>
            <a:ext cx="5643570" cy="6827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3570" y="1600200"/>
            <a:ext cx="3043230" cy="4525963"/>
          </a:xfrm>
        </p:spPr>
        <p:txBody>
          <a:bodyPr/>
          <a:lstStyle/>
          <a:p>
            <a:r>
              <a:rPr lang="sr-Cyrl-RS" b="1" dirty="0" smtClean="0">
                <a:solidFill>
                  <a:schemeClr val="bg2"/>
                </a:solidFill>
              </a:rPr>
              <a:t>Наредник </a:t>
            </a:r>
            <a:r>
              <a:rPr lang="en-US" b="1" dirty="0" smtClean="0">
                <a:solidFill>
                  <a:schemeClr val="bg2"/>
                </a:solidFill>
              </a:rPr>
              <a:t>Frank </a:t>
            </a:r>
            <a:r>
              <a:rPr lang="en-US" b="1" dirty="0" err="1" smtClean="0">
                <a:solidFill>
                  <a:schemeClr val="bg2"/>
                </a:solidFill>
              </a:rPr>
              <a:t>Praytor</a:t>
            </a:r>
            <a:r>
              <a:rPr lang="sr-Cyrl-RS" b="1" dirty="0" smtClean="0">
                <a:solidFill>
                  <a:schemeClr val="bg2"/>
                </a:solidFill>
              </a:rPr>
              <a:t> храни мачку у рову, у Првом светском рату, након што јој је мајка угинула.</a:t>
            </a:r>
            <a:r>
              <a:rPr lang="en-US" b="1" dirty="0" smtClean="0">
                <a:solidFill>
                  <a:schemeClr val="bg2"/>
                </a:solidFill>
              </a:rPr>
              <a:t> </a:t>
            </a:r>
          </a:p>
          <a:p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22530" name="Picture 2" descr="Marine Sergeant Frank Praytor Feeding An Orphaned Kitten. He Adopted The Kitten After The Mother Cat Died During The War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7388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0" name="Picture 2" descr="An American Soldier At An Advanced Allied Base With His Pet Kangaroo, 19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06866"/>
            <a:ext cx="8024822" cy="6041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5844" name="Picture 4" descr="Medic Feeding Baby Bird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71390"/>
            <a:ext cx="5608769" cy="6786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Best Friend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0"/>
            <a:ext cx="5429256" cy="6794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Brownie Gets The Milk As Blackie Waits His Turn, 19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228" y="0"/>
            <a:ext cx="50006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6314" y="1600200"/>
            <a:ext cx="3900486" cy="4525963"/>
          </a:xfrm>
        </p:spPr>
        <p:txBody>
          <a:bodyPr/>
          <a:lstStyle/>
          <a:p>
            <a:r>
              <a:rPr lang="en-US" b="1" dirty="0" smtClean="0">
                <a:solidFill>
                  <a:schemeClr val="bg2"/>
                </a:solidFill>
              </a:rPr>
              <a:t>Harold Whittles</a:t>
            </a:r>
          </a:p>
          <a:p>
            <a:r>
              <a:rPr lang="sr-Cyrl-RS" dirty="0" smtClean="0">
                <a:solidFill>
                  <a:schemeClr val="bg2"/>
                </a:solidFill>
              </a:rPr>
              <a:t>Чује први пут 1975.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25602" name="Picture 2" descr="Harold Whittles Hearing Sound For The First Time, 19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797"/>
            <a:ext cx="4429124" cy="68777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8064" y="0"/>
            <a:ext cx="3995936" cy="6858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>
              <a:buNone/>
            </a:pPr>
            <a:r>
              <a:rPr lang="sr-Cyrl-RS" smtClean="0"/>
              <a:t>Девојка је купила оброк просјаку и храни га. </a:t>
            </a:r>
            <a:endParaRPr lang="en-US" dirty="0"/>
          </a:p>
        </p:txBody>
      </p:sp>
      <p:pic>
        <p:nvPicPr>
          <p:cNvPr id="19458" name="Picture 2" descr="Faith in Humanity Restor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17"/>
            <a:ext cx="5148064" cy="6867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Happy French Girl And Her Cat, 19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6396" y="0"/>
            <a:ext cx="450760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6" y="1600200"/>
            <a:ext cx="3257544" cy="4525963"/>
          </a:xfrm>
        </p:spPr>
        <p:txBody>
          <a:bodyPr/>
          <a:lstStyle/>
          <a:p>
            <a:r>
              <a:rPr lang="sr-Cyrl-RS" dirty="0" smtClean="0">
                <a:solidFill>
                  <a:schemeClr val="bg2"/>
                </a:solidFill>
              </a:rPr>
              <a:t>Гробна места мужа и жене, протестанта и католкиње.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27650" name="AutoShape 2" descr="The Graves Of A Catholic Woman And Her Protestant Husband, Holland, 1888"/>
          <p:cNvSpPr>
            <a:spLocks noChangeAspect="1" noChangeArrowheads="1"/>
          </p:cNvSpPr>
          <p:nvPr/>
        </p:nvSpPr>
        <p:spPr bwMode="auto">
          <a:xfrm>
            <a:off x="155575" y="-4251325"/>
            <a:ext cx="6667500" cy="88677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27652" name="Picture 4" descr="The Graves Of A Catholic Woman And Her Protestant Husband, Holland, 18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5639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674" name="Picture 2" descr="A Little Girl Holds A Penguin's Flipper As They Walk Together Around The London Zoo, 19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7306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Christina Goldsmith Kissing A Weimaraner Puppy From Her Father's Stock Of Weimaraner Hunting Dogs, 1950"/>
          <p:cNvSpPr>
            <a:spLocks noChangeAspect="1" noChangeArrowheads="1"/>
          </p:cNvSpPr>
          <p:nvPr/>
        </p:nvSpPr>
        <p:spPr bwMode="auto">
          <a:xfrm>
            <a:off x="155575" y="-3794125"/>
            <a:ext cx="6667500" cy="7905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29700" name="Picture 4" descr="Christina Goldsmith Kissing A Weimaraner Puppy From Her Father's Stock Of Weimaraner Hunting Dogs, 19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0145" y="0"/>
            <a:ext cx="578385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2" name="Picture 2" descr="Soldier Shares A Banana With A Goat During The Battle Of Saipan, Ca. 19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02188" cy="71627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1971660" cy="4525963"/>
          </a:xfrm>
        </p:spPr>
        <p:txBody>
          <a:bodyPr/>
          <a:lstStyle/>
          <a:p>
            <a:r>
              <a:rPr lang="sr-Cyrl-RS" dirty="0" smtClean="0">
                <a:solidFill>
                  <a:schemeClr val="bg2"/>
                </a:solidFill>
              </a:rPr>
              <a:t>Слепа жена плива, а њен пас водич је пази, 1966.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31746" name="Picture 2" descr="A Blind Woman Relaxes At The Local Swimming Pool, Watched Over By Her Guide Dog, 19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0" y="28575"/>
            <a:ext cx="6667500" cy="6829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 descr="Nun Dancing With Children, 19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428604"/>
            <a:ext cx="5182176" cy="5981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938" name="AutoShape 2" descr="Nuns From The Order Of St. Benedict Make A Splash In The Pacific Ocean While Vacationing At Grayland, 1960"/>
          <p:cNvSpPr>
            <a:spLocks noChangeAspect="1" noChangeArrowheads="1"/>
          </p:cNvSpPr>
          <p:nvPr/>
        </p:nvSpPr>
        <p:spPr bwMode="auto">
          <a:xfrm>
            <a:off x="155575" y="-3246438"/>
            <a:ext cx="6667500" cy="67627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39940" name="Picture 4" descr="Nuns From The Order Of St. Benedict Make A Splash In The Pacific Ocean While Vacationing At Grayland, 19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7" y="0"/>
            <a:ext cx="5986681" cy="6072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6" name="Picture 4" descr="A Street Musician And A Little Gir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0"/>
            <a:ext cx="4714876" cy="660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7762" name="Picture 2" descr="Ð¡ÑÐ¾Ð´Ð½Ð° ÑÐ»Ð¸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466724"/>
            <a:ext cx="4419600" cy="6391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aith in Humanity Restor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6857999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2200" y="0"/>
            <a:ext cx="2771800" cy="393305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sr-Cyrl-RS" dirty="0" smtClean="0"/>
              <a:t>“Придржали сте ми врата док сам излазио. Очистио сам Вам прозоре.</a:t>
            </a:r>
          </a:p>
          <a:p>
            <a:pPr>
              <a:buNone/>
            </a:pPr>
            <a:r>
              <a:rPr lang="sr-Cyrl-RS" dirty="0" smtClean="0"/>
              <a:t>Христос се роди!”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AutoShape 2" descr="Ð ÐµÐ·ÑÐ»ÑÐ°Ñ ÑÐ»Ð¸ÐºÐ° Ð·Ð° touching pictur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812" name="AutoShape 4" descr="Ð ÐµÐ·ÑÐ»ÑÐ°Ñ ÑÐ»Ð¸ÐºÐ° Ð·Ð° touching pictur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9814" name="Picture 6" descr="Ð ÐµÐ·ÑÐ»ÑÐ°Ñ ÑÐ»Ð¸ÐºÐ° Ð·Ð° touching pictu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57236"/>
            <a:ext cx="9144000" cy="61007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For Paris Match, 19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0"/>
            <a:ext cx="4542460" cy="6787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866" name="Picture 2" descr="The Swing And Childho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4450" y="0"/>
            <a:ext cx="4789550" cy="66643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882" name="Picture 2" descr="Ð ÐµÐ·ÑÐ»ÑÐ°Ñ ÑÐ»Ð¸ÐºÐ° Ð·Ð° touching pictu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50497"/>
            <a:ext cx="9144000" cy="6107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2" descr="Ð¡ÑÐ¾Ð´Ð½Ð° ÑÐ»Ð¸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4932" name="Picture 4" descr="Ð¡ÑÐ¾Ð´Ð½Ð° ÑÐ»Ð¸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9"/>
            <a:ext cx="8743120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0834" name="AutoShape 2" descr="Ð¡ÑÐ¾Ð´Ð½Ð° ÑÐ»Ð¸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0836" name="Picture 4" descr="Ð¡ÑÐ¾Ð´Ð½Ð° ÑÐ»Ð¸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785794"/>
            <a:ext cx="9195055" cy="6072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Ð ÐµÐ·ÑÐ»ÑÐ°Ñ ÑÐ»Ð¸ÐºÐ° Ð·Ð° touching pictu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9018"/>
            <a:ext cx="8358206" cy="56417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0050" name="Picture 2" descr="Child Crawling by Kevin Car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071678"/>
            <a:ext cx="571500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Ð ÐµÐ·ÑÐ»ÑÐ°Ñ ÑÐ»Ð¸ÐºÐ° Ð·Ð° sad pictures about human kindnes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-48"/>
            <a:ext cx="4572032" cy="6858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AutoShape 2" descr="Ð ÐµÐ·ÑÐ»ÑÐ°Ñ ÑÐ»Ð¸ÐºÐ° Ð·Ð° touching pictur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1076" name="Picture 4" descr="Ð ÐµÐ·ÑÐ»ÑÐ°Ñ ÑÐ»Ð¸ÐºÐ° Ð·Ð° touching pictu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653777"/>
            <a:ext cx="5957911" cy="40374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uman kindn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7577" cy="6093296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155679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 smtClean="0"/>
              <a:t>Жена је три сата држала главу коњу који је био заглављен у блату, да не страда од надолазеће плиме, на плажи у Аустралији. Коњ је спасен.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men Vetera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77830"/>
            <a:ext cx="5500726" cy="649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Резултат слика за photos of human kindn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9144000" cy="6178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22" name="Picture 2" descr="Ð ÐµÐ·ÑÐ»ÑÐ°Ñ ÑÐ»Ð¸ÐºÐ° Ð·Ð° matador cri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143372" y="4929198"/>
            <a:ext cx="3857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 smtClean="0"/>
              <a:t>Матадор почетник плаче након што је повредио бика...</a:t>
            </a:r>
            <a:endParaRPr lang="en-US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Ð¤Ð¾ÑÐ¾Ð³ÑÐ°ÑÐ¸ÑÐ° ÐºÐ¾ÑÐ¸ÑÐ½Ð¸ÐºÐ° ÐÐ¸Ð²Ð¾ÑÐ¸ÑÐµ Ð£ÑÐµÑÐ°Ð½Ð¾Ð²Ð¸Ñ"/>
          <p:cNvPicPr>
            <a:picLocks noChangeAspect="1" noChangeArrowheads="1"/>
          </p:cNvPicPr>
          <p:nvPr/>
        </p:nvPicPr>
        <p:blipFill>
          <a:blip r:embed="rId2"/>
          <a:srcRect b="45000"/>
          <a:stretch>
            <a:fillRect/>
          </a:stretch>
        </p:blipFill>
        <p:spPr bwMode="auto">
          <a:xfrm>
            <a:off x="-1" y="0"/>
            <a:ext cx="927693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43042" y="0"/>
            <a:ext cx="5286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</a:t>
            </a:r>
            <a:r>
              <a:rPr lang="sr-Cyrl-RS" sz="2400" b="1" dirty="0" smtClean="0"/>
              <a:t>вца теши пса који је повређен док их је бранио од вукова.</a:t>
            </a:r>
            <a:endParaRPr lang="en-US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184</Words>
  <Application>Microsoft Office PowerPoint</Application>
  <PresentationFormat>On-screen Show (4:3)</PresentationFormat>
  <Paragraphs>18</Paragraphs>
  <Slides>71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71</vt:i4>
      </vt:variant>
    </vt:vector>
  </HeadingPairs>
  <TitlesOfParts>
    <vt:vector size="76" baseType="lpstr">
      <vt:lpstr>Office Theme</vt:lpstr>
      <vt:lpstr>1_Office Theme</vt:lpstr>
      <vt:lpstr>2_Office Theme</vt:lpstr>
      <vt:lpstr>3_Office Theme</vt:lpstr>
      <vt:lpstr>4_Office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СЛИКЕ ДЕЧИЈЕГ ПРИЈАТЕЉСТВА</vt:lpstr>
      <vt:lpstr>Slide 11</vt:lpstr>
      <vt:lpstr>Slide 12</vt:lpstr>
      <vt:lpstr>Slide 13</vt:lpstr>
      <vt:lpstr>РАДОСТ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marko</dc:creator>
  <cp:lastModifiedBy>apokalipsa</cp:lastModifiedBy>
  <cp:revision>13</cp:revision>
  <dcterms:created xsi:type="dcterms:W3CDTF">2018-12-02T18:24:04Z</dcterms:created>
  <dcterms:modified xsi:type="dcterms:W3CDTF">2019-01-24T18:43:37Z</dcterms:modified>
</cp:coreProperties>
</file>