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1" r:id="rId3"/>
    <p:sldId id="262" r:id="rId4"/>
    <p:sldId id="263" r:id="rId5"/>
    <p:sldId id="266" r:id="rId6"/>
    <p:sldId id="279" r:id="rId7"/>
    <p:sldId id="258" r:id="rId8"/>
    <p:sldId id="268" r:id="rId9"/>
    <p:sldId id="278" r:id="rId10"/>
    <p:sldId id="269" r:id="rId11"/>
    <p:sldId id="270" r:id="rId12"/>
    <p:sldId id="271" r:id="rId13"/>
    <p:sldId id="280"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B251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4737" autoAdjust="0"/>
    <p:restoredTop sz="94660"/>
  </p:normalViewPr>
  <p:slideViewPr>
    <p:cSldViewPr>
      <p:cViewPr varScale="1">
        <p:scale>
          <a:sx n="68" d="100"/>
          <a:sy n="68" d="100"/>
        </p:scale>
        <p:origin x="-148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B1CB7271-0417-4461-8573-BA581683EDFF}" type="datetimeFigureOut">
              <a:rPr lang="en-US" smtClean="0"/>
              <a:pPr/>
              <a:t>10/1/2019</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52ABB85B-B97A-4424-8DE0-B8FB99664744}"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1CB7271-0417-4461-8573-BA581683EDFF}" type="datetimeFigureOut">
              <a:rPr lang="en-US" smtClean="0"/>
              <a:pPr/>
              <a:t>10/1/2019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BB85B-B97A-4424-8DE0-B8FB99664744}" type="slidenum">
              <a:rPr lang="en-US" smtClean="0"/>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1CB7271-0417-4461-8573-BA581683EDFF}" type="datetimeFigureOut">
              <a:rPr lang="en-US" smtClean="0"/>
              <a:pPr/>
              <a:t>10/1/2019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BB85B-B97A-4424-8DE0-B8FB99664744}" type="slidenum">
              <a:rPr lang="en-US" smtClean="0"/>
              <a:pPr/>
              <a:t>‹#›</a:t>
            </a:fld>
            <a:endParaRPr lang="en-US"/>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1CB7271-0417-4461-8573-BA581683EDFF}" type="datetimeFigureOut">
              <a:rPr lang="en-US" smtClean="0"/>
              <a:pPr/>
              <a:t>10/1/2019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BB85B-B97A-4424-8DE0-B8FB99664744}" type="slidenum">
              <a:rPr lang="en-US" smtClean="0"/>
              <a:pPr/>
              <a:t>‹#›</a:t>
            </a:fld>
            <a:endParaRPr lang="en-US"/>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1CB7271-0417-4461-8573-BA581683EDFF}" type="datetimeFigureOut">
              <a:rPr lang="en-US" smtClean="0"/>
              <a:pPr/>
              <a:t>10/1/2019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52ABB85B-B97A-4424-8DE0-B8FB99664744}"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1CB7271-0417-4461-8573-BA581683EDFF}" type="datetimeFigureOut">
              <a:rPr lang="en-US" smtClean="0"/>
              <a:pPr/>
              <a:t>10/1/2019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BB85B-B97A-4424-8DE0-B8FB99664744}" type="slidenum">
              <a:rPr lang="en-US" smtClean="0"/>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B1CB7271-0417-4461-8573-BA581683EDFF}" type="datetimeFigureOut">
              <a:rPr lang="en-US" smtClean="0"/>
              <a:pPr/>
              <a:t>10/1/2019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ABB85B-B97A-4424-8DE0-B8FB99664744}" type="slidenum">
              <a:rPr lang="en-US" smtClean="0"/>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1CB7271-0417-4461-8573-BA581683EDFF}" type="datetimeFigureOut">
              <a:rPr lang="en-US" smtClean="0"/>
              <a:pPr/>
              <a:t>10/1/2019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ABB85B-B97A-4424-8DE0-B8FB99664744}" type="slidenum">
              <a:rPr lang="en-US" smtClean="0"/>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CB7271-0417-4461-8573-BA581683EDFF}" type="datetimeFigureOut">
              <a:rPr lang="en-US" smtClean="0"/>
              <a:pPr/>
              <a:t>10/1/2019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ABB85B-B97A-4424-8DE0-B8FB99664744}" type="slidenum">
              <a:rPr lang="en-US" smtClean="0"/>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1CB7271-0417-4461-8573-BA581683EDFF}" type="datetimeFigureOut">
              <a:rPr lang="en-US" smtClean="0"/>
              <a:pPr/>
              <a:t>10/1/2019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BB85B-B97A-4424-8DE0-B8FB99664744}" type="slidenum">
              <a:rPr lang="en-US" smtClean="0"/>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1CB7271-0417-4461-8573-BA581683EDFF}" type="datetimeFigureOut">
              <a:rPr lang="en-US" smtClean="0"/>
              <a:pPr/>
              <a:t>10/1/2019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BB85B-B97A-4424-8DE0-B8FB99664744}" type="slidenum">
              <a:rPr lang="en-US" smtClean="0"/>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42000"/>
            <a:lum/>
          </a:blip>
          <a:srcRect/>
          <a:stretch>
            <a:fillRect l="-12000" r="-12000"/>
          </a:stretch>
        </a:blip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B1CB7271-0417-4461-8573-BA581683EDFF}" type="datetimeFigureOut">
              <a:rPr lang="en-US" smtClean="0"/>
              <a:pPr/>
              <a:t>10/1/2019</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52ABB85B-B97A-4424-8DE0-B8FB99664744}"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fade/>
  </p:transition>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030" y="2143116"/>
            <a:ext cx="8229600" cy="1057284"/>
          </a:xfrm>
        </p:spPr>
        <p:txBody>
          <a:bodyPr/>
          <a:lstStyle/>
          <a:p>
            <a:r>
              <a:rPr lang="ru-RU" dirty="0" smtClean="0">
                <a:solidFill>
                  <a:srgbClr val="002060"/>
                </a:solidFill>
              </a:rPr>
              <a:t>Ц</a:t>
            </a:r>
            <a:r>
              <a:rPr lang="sr-Cyrl-RS" dirty="0" smtClean="0">
                <a:solidFill>
                  <a:srgbClr val="002060"/>
                </a:solidFill>
              </a:rPr>
              <a:t>итати из библије</a:t>
            </a:r>
            <a:r>
              <a:rPr lang="en-US" smtClean="0">
                <a:solidFill>
                  <a:srgbClr val="002060"/>
                </a:solidFill>
              </a:rPr>
              <a:t> 1</a:t>
            </a:r>
            <a:endParaRPr lang="en-US" dirty="0">
              <a:solidFill>
                <a:srgbClr val="002060"/>
              </a:solidFill>
            </a:endParaRPr>
          </a:p>
        </p:txBody>
      </p:sp>
      <p:sp>
        <p:nvSpPr>
          <p:cNvPr id="3" name="Subtitle 2"/>
          <p:cNvSpPr>
            <a:spLocks noGrp="1"/>
          </p:cNvSpPr>
          <p:nvPr>
            <p:ph type="subTitle" idx="1"/>
          </p:nvPr>
        </p:nvSpPr>
        <p:spPr>
          <a:xfrm>
            <a:off x="0" y="5845644"/>
            <a:ext cx="6400800" cy="1012356"/>
          </a:xfrm>
        </p:spPr>
        <p:txBody>
          <a:bodyPr>
            <a:normAutofit lnSpcReduction="10000"/>
          </a:bodyPr>
          <a:lstStyle/>
          <a:p>
            <a:r>
              <a:rPr lang="sr-Cyrl-RS" dirty="0" smtClean="0">
                <a:solidFill>
                  <a:srgbClr val="002060"/>
                </a:solidFill>
              </a:rPr>
              <a:t>МАРКО РАДАКОВИЋ, КАТИХЕТА</a:t>
            </a:r>
          </a:p>
          <a:p>
            <a:r>
              <a:rPr lang="sr-Cyrl-RS" dirty="0" smtClean="0">
                <a:solidFill>
                  <a:srgbClr val="002060"/>
                </a:solidFill>
              </a:rPr>
              <a:t>СОМБОР, 2018.</a:t>
            </a:r>
            <a:endParaRPr lang="en-US" dirty="0">
              <a:solidFill>
                <a:srgbClr val="002060"/>
              </a:solidFill>
            </a:endParaRPr>
          </a:p>
        </p:txBody>
      </p:sp>
      <p:sp>
        <p:nvSpPr>
          <p:cNvPr id="4" name="TextBox 3"/>
          <p:cNvSpPr txBox="1"/>
          <p:nvPr/>
        </p:nvSpPr>
        <p:spPr>
          <a:xfrm>
            <a:off x="1142976" y="3429000"/>
            <a:ext cx="6786610" cy="1200329"/>
          </a:xfrm>
          <a:prstGeom prst="rect">
            <a:avLst/>
          </a:prstGeom>
          <a:noFill/>
        </p:spPr>
        <p:txBody>
          <a:bodyPr wrap="square" rtlCol="0">
            <a:spAutoFit/>
          </a:bodyPr>
          <a:lstStyle/>
          <a:p>
            <a:r>
              <a:rPr lang="sr-Cyrl-RS" dirty="0" smtClean="0">
                <a:solidFill>
                  <a:schemeClr val="bg1"/>
                </a:solidFill>
              </a:rPr>
              <a:t>САВЕТ КОЛЕГАМА: ПУСТИТИ У ПОЗАДИНИ НЕКУ МАЊЕ ПОЗНАТУ ПРАВОСЛАВНУ ДУХОВНУ МУЗИКУ (КОЈА НЕ ОДВЛАЧИ СУВИШЕ ПАЖЊУ, НА СТРАНОМ ЈЕЗИКУ ИЛИ СЛИЧНО). ОСТАВИТИ ДА ЂАЦИ САМИ ЧИТАЈУ ТЕКСТ.</a:t>
            </a:r>
            <a:endParaRPr lang="en-US" dirty="0">
              <a:solidFill>
                <a:schemeClr val="bg1"/>
              </a:solidFill>
            </a:endParaRPr>
          </a:p>
        </p:txBody>
      </p:sp>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0" y="0"/>
            <a:ext cx="4572000" cy="2143116"/>
          </a:xfrm>
        </p:spPr>
        <p:txBody>
          <a:bodyPr/>
          <a:lstStyle/>
          <a:p>
            <a:pPr>
              <a:buNone/>
            </a:pPr>
            <a:r>
              <a:rPr lang="sr-Cyrl-RS" dirty="0" smtClean="0">
                <a:solidFill>
                  <a:schemeClr val="bg1"/>
                </a:solidFill>
              </a:rPr>
              <a:t>Једни се хвале колима, други коњима, а ми именом Господа Бога свога. (Пс. 20, 7) </a:t>
            </a:r>
            <a:endParaRPr lang="en-US" dirty="0">
              <a:solidFill>
                <a:schemeClr val="bg1"/>
              </a:solidFill>
            </a:endParaRPr>
          </a:p>
        </p:txBody>
      </p:sp>
      <p:pic>
        <p:nvPicPr>
          <p:cNvPr id="5" name="Picture 4" descr="никола ћеранић.jpg"/>
          <p:cNvPicPr>
            <a:picLocks noChangeAspect="1"/>
          </p:cNvPicPr>
          <p:nvPr/>
        </p:nvPicPr>
        <p:blipFill>
          <a:blip r:embed="rId2"/>
          <a:stretch>
            <a:fillRect/>
          </a:stretch>
        </p:blipFill>
        <p:spPr>
          <a:xfrm>
            <a:off x="4572000" y="-17188"/>
            <a:ext cx="4572000" cy="6875188"/>
          </a:xfrm>
          <a:prstGeom prst="rect">
            <a:avLst/>
          </a:prstGeom>
        </p:spPr>
      </p:pic>
      <p:sp>
        <p:nvSpPr>
          <p:cNvPr id="6" name="Content Placeholder 2"/>
          <p:cNvSpPr txBox="1">
            <a:spLocks/>
          </p:cNvSpPr>
          <p:nvPr/>
        </p:nvSpPr>
        <p:spPr>
          <a:xfrm>
            <a:off x="0" y="1928802"/>
            <a:ext cx="4572000" cy="2143116"/>
          </a:xfrm>
          <a:prstGeom prst="rect">
            <a:avLst/>
          </a:prstGeom>
        </p:spPr>
        <p:txBody>
          <a:bodyPr vert="horz">
            <a:normAutofit/>
          </a:bodyPr>
          <a:lstStyle/>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sr-Cyrl-RS" sz="2800" b="0" i="0" u="none" strike="noStrike" kern="1200" cap="none" spc="0" normalizeH="0" baseline="0" noProof="0" dirty="0" smtClean="0">
                <a:ln>
                  <a:noFill/>
                </a:ln>
                <a:solidFill>
                  <a:schemeClr val="bg1"/>
                </a:solidFill>
                <a:effectLst/>
                <a:uLnTx/>
                <a:uFillTx/>
                <a:latin typeface="+mn-lt"/>
                <a:ea typeface="+mn-ea"/>
                <a:cs typeface="+mn-cs"/>
              </a:rPr>
              <a:t>Да</a:t>
            </a:r>
            <a:r>
              <a:rPr kumimoji="0" lang="sr-Cyrl-RS" sz="2800" b="0" i="0" u="none" strike="noStrike" kern="1200" cap="none" spc="0" normalizeH="0" noProof="0" dirty="0" smtClean="0">
                <a:ln>
                  <a:noFill/>
                </a:ln>
                <a:solidFill>
                  <a:schemeClr val="bg1"/>
                </a:solidFill>
                <a:effectLst/>
                <a:uLnTx/>
                <a:uFillTx/>
                <a:latin typeface="+mn-lt"/>
                <a:ea typeface="+mn-ea"/>
                <a:cs typeface="+mn-cs"/>
              </a:rPr>
              <a:t> пођем и долином сени смрти, нећу се плашити зла, јер си ти са мном. </a:t>
            </a:r>
            <a:r>
              <a:rPr kumimoji="0" lang="sr-Cyrl-RS" sz="2800" b="0" i="0" u="none" strike="noStrike" kern="1200" cap="none" spc="0" normalizeH="0" baseline="0" noProof="0" dirty="0" smtClean="0">
                <a:ln>
                  <a:noFill/>
                </a:ln>
                <a:solidFill>
                  <a:schemeClr val="bg1"/>
                </a:solidFill>
                <a:effectLst/>
                <a:uLnTx/>
                <a:uFillTx/>
                <a:latin typeface="+mn-lt"/>
                <a:ea typeface="+mn-ea"/>
                <a:cs typeface="+mn-cs"/>
              </a:rPr>
              <a:t>(Пс. 23,</a:t>
            </a:r>
            <a:r>
              <a:rPr kumimoji="0" lang="sr-Cyrl-RS" sz="2800" b="0" i="0" u="none" strike="noStrike" kern="1200" cap="none" spc="0" normalizeH="0" noProof="0" dirty="0" smtClean="0">
                <a:ln>
                  <a:noFill/>
                </a:ln>
                <a:solidFill>
                  <a:schemeClr val="bg1"/>
                </a:solidFill>
                <a:effectLst/>
                <a:uLnTx/>
                <a:uFillTx/>
                <a:latin typeface="+mn-lt"/>
                <a:ea typeface="+mn-ea"/>
                <a:cs typeface="+mn-cs"/>
              </a:rPr>
              <a:t> 4</a:t>
            </a:r>
            <a:r>
              <a:rPr kumimoji="0" lang="sr-Cyrl-RS" sz="2800" b="0" i="0" u="none" strike="noStrike" kern="1200" cap="none" spc="0" normalizeH="0" baseline="0" noProof="0" dirty="0" smtClean="0">
                <a:ln>
                  <a:noFill/>
                </a:ln>
                <a:solidFill>
                  <a:schemeClr val="bg1"/>
                </a:solidFill>
                <a:effectLst/>
                <a:uLnTx/>
                <a:uFillTx/>
                <a:latin typeface="+mn-lt"/>
                <a:ea typeface="+mn-ea"/>
                <a:cs typeface="+mn-cs"/>
              </a:rPr>
              <a:t>) </a:t>
            </a:r>
            <a:endParaRPr kumimoji="0" lang="en-US" sz="2800" b="0" i="0" u="none" strike="noStrike" kern="1200" cap="none" spc="0" normalizeH="0" baseline="0" noProof="0" dirty="0">
              <a:ln>
                <a:noFill/>
              </a:ln>
              <a:solidFill>
                <a:schemeClr val="bg1"/>
              </a:solidFill>
              <a:effectLst/>
              <a:uLnTx/>
              <a:uFillTx/>
              <a:latin typeface="+mn-lt"/>
              <a:ea typeface="+mn-ea"/>
              <a:cs typeface="+mn-cs"/>
            </a:endParaRPr>
          </a:p>
        </p:txBody>
      </p:sp>
      <p:sp>
        <p:nvSpPr>
          <p:cNvPr id="7" name="Content Placeholder 2"/>
          <p:cNvSpPr txBox="1">
            <a:spLocks/>
          </p:cNvSpPr>
          <p:nvPr/>
        </p:nvSpPr>
        <p:spPr>
          <a:xfrm>
            <a:off x="0" y="3857628"/>
            <a:ext cx="4572000" cy="2143116"/>
          </a:xfrm>
          <a:prstGeom prst="rect">
            <a:avLst/>
          </a:prstGeom>
        </p:spPr>
        <p:txBody>
          <a:bodyPr vert="horz">
            <a:normAutofit/>
          </a:bodyPr>
          <a:lstStyle/>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sr-Cyrl-RS" sz="2800" b="0" i="0" u="none" strike="noStrike" kern="1200" cap="none" spc="0" normalizeH="0" baseline="0" noProof="0" dirty="0" smtClean="0">
                <a:ln>
                  <a:noFill/>
                </a:ln>
                <a:solidFill>
                  <a:schemeClr val="bg1"/>
                </a:solidFill>
                <a:effectLst/>
                <a:uLnTx/>
                <a:uFillTx/>
                <a:latin typeface="+mn-lt"/>
                <a:ea typeface="+mn-ea"/>
                <a:cs typeface="+mn-cs"/>
              </a:rPr>
              <a:t>Покажи</a:t>
            </a:r>
            <a:r>
              <a:rPr kumimoji="0" lang="sr-Cyrl-RS" sz="2800" b="0" i="0" u="none" strike="noStrike" kern="1200" cap="none" spc="0" normalizeH="0" noProof="0" dirty="0" smtClean="0">
                <a:ln>
                  <a:noFill/>
                </a:ln>
                <a:solidFill>
                  <a:schemeClr val="bg1"/>
                </a:solidFill>
                <a:effectLst/>
                <a:uLnTx/>
                <a:uFillTx/>
                <a:latin typeface="+mn-lt"/>
                <a:ea typeface="+mn-ea"/>
                <a:cs typeface="+mn-cs"/>
              </a:rPr>
              <a:t> ми, Господе, путеве твоје, научи ме ходати стазама твојим. </a:t>
            </a:r>
            <a:r>
              <a:rPr kumimoji="0" lang="sr-Cyrl-RS" sz="2800" b="0" i="0" u="none" strike="noStrike" kern="1200" cap="none" spc="0" normalizeH="0" baseline="0" noProof="0" dirty="0" smtClean="0">
                <a:ln>
                  <a:noFill/>
                </a:ln>
                <a:solidFill>
                  <a:schemeClr val="bg1"/>
                </a:solidFill>
                <a:effectLst/>
                <a:uLnTx/>
                <a:uFillTx/>
                <a:latin typeface="+mn-lt"/>
                <a:ea typeface="+mn-ea"/>
                <a:cs typeface="+mn-cs"/>
              </a:rPr>
              <a:t>(Пс. 20, 7) </a:t>
            </a:r>
            <a:endParaRPr kumimoji="0" lang="en-US" sz="2800" b="0"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0" y="0"/>
            <a:ext cx="4572000" cy="2143116"/>
          </a:xfrm>
        </p:spPr>
        <p:txBody>
          <a:bodyPr>
            <a:normAutofit lnSpcReduction="10000"/>
          </a:bodyPr>
          <a:lstStyle/>
          <a:p>
            <a:pPr>
              <a:buNone/>
            </a:pPr>
            <a:r>
              <a:rPr lang="sr-Cyrl-RS" dirty="0" smtClean="0">
                <a:solidFill>
                  <a:schemeClr val="bg1"/>
                </a:solidFill>
              </a:rPr>
              <a:t>Нека буде милост твоја, Господе, на нама, онолико колико се ми уздамо у тебе. (Пс. 33,22) </a:t>
            </a:r>
            <a:endParaRPr lang="en-US" dirty="0">
              <a:solidFill>
                <a:schemeClr val="bg1"/>
              </a:solidFill>
            </a:endParaRPr>
          </a:p>
        </p:txBody>
      </p:sp>
      <p:sp>
        <p:nvSpPr>
          <p:cNvPr id="6" name="Content Placeholder 2"/>
          <p:cNvSpPr txBox="1">
            <a:spLocks/>
          </p:cNvSpPr>
          <p:nvPr/>
        </p:nvSpPr>
        <p:spPr>
          <a:xfrm>
            <a:off x="0" y="1928802"/>
            <a:ext cx="4572000" cy="2143116"/>
          </a:xfrm>
          <a:prstGeom prst="rect">
            <a:avLst/>
          </a:prstGeom>
        </p:spPr>
        <p:txBody>
          <a:bodyPr vert="horz">
            <a:normAutofit/>
          </a:bodyPr>
          <a:lstStyle/>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sr-Cyrl-RS" sz="2800" b="0" i="0" u="none" strike="noStrike" kern="1200" cap="none" spc="0" normalizeH="0" baseline="0" noProof="0" dirty="0" smtClean="0">
                <a:ln>
                  <a:noFill/>
                </a:ln>
                <a:solidFill>
                  <a:schemeClr val="bg1"/>
                </a:solidFill>
                <a:effectLst/>
                <a:uLnTx/>
                <a:uFillTx/>
                <a:latin typeface="+mn-lt"/>
                <a:ea typeface="+mn-ea"/>
                <a:cs typeface="+mn-cs"/>
              </a:rPr>
              <a:t>Испитајте</a:t>
            </a:r>
            <a:r>
              <a:rPr kumimoji="0" lang="sr-Cyrl-RS" sz="2800" b="0" i="0" u="none" strike="noStrike" kern="1200" cap="none" spc="0" normalizeH="0" noProof="0" dirty="0" smtClean="0">
                <a:ln>
                  <a:noFill/>
                </a:ln>
                <a:solidFill>
                  <a:schemeClr val="bg1"/>
                </a:solidFill>
                <a:effectLst/>
                <a:uLnTx/>
                <a:uFillTx/>
                <a:latin typeface="+mn-lt"/>
                <a:ea typeface="+mn-ea"/>
                <a:cs typeface="+mn-cs"/>
              </a:rPr>
              <a:t> и видите како је добар Господ, благо човеку који се узда у њега. </a:t>
            </a:r>
            <a:r>
              <a:rPr kumimoji="0" lang="sr-Cyrl-RS" sz="2800" b="0" i="0" u="none" strike="noStrike" kern="1200" cap="none" spc="0" normalizeH="0" baseline="0" noProof="0" dirty="0" smtClean="0">
                <a:ln>
                  <a:noFill/>
                </a:ln>
                <a:solidFill>
                  <a:schemeClr val="bg1"/>
                </a:solidFill>
                <a:effectLst/>
                <a:uLnTx/>
                <a:uFillTx/>
                <a:latin typeface="+mn-lt"/>
                <a:ea typeface="+mn-ea"/>
                <a:cs typeface="+mn-cs"/>
              </a:rPr>
              <a:t>(Пс. 34,</a:t>
            </a:r>
            <a:r>
              <a:rPr kumimoji="0" lang="sr-Cyrl-RS" sz="2800" b="0" i="0" u="none" strike="noStrike" kern="1200" cap="none" spc="0" normalizeH="0" noProof="0" dirty="0" smtClean="0">
                <a:ln>
                  <a:noFill/>
                </a:ln>
                <a:solidFill>
                  <a:schemeClr val="bg1"/>
                </a:solidFill>
                <a:effectLst/>
                <a:uLnTx/>
                <a:uFillTx/>
                <a:latin typeface="+mn-lt"/>
                <a:ea typeface="+mn-ea"/>
                <a:cs typeface="+mn-cs"/>
              </a:rPr>
              <a:t> </a:t>
            </a:r>
            <a:r>
              <a:rPr lang="sr-Cyrl-RS" sz="2800" dirty="0">
                <a:solidFill>
                  <a:schemeClr val="bg1"/>
                </a:solidFill>
              </a:rPr>
              <a:t>8</a:t>
            </a:r>
            <a:r>
              <a:rPr kumimoji="0" lang="sr-Cyrl-RS" sz="2800" b="0" i="0" u="none" strike="noStrike" kern="1200" cap="none" spc="0" normalizeH="0" baseline="0" noProof="0" dirty="0" smtClean="0">
                <a:ln>
                  <a:noFill/>
                </a:ln>
                <a:solidFill>
                  <a:schemeClr val="bg1"/>
                </a:solidFill>
                <a:effectLst/>
                <a:uLnTx/>
                <a:uFillTx/>
                <a:latin typeface="+mn-lt"/>
                <a:ea typeface="+mn-ea"/>
                <a:cs typeface="+mn-cs"/>
              </a:rPr>
              <a:t>) </a:t>
            </a:r>
            <a:endParaRPr kumimoji="0" lang="en-US" sz="2800" b="0" i="0" u="none" strike="noStrike" kern="1200" cap="none" spc="0" normalizeH="0" baseline="0" noProof="0" dirty="0">
              <a:ln>
                <a:noFill/>
              </a:ln>
              <a:solidFill>
                <a:schemeClr val="bg1"/>
              </a:solidFill>
              <a:effectLst/>
              <a:uLnTx/>
              <a:uFillTx/>
              <a:latin typeface="+mn-lt"/>
              <a:ea typeface="+mn-ea"/>
              <a:cs typeface="+mn-cs"/>
            </a:endParaRPr>
          </a:p>
        </p:txBody>
      </p:sp>
      <p:sp>
        <p:nvSpPr>
          <p:cNvPr id="7" name="Content Placeholder 2"/>
          <p:cNvSpPr txBox="1">
            <a:spLocks/>
          </p:cNvSpPr>
          <p:nvPr/>
        </p:nvSpPr>
        <p:spPr>
          <a:xfrm>
            <a:off x="0" y="3643314"/>
            <a:ext cx="4572000" cy="1500198"/>
          </a:xfrm>
          <a:prstGeom prst="rect">
            <a:avLst/>
          </a:prstGeom>
        </p:spPr>
        <p:txBody>
          <a:bodyPr vert="horz">
            <a:normAutofit/>
          </a:bodyPr>
          <a:lstStyle/>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sr-Cyrl-RS" sz="2800" b="0" i="0" u="none" strike="noStrike" kern="1200" cap="none" spc="0" normalizeH="0" baseline="0" noProof="0" dirty="0" smtClean="0">
                <a:ln>
                  <a:noFill/>
                </a:ln>
                <a:solidFill>
                  <a:schemeClr val="bg1"/>
                </a:solidFill>
                <a:effectLst/>
                <a:uLnTx/>
                <a:uFillTx/>
                <a:latin typeface="+mn-lt"/>
                <a:ea typeface="+mn-ea"/>
                <a:cs typeface="+mn-cs"/>
              </a:rPr>
              <a:t>Теши</a:t>
            </a:r>
            <a:r>
              <a:rPr kumimoji="0" lang="sr-Cyrl-RS" sz="2800" b="0" i="0" u="none" strike="noStrike" kern="1200" cap="none" spc="0" normalizeH="0" noProof="0" dirty="0" smtClean="0">
                <a:ln>
                  <a:noFill/>
                </a:ln>
                <a:solidFill>
                  <a:schemeClr val="bg1"/>
                </a:solidFill>
                <a:effectLst/>
                <a:uLnTx/>
                <a:uFillTx/>
                <a:latin typeface="+mn-lt"/>
                <a:ea typeface="+mn-ea"/>
                <a:cs typeface="+mn-cs"/>
              </a:rPr>
              <a:t> се Господом и учиниће ти што ти срце жели. </a:t>
            </a:r>
            <a:r>
              <a:rPr kumimoji="0" lang="sr-Cyrl-RS" sz="2800" b="0" i="0" u="none" strike="noStrike" kern="1200" cap="none" spc="0" normalizeH="0" baseline="0" noProof="0" dirty="0" smtClean="0">
                <a:ln>
                  <a:noFill/>
                </a:ln>
                <a:solidFill>
                  <a:schemeClr val="bg1"/>
                </a:solidFill>
                <a:effectLst/>
                <a:uLnTx/>
                <a:uFillTx/>
                <a:latin typeface="+mn-lt"/>
                <a:ea typeface="+mn-ea"/>
                <a:cs typeface="+mn-cs"/>
              </a:rPr>
              <a:t>(Пс. </a:t>
            </a:r>
            <a:r>
              <a:rPr lang="sr-Cyrl-RS" sz="2800" dirty="0" smtClean="0">
                <a:solidFill>
                  <a:schemeClr val="bg1"/>
                </a:solidFill>
              </a:rPr>
              <a:t>37,4</a:t>
            </a:r>
            <a:r>
              <a:rPr kumimoji="0" lang="sr-Cyrl-RS" sz="2800" b="0" i="0" u="none" strike="noStrike" kern="1200" cap="none" spc="0" normalizeH="0" baseline="0" noProof="0" dirty="0" smtClean="0">
                <a:ln>
                  <a:noFill/>
                </a:ln>
                <a:solidFill>
                  <a:schemeClr val="bg1"/>
                </a:solidFill>
                <a:effectLst/>
                <a:uLnTx/>
                <a:uFillTx/>
                <a:latin typeface="+mn-lt"/>
                <a:ea typeface="+mn-ea"/>
                <a:cs typeface="+mn-cs"/>
              </a:rPr>
              <a:t>) </a:t>
            </a:r>
            <a:endParaRPr kumimoji="0" lang="en-US" sz="2800" b="0" i="0" u="none" strike="noStrike" kern="1200" cap="none" spc="0" normalizeH="0" baseline="0" noProof="0" dirty="0">
              <a:ln>
                <a:noFill/>
              </a:ln>
              <a:solidFill>
                <a:schemeClr val="bg1"/>
              </a:solidFill>
              <a:effectLst/>
              <a:uLnTx/>
              <a:uFillTx/>
              <a:latin typeface="+mn-lt"/>
              <a:ea typeface="+mn-ea"/>
              <a:cs typeface="+mn-cs"/>
            </a:endParaRPr>
          </a:p>
        </p:txBody>
      </p:sp>
      <p:pic>
        <p:nvPicPr>
          <p:cNvPr id="8" name="Picture 7" descr="107602.jpg"/>
          <p:cNvPicPr>
            <a:picLocks noChangeAspect="1"/>
          </p:cNvPicPr>
          <p:nvPr/>
        </p:nvPicPr>
        <p:blipFill>
          <a:blip r:embed="rId2"/>
          <a:stretch>
            <a:fillRect/>
          </a:stretch>
        </p:blipFill>
        <p:spPr>
          <a:xfrm>
            <a:off x="4643438" y="0"/>
            <a:ext cx="4500562" cy="6767761"/>
          </a:xfrm>
          <a:prstGeom prst="rect">
            <a:avLst/>
          </a:prstGeom>
        </p:spPr>
      </p:pic>
      <p:sp>
        <p:nvSpPr>
          <p:cNvPr id="9" name="Content Placeholder 2"/>
          <p:cNvSpPr txBox="1">
            <a:spLocks/>
          </p:cNvSpPr>
          <p:nvPr/>
        </p:nvSpPr>
        <p:spPr>
          <a:xfrm>
            <a:off x="0" y="5357802"/>
            <a:ext cx="4572000" cy="1500198"/>
          </a:xfrm>
          <a:prstGeom prst="rect">
            <a:avLst/>
          </a:prstGeom>
        </p:spPr>
        <p:txBody>
          <a:bodyPr vert="horz">
            <a:normAutofit/>
          </a:bodyPr>
          <a:lstStyle/>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lang="sr-Cyrl-RS" sz="2800" dirty="0" smtClean="0">
                <a:solidFill>
                  <a:schemeClr val="bg1"/>
                </a:solidFill>
              </a:rPr>
              <a:t>У Бога се уздам, не бојим се шта ће ми учинити човек</a:t>
            </a:r>
            <a:r>
              <a:rPr kumimoji="0" lang="sr-Cyrl-RS" sz="2800" b="0" i="0" u="none" strike="noStrike" kern="1200" cap="none" spc="0" normalizeH="0" noProof="0" dirty="0" smtClean="0">
                <a:ln>
                  <a:noFill/>
                </a:ln>
                <a:solidFill>
                  <a:schemeClr val="bg1"/>
                </a:solidFill>
                <a:effectLst/>
                <a:uLnTx/>
                <a:uFillTx/>
                <a:latin typeface="+mn-lt"/>
                <a:ea typeface="+mn-ea"/>
                <a:cs typeface="+mn-cs"/>
              </a:rPr>
              <a:t>. </a:t>
            </a:r>
            <a:r>
              <a:rPr kumimoji="0" lang="sr-Cyrl-RS" sz="2800" b="0" i="0" u="none" strike="noStrike" kern="1200" cap="none" spc="0" normalizeH="0" baseline="0" noProof="0" dirty="0" smtClean="0">
                <a:ln>
                  <a:noFill/>
                </a:ln>
                <a:solidFill>
                  <a:schemeClr val="bg1"/>
                </a:solidFill>
                <a:effectLst/>
                <a:uLnTx/>
                <a:uFillTx/>
                <a:latin typeface="+mn-lt"/>
                <a:ea typeface="+mn-ea"/>
                <a:cs typeface="+mn-cs"/>
              </a:rPr>
              <a:t>(Пс. 56,11) </a:t>
            </a:r>
            <a:endParaRPr kumimoji="0" lang="en-US" sz="2800" b="0"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0" y="0"/>
            <a:ext cx="9144000" cy="1142984"/>
          </a:xfrm>
        </p:spPr>
        <p:txBody>
          <a:bodyPr>
            <a:normAutofit/>
          </a:bodyPr>
          <a:lstStyle/>
          <a:p>
            <a:pPr>
              <a:buNone/>
            </a:pPr>
            <a:r>
              <a:rPr lang="sr-Cyrl-RS" dirty="0" smtClean="0">
                <a:solidFill>
                  <a:schemeClr val="bg1"/>
                </a:solidFill>
              </a:rPr>
              <a:t>Благо ономе који разуме убога и слаба! Господ ће га избавити у зли дан. (Пс. 41,1) </a:t>
            </a:r>
            <a:endParaRPr lang="en-US" dirty="0">
              <a:solidFill>
                <a:schemeClr val="bg1"/>
              </a:solidFill>
            </a:endParaRPr>
          </a:p>
        </p:txBody>
      </p:sp>
      <p:pic>
        <p:nvPicPr>
          <p:cNvPr id="9" name="Picture 8" descr="action-adult-affection-339620.jpg"/>
          <p:cNvPicPr>
            <a:picLocks noChangeAspect="1"/>
          </p:cNvPicPr>
          <p:nvPr/>
        </p:nvPicPr>
        <p:blipFill>
          <a:blip r:embed="rId2"/>
          <a:stretch>
            <a:fillRect/>
          </a:stretch>
        </p:blipFill>
        <p:spPr>
          <a:xfrm>
            <a:off x="0" y="1714500"/>
            <a:ext cx="9144000" cy="5143500"/>
          </a:xfrm>
          <a:prstGeom prst="rect">
            <a:avLst/>
          </a:prstGeom>
        </p:spPr>
      </p:pic>
    </p:spTree>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714876" y="0"/>
            <a:ext cx="4429124" cy="6215082"/>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rmAutofit/>
          </a:bodyPr>
          <a:lstStyle/>
          <a:p>
            <a:pPr>
              <a:buNone/>
            </a:pPr>
            <a:r>
              <a:rPr lang="sr-Cyrl-RS" dirty="0" smtClean="0">
                <a:solidFill>
                  <a:schemeClr val="bg1"/>
                </a:solidFill>
              </a:rPr>
              <a:t>Ходите мени сви који сте уморни и натоварени и ја ћу вас одморити. Узмите јарам мој на себе и научите се од мене; јер сам кротак и смирен срцем, и наћи ћете покој душама својим. Јер јарам је мој благ и бреме је моје лако. (Мт.11, 29-30)</a:t>
            </a:r>
            <a:endParaRPr lang="en-US" dirty="0">
              <a:solidFill>
                <a:schemeClr val="bg1"/>
              </a:solidFill>
            </a:endParaRPr>
          </a:p>
        </p:txBody>
      </p:sp>
      <p:pic>
        <p:nvPicPr>
          <p:cNvPr id="38914" name="Picture 2" descr="Image result for orthodox icon christ eyes"/>
          <p:cNvPicPr>
            <a:picLocks noChangeAspect="1" noChangeArrowheads="1"/>
          </p:cNvPicPr>
          <p:nvPr/>
        </p:nvPicPr>
        <p:blipFill>
          <a:blip r:embed="rId2"/>
          <a:srcRect/>
          <a:stretch>
            <a:fillRect/>
          </a:stretch>
        </p:blipFill>
        <p:spPr bwMode="auto">
          <a:xfrm>
            <a:off x="0" y="-98537"/>
            <a:ext cx="4572000" cy="6956537"/>
          </a:xfrm>
          <a:prstGeom prst="rect">
            <a:avLst/>
          </a:prstGeom>
          <a:noFill/>
        </p:spPr>
      </p:pic>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471742"/>
          </a:xfrm>
        </p:spPr>
        <p:txBody>
          <a:bodyPr/>
          <a:lstStyle/>
          <a:p>
            <a:pPr>
              <a:buNone/>
            </a:pPr>
            <a:r>
              <a:rPr lang="sr-Cyrl-RS" dirty="0" smtClean="0">
                <a:solidFill>
                  <a:srgbClr val="002060"/>
                </a:solidFill>
              </a:rPr>
              <a:t>2.Тим.3,16 каже да је СВО Писмо богонадахнуто и корисно за учење. Ако тражимо храброст, утеху, наду, веру, снагу – можемо их пронаћи у Писму. Ми издвајамо само кап у океану Божије мудрости. </a:t>
            </a:r>
            <a:endParaRPr lang="en-US" dirty="0">
              <a:solidFill>
                <a:srgbClr val="002060"/>
              </a:solidFill>
            </a:endParaRPr>
          </a:p>
        </p:txBody>
      </p:sp>
      <p:pic>
        <p:nvPicPr>
          <p:cNvPr id="23554" name="Picture 2" descr="Related image"/>
          <p:cNvPicPr>
            <a:picLocks noChangeAspect="1" noChangeArrowheads="1"/>
          </p:cNvPicPr>
          <p:nvPr/>
        </p:nvPicPr>
        <p:blipFill>
          <a:blip r:embed="rId2"/>
          <a:srcRect/>
          <a:stretch>
            <a:fillRect/>
          </a:stretch>
        </p:blipFill>
        <p:spPr bwMode="auto">
          <a:xfrm>
            <a:off x="857224" y="1841857"/>
            <a:ext cx="7858148" cy="5016143"/>
          </a:xfrm>
          <a:prstGeom prst="rect">
            <a:avLst/>
          </a:prstGeom>
          <a:noFill/>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stronomy-dark-nature-733475.jpg"/>
          <p:cNvPicPr>
            <a:picLocks noChangeAspect="1"/>
          </p:cNvPicPr>
          <p:nvPr/>
        </p:nvPicPr>
        <p:blipFill>
          <a:blip r:embed="rId2" cstate="print"/>
          <a:stretch>
            <a:fillRect/>
          </a:stretch>
        </p:blipFill>
        <p:spPr>
          <a:xfrm>
            <a:off x="0" y="0"/>
            <a:ext cx="9144000" cy="6858000"/>
          </a:xfrm>
          <a:prstGeom prst="rect">
            <a:avLst/>
          </a:prstGeom>
        </p:spPr>
      </p:pic>
      <p:sp>
        <p:nvSpPr>
          <p:cNvPr id="3" name="Content Placeholder 2"/>
          <p:cNvSpPr>
            <a:spLocks noGrp="1"/>
          </p:cNvSpPr>
          <p:nvPr>
            <p:ph idx="1"/>
          </p:nvPr>
        </p:nvSpPr>
        <p:spPr>
          <a:xfrm>
            <a:off x="0" y="0"/>
            <a:ext cx="9144000" cy="1214422"/>
          </a:xfrm>
        </p:spPr>
        <p:txBody>
          <a:bodyPr>
            <a:normAutofit/>
          </a:bodyPr>
          <a:lstStyle/>
          <a:p>
            <a:pPr>
              <a:buNone/>
            </a:pPr>
            <a:r>
              <a:rPr lang="sr-Cyrl-RS" dirty="0" smtClean="0"/>
              <a:t>Срце човечије измишља себи пут, али Господ управља кораке његове (Приче Соломонове 16, 9)</a:t>
            </a:r>
            <a:endParaRPr lang="en-US" dirty="0"/>
          </a:p>
        </p:txBody>
      </p:sp>
      <p:sp>
        <p:nvSpPr>
          <p:cNvPr id="4" name="Content Placeholder 2"/>
          <p:cNvSpPr txBox="1">
            <a:spLocks/>
          </p:cNvSpPr>
          <p:nvPr/>
        </p:nvSpPr>
        <p:spPr>
          <a:xfrm>
            <a:off x="0" y="5643578"/>
            <a:ext cx="9144000" cy="1214422"/>
          </a:xfrm>
          <a:prstGeom prst="rect">
            <a:avLst/>
          </a:prstGeom>
        </p:spPr>
        <p:txBody>
          <a:bodyPr vert="horz">
            <a:normAutofit/>
          </a:bodyPr>
          <a:lstStyle/>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sr-Cyrl-RS" sz="2800" b="0" i="0" u="none" strike="noStrike" kern="1200" cap="none" spc="0" normalizeH="0" baseline="0" noProof="0" dirty="0" smtClean="0">
                <a:ln>
                  <a:noFill/>
                </a:ln>
                <a:solidFill>
                  <a:schemeClr val="tx1"/>
                </a:solidFill>
                <a:effectLst/>
                <a:uLnTx/>
                <a:uFillTx/>
                <a:latin typeface="+mn-lt"/>
                <a:ea typeface="+mn-ea"/>
                <a:cs typeface="+mn-cs"/>
              </a:rPr>
              <a:t>Очи</a:t>
            </a:r>
            <a:r>
              <a:rPr kumimoji="0" lang="sr-Cyrl-RS" sz="2800" b="0" i="0" u="none" strike="noStrike" kern="1200" cap="none" spc="0" normalizeH="0" noProof="0" dirty="0" smtClean="0">
                <a:ln>
                  <a:noFill/>
                </a:ln>
                <a:solidFill>
                  <a:schemeClr val="tx1"/>
                </a:solidFill>
                <a:effectLst/>
                <a:uLnTx/>
                <a:uFillTx/>
                <a:latin typeface="+mn-lt"/>
                <a:ea typeface="+mn-ea"/>
                <a:cs typeface="+mn-cs"/>
              </a:rPr>
              <a:t> су Господње на сваком месту, гледајући зле и добре. </a:t>
            </a:r>
            <a:r>
              <a:rPr kumimoji="0" lang="sr-Cyrl-RS" sz="2800" b="0" i="0" u="none" strike="noStrike" kern="1200" cap="none" spc="0" normalizeH="0" baseline="0" noProof="0" dirty="0" smtClean="0">
                <a:ln>
                  <a:noFill/>
                </a:ln>
                <a:solidFill>
                  <a:schemeClr val="tx1"/>
                </a:solidFill>
                <a:effectLst/>
                <a:uLnTx/>
                <a:uFillTx/>
                <a:latin typeface="+mn-lt"/>
                <a:ea typeface="+mn-ea"/>
                <a:cs typeface="+mn-cs"/>
              </a:rPr>
              <a:t>(Приче Соломонове 16, 9)</a:t>
            </a: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Content Placeholder 2"/>
          <p:cNvSpPr txBox="1">
            <a:spLocks/>
          </p:cNvSpPr>
          <p:nvPr/>
        </p:nvSpPr>
        <p:spPr>
          <a:xfrm>
            <a:off x="0" y="4286256"/>
            <a:ext cx="9144000" cy="1214422"/>
          </a:xfrm>
          <a:prstGeom prst="rect">
            <a:avLst/>
          </a:prstGeom>
        </p:spPr>
        <p:txBody>
          <a:bodyPr vert="horz">
            <a:normAutofit/>
          </a:bodyPr>
          <a:lstStyle/>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sr-Cyrl-RS" sz="2800" b="0" i="0" u="none" strike="noStrike" kern="1200" cap="none" spc="0" normalizeH="0" baseline="0" noProof="0" dirty="0" smtClean="0">
                <a:ln>
                  <a:noFill/>
                </a:ln>
                <a:solidFill>
                  <a:schemeClr val="tx1"/>
                </a:solidFill>
                <a:effectLst/>
                <a:uLnTx/>
                <a:uFillTx/>
                <a:latin typeface="+mn-lt"/>
                <a:ea typeface="+mn-ea"/>
                <a:cs typeface="+mn-cs"/>
              </a:rPr>
              <a:t>Небеса</a:t>
            </a:r>
            <a:r>
              <a:rPr kumimoji="0" lang="sr-Cyrl-RS" sz="2800" b="0" i="0" u="none" strike="noStrike" kern="1200" cap="none" spc="0" normalizeH="0" noProof="0" dirty="0" smtClean="0">
                <a:ln>
                  <a:noFill/>
                </a:ln>
                <a:solidFill>
                  <a:schemeClr val="tx1"/>
                </a:solidFill>
                <a:effectLst/>
                <a:uLnTx/>
                <a:uFillTx/>
                <a:latin typeface="+mn-lt"/>
                <a:ea typeface="+mn-ea"/>
                <a:cs typeface="+mn-cs"/>
              </a:rPr>
              <a:t> казују славу Божију, и дела Његових руку објављује свод небески. (Псалам 19,1)</a:t>
            </a: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143116"/>
          </a:xfrm>
        </p:spPr>
        <p:txBody>
          <a:bodyPr>
            <a:normAutofit fontScale="92500" lnSpcReduction="20000"/>
          </a:bodyPr>
          <a:lstStyle/>
          <a:p>
            <a:pPr>
              <a:buNone/>
            </a:pPr>
            <a:r>
              <a:rPr lang="sr-Cyrl-RS" dirty="0" smtClean="0">
                <a:solidFill>
                  <a:srgbClr val="002060"/>
                </a:solidFill>
              </a:rPr>
              <a:t>Ако је Бог са нама, ко ће протви нас? (Рим.8,31)</a:t>
            </a:r>
          </a:p>
          <a:p>
            <a:pPr>
              <a:buNone/>
            </a:pPr>
            <a:r>
              <a:rPr lang="sr-Cyrl-RS" dirty="0" smtClean="0">
                <a:solidFill>
                  <a:srgbClr val="002060"/>
                </a:solidFill>
              </a:rPr>
              <a:t>Јер сам уверен да нас ни смрт, ни живот, ни анђели, ни поглаварства, ни силе, ни садашњост, ни будућност, ни висина, ни дубина, нити икакава друга твар неће моћи одвојити од љубави Божије, која је у  Исусу Христу, Господу нашем (Римљанима 8, 38-39)</a:t>
            </a:r>
            <a:endParaRPr lang="en-US" dirty="0">
              <a:solidFill>
                <a:srgbClr val="002060"/>
              </a:solidFill>
            </a:endParaRPr>
          </a:p>
        </p:txBody>
      </p:sp>
      <p:pic>
        <p:nvPicPr>
          <p:cNvPr id="4" name="Picture 3" descr="dark-night-person-32237.jpg"/>
          <p:cNvPicPr>
            <a:picLocks noChangeAspect="1"/>
          </p:cNvPicPr>
          <p:nvPr/>
        </p:nvPicPr>
        <p:blipFill>
          <a:blip r:embed="rId2" cstate="print"/>
          <a:stretch>
            <a:fillRect/>
          </a:stretch>
        </p:blipFill>
        <p:spPr>
          <a:xfrm>
            <a:off x="0" y="2123965"/>
            <a:ext cx="9144000" cy="4734035"/>
          </a:xfrm>
          <a:prstGeom prst="rect">
            <a:avLst/>
          </a:prstGeom>
        </p:spPr>
      </p:pic>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6185.jpg"/>
          <p:cNvPicPr>
            <a:picLocks noChangeAspect="1"/>
          </p:cNvPicPr>
          <p:nvPr/>
        </p:nvPicPr>
        <p:blipFill>
          <a:blip r:embed="rId2"/>
          <a:stretch>
            <a:fillRect/>
          </a:stretch>
        </p:blipFill>
        <p:spPr>
          <a:xfrm>
            <a:off x="1785918" y="-76993"/>
            <a:ext cx="7358082" cy="6934993"/>
          </a:xfrm>
          <a:prstGeom prst="rect">
            <a:avLst/>
          </a:prstGeom>
        </p:spPr>
      </p:pic>
      <p:sp>
        <p:nvSpPr>
          <p:cNvPr id="3" name="Content Placeholder 2"/>
          <p:cNvSpPr>
            <a:spLocks noGrp="1"/>
          </p:cNvSpPr>
          <p:nvPr>
            <p:ph idx="1"/>
          </p:nvPr>
        </p:nvSpPr>
        <p:spPr>
          <a:xfrm>
            <a:off x="0" y="0"/>
            <a:ext cx="3143240" cy="6858000"/>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rmAutofit fontScale="92500"/>
          </a:bodyPr>
          <a:lstStyle/>
          <a:p>
            <a:pPr>
              <a:buNone/>
            </a:pPr>
            <a:r>
              <a:rPr lang="sr-Cyrl-RS" dirty="0" smtClean="0">
                <a:solidFill>
                  <a:schemeClr val="bg1"/>
                </a:solidFill>
              </a:rPr>
              <a:t>Јер нам пролазна и мала </a:t>
            </a:r>
            <a:r>
              <a:rPr lang="sr-Cyrl-RS" dirty="0" smtClean="0">
                <a:solidFill>
                  <a:srgbClr val="C00000"/>
                </a:solidFill>
              </a:rPr>
              <a:t>невоља</a:t>
            </a:r>
            <a:r>
              <a:rPr lang="sr-Cyrl-RS" dirty="0" smtClean="0">
                <a:solidFill>
                  <a:schemeClr val="bg1"/>
                </a:solidFill>
              </a:rPr>
              <a:t> припрема изобилно и неизмерно вечно богатство славе, нама, који не гледамо на оно што се види, него на оно што се не види, јер је ово што се види привремено, а оно што се не види, вечно. (2.Коринћаним 4, 17-18)</a:t>
            </a:r>
            <a:endParaRPr lang="en-US" dirty="0">
              <a:solidFill>
                <a:schemeClr val="bg1"/>
              </a:solidFill>
            </a:endParaRPr>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obilechallenge-close-up-dew-807598.jpg"/>
          <p:cNvPicPr>
            <a:picLocks noChangeAspect="1"/>
          </p:cNvPicPr>
          <p:nvPr/>
        </p:nvPicPr>
        <p:blipFill>
          <a:blip r:embed="rId2" cstate="print"/>
          <a:stretch>
            <a:fillRect/>
          </a:stretch>
        </p:blipFill>
        <p:spPr>
          <a:xfrm>
            <a:off x="0" y="0"/>
            <a:ext cx="9144000" cy="6858000"/>
          </a:xfrm>
          <a:prstGeom prst="rect">
            <a:avLst/>
          </a:prstGeom>
        </p:spPr>
      </p:pic>
      <p:sp>
        <p:nvSpPr>
          <p:cNvPr id="3" name="Content Placeholder 2"/>
          <p:cNvSpPr>
            <a:spLocks noGrp="1"/>
          </p:cNvSpPr>
          <p:nvPr>
            <p:ph idx="1"/>
          </p:nvPr>
        </p:nvSpPr>
        <p:spPr>
          <a:xfrm>
            <a:off x="0" y="0"/>
            <a:ext cx="4500562" cy="6858000"/>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rmAutofit/>
          </a:bodyPr>
          <a:lstStyle/>
          <a:p>
            <a:pPr>
              <a:buNone/>
            </a:pPr>
            <a:r>
              <a:rPr lang="sr-Cyrl-RS" sz="2400" dirty="0" smtClean="0">
                <a:solidFill>
                  <a:schemeClr val="bg1"/>
                </a:solidFill>
              </a:rPr>
              <a:t>ИСАИЈА 55, 8 – 11: Моје мисли нису ваше мисли, нити су ваши путеви моји путеви. </a:t>
            </a:r>
            <a:r>
              <a:rPr lang="ru-RU" sz="2400" dirty="0" smtClean="0">
                <a:solidFill>
                  <a:schemeClr val="bg1"/>
                </a:solidFill>
              </a:rPr>
              <a:t>Колико је небо изнад земље толико су моји путеви изнад ваших путева и мисли моје изнад ваших мисли... </a:t>
            </a:r>
          </a:p>
          <a:p>
            <a:pPr>
              <a:buNone/>
            </a:pPr>
            <a:r>
              <a:rPr lang="sr-Cyrl-RS" sz="2400" dirty="0" smtClean="0">
                <a:solidFill>
                  <a:schemeClr val="bg1"/>
                </a:solidFill>
              </a:rPr>
              <a:t>Као што киша и снег падају са неба и не враћају се, него натапају земљу и учине да рађа и да се зелени и дају се семена да се сеје и хлеб да се једе; тако ће бити моја реч кад изађе из мојих уста: неће се вратити мени празна, а да није моју вољу извршила и моју намеру испунила. </a:t>
            </a:r>
            <a:endParaRPr lang="en-US" sz="2400" dirty="0">
              <a:solidFill>
                <a:schemeClr val="bg1"/>
              </a:solidFill>
            </a:endParaRPr>
          </a:p>
        </p:txBody>
      </p:sp>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1000108"/>
          </a:xfrm>
        </p:spPr>
        <p:txBody>
          <a:bodyPr/>
          <a:lstStyle/>
          <a:p>
            <a:pPr>
              <a:buNone/>
            </a:pPr>
            <a:r>
              <a:rPr lang="sr-Cyrl-RS" dirty="0" smtClean="0">
                <a:solidFill>
                  <a:schemeClr val="bg1"/>
                </a:solidFill>
              </a:rPr>
              <a:t>Нема веће љубави од ове: да живот свој положиш за пријатеље своје (Јн.15,13)</a:t>
            </a:r>
            <a:endParaRPr lang="en-US" dirty="0">
              <a:solidFill>
                <a:schemeClr val="bg1"/>
              </a:solidFill>
            </a:endParaRPr>
          </a:p>
        </p:txBody>
      </p:sp>
      <p:pic>
        <p:nvPicPr>
          <p:cNvPr id="6146" name="Picture 2" descr="Image result for миленко павловић"/>
          <p:cNvPicPr>
            <a:picLocks noChangeAspect="1" noChangeArrowheads="1"/>
          </p:cNvPicPr>
          <p:nvPr/>
        </p:nvPicPr>
        <p:blipFill>
          <a:blip r:embed="rId2"/>
          <a:srcRect/>
          <a:stretch>
            <a:fillRect/>
          </a:stretch>
        </p:blipFill>
        <p:spPr bwMode="auto">
          <a:xfrm>
            <a:off x="3143240" y="2714620"/>
            <a:ext cx="5448300" cy="3362326"/>
          </a:xfrm>
          <a:prstGeom prst="rect">
            <a:avLst/>
          </a:prstGeom>
          <a:ln>
            <a:noFill/>
          </a:ln>
          <a:effectLst>
            <a:softEdge rad="112500"/>
          </a:effectLst>
        </p:spPr>
      </p:pic>
      <p:sp>
        <p:nvSpPr>
          <p:cNvPr id="6" name="TextBox 5"/>
          <p:cNvSpPr txBox="1"/>
          <p:nvPr/>
        </p:nvSpPr>
        <p:spPr>
          <a:xfrm>
            <a:off x="1000100" y="1714488"/>
            <a:ext cx="7643866" cy="1200329"/>
          </a:xfrm>
          <a:prstGeom prst="rect">
            <a:avLst/>
          </a:prstGeom>
          <a:noFill/>
        </p:spPr>
        <p:txBody>
          <a:bodyPr wrap="square" rtlCol="0">
            <a:spAutoFit/>
          </a:bodyPr>
          <a:lstStyle/>
          <a:p>
            <a:r>
              <a:rPr lang="sr-Cyrl-RS" sz="2400" dirty="0" smtClean="0">
                <a:solidFill>
                  <a:schemeClr val="bg1"/>
                </a:solidFill>
              </a:rPr>
              <a:t>Миленко Павловић (1959 – 1999), ушао уместо млађих колега у авион и погинуо приликом одбране од НАТО бомбардовања.</a:t>
            </a:r>
            <a:endParaRPr lang="en-US" sz="2400" dirty="0">
              <a:solidFill>
                <a:schemeClr val="bg1"/>
              </a:solidFill>
            </a:endParaRPr>
          </a:p>
        </p:txBody>
      </p:sp>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1071570"/>
          </a:xfrm>
        </p:spPr>
        <p:txBody>
          <a:bodyPr/>
          <a:lstStyle/>
          <a:p>
            <a:pPr>
              <a:buNone/>
            </a:pPr>
            <a:r>
              <a:rPr lang="sr-Cyrl-RS" dirty="0" smtClean="0">
                <a:solidFill>
                  <a:schemeClr val="bg1"/>
                </a:solidFill>
              </a:rPr>
              <a:t>Учинио си човека мало мањим од анђела, славом и чашћу венчао си га. (Псалам 8, 3)</a:t>
            </a:r>
            <a:endParaRPr lang="en-US" dirty="0">
              <a:solidFill>
                <a:schemeClr val="bg1"/>
              </a:solidFill>
            </a:endParaRPr>
          </a:p>
        </p:txBody>
      </p:sp>
      <p:pic>
        <p:nvPicPr>
          <p:cNvPr id="4" name="Picture 3" descr="boy-child-childhood-235554.jpg"/>
          <p:cNvPicPr>
            <a:picLocks noChangeAspect="1"/>
          </p:cNvPicPr>
          <p:nvPr/>
        </p:nvPicPr>
        <p:blipFill>
          <a:blip r:embed="rId2" cstate="print"/>
          <a:srcRect/>
          <a:stretch>
            <a:fillRect/>
          </a:stretch>
        </p:blipFill>
        <p:spPr>
          <a:xfrm>
            <a:off x="0" y="1000108"/>
            <a:ext cx="9144000" cy="5857892"/>
          </a:xfrm>
          <a:prstGeom prst="rect">
            <a:avLst/>
          </a:prstGeom>
        </p:spPr>
      </p:pic>
    </p:spTree>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3B2519"/>
            </a:gs>
            <a:gs pos="30000">
              <a:srgbClr val="D49E6C"/>
            </a:gs>
            <a:gs pos="70000">
              <a:srgbClr val="A65528"/>
            </a:gs>
            <a:gs pos="100000">
              <a:srgbClr val="663012"/>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571744"/>
          </a:xfrm>
          <a:solidFill>
            <a:srgbClr val="3B2519"/>
          </a:solidFill>
        </p:spPr>
        <p:txBody>
          <a:bodyPr>
            <a:normAutofit lnSpcReduction="10000"/>
          </a:bodyPr>
          <a:lstStyle/>
          <a:p>
            <a:pPr>
              <a:buNone/>
            </a:pPr>
            <a:r>
              <a:rPr lang="sr-Cyrl-RS" dirty="0" smtClean="0"/>
              <a:t>Не сабирајте себи богатаство на земљи, где мољац и рђа квари, и где лопови поткопавају и краду, наго сабирајте себи богатство  на небу, где ни мољац ни рђа не квари, и где лопови не поткопавају и не краду. _Јер где је богатство ваше, онде ће бити и срце ваше. (Матеј 6,19-21)</a:t>
            </a:r>
            <a:endParaRPr lang="en-US" dirty="0"/>
          </a:p>
        </p:txBody>
      </p:sp>
      <p:pic>
        <p:nvPicPr>
          <p:cNvPr id="1026" name="Picture 2" descr="Image result for photo rich and poor"/>
          <p:cNvPicPr>
            <a:picLocks noChangeAspect="1" noChangeArrowheads="1"/>
          </p:cNvPicPr>
          <p:nvPr/>
        </p:nvPicPr>
        <p:blipFill>
          <a:blip r:embed="rId2"/>
          <a:srcRect/>
          <a:stretch>
            <a:fillRect/>
          </a:stretch>
        </p:blipFill>
        <p:spPr bwMode="auto">
          <a:xfrm>
            <a:off x="357158" y="2283031"/>
            <a:ext cx="8786842" cy="4574969"/>
          </a:xfrm>
          <a:prstGeom prst="rect">
            <a:avLst/>
          </a:prstGeom>
          <a:noFill/>
        </p:spPr>
      </p:pic>
    </p:spTree>
  </p:cSld>
  <p:clrMapOvr>
    <a:masterClrMapping/>
  </p:clrMapOvr>
  <p:transition spd="slow">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240</TotalTime>
  <Words>714</Words>
  <Application>Microsoft Office PowerPoint</Application>
  <PresentationFormat>On-screen Show (4:3)</PresentationFormat>
  <Paragraphs>26</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Apex</vt:lpstr>
      <vt:lpstr>Цитати из библије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Цитати из библије</dc:title>
  <dc:creator>marko</dc:creator>
  <cp:lastModifiedBy>apokalipsa</cp:lastModifiedBy>
  <cp:revision>35</cp:revision>
  <dcterms:created xsi:type="dcterms:W3CDTF">2018-05-10T16:39:34Z</dcterms:created>
  <dcterms:modified xsi:type="dcterms:W3CDTF">2019-10-01T15:39:33Z</dcterms:modified>
</cp:coreProperties>
</file>