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319" r:id="rId4"/>
    <p:sldId id="336" r:id="rId5"/>
    <p:sldId id="338" r:id="rId6"/>
    <p:sldId id="353" r:id="rId7"/>
    <p:sldId id="321" r:id="rId8"/>
    <p:sldId id="322" r:id="rId9"/>
    <p:sldId id="323" r:id="rId10"/>
    <p:sldId id="320" r:id="rId11"/>
    <p:sldId id="324" r:id="rId12"/>
    <p:sldId id="344" r:id="rId13"/>
    <p:sldId id="342" r:id="rId14"/>
    <p:sldId id="343" r:id="rId15"/>
    <p:sldId id="345" r:id="rId16"/>
    <p:sldId id="352" r:id="rId17"/>
    <p:sldId id="341" r:id="rId18"/>
    <p:sldId id="339" r:id="rId19"/>
    <p:sldId id="354" r:id="rId20"/>
    <p:sldId id="359" r:id="rId21"/>
    <p:sldId id="360" r:id="rId22"/>
    <p:sldId id="361" r:id="rId23"/>
    <p:sldId id="368" r:id="rId24"/>
    <p:sldId id="362" r:id="rId25"/>
    <p:sldId id="363" r:id="rId26"/>
    <p:sldId id="369" r:id="rId27"/>
    <p:sldId id="364" r:id="rId28"/>
    <p:sldId id="365" r:id="rId29"/>
    <p:sldId id="355" r:id="rId30"/>
    <p:sldId id="333" r:id="rId31"/>
    <p:sldId id="334" r:id="rId32"/>
    <p:sldId id="335" r:id="rId33"/>
    <p:sldId id="340" r:id="rId34"/>
    <p:sldId id="326" r:id="rId35"/>
    <p:sldId id="366" r:id="rId36"/>
    <p:sldId id="367" r:id="rId37"/>
    <p:sldId id="327" r:id="rId38"/>
    <p:sldId id="330" r:id="rId39"/>
    <p:sldId id="329" r:id="rId40"/>
    <p:sldId id="262" r:id="rId41"/>
    <p:sldId id="306" r:id="rId42"/>
    <p:sldId id="265" r:id="rId43"/>
    <p:sldId id="290" r:id="rId44"/>
    <p:sldId id="358" r:id="rId45"/>
    <p:sldId id="357" r:id="rId46"/>
    <p:sldId id="350" r:id="rId47"/>
    <p:sldId id="300" r:id="rId4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235" autoAdjust="0"/>
    <p:restoredTop sz="94709" autoAdjust="0"/>
  </p:normalViewPr>
  <p:slideViewPr>
    <p:cSldViewPr>
      <p:cViewPr varScale="1">
        <p:scale>
          <a:sx n="69" d="100"/>
          <a:sy n="69" d="100"/>
        </p:scale>
        <p:origin x="-151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5F0E32-E68C-402C-A24A-C58B58467B6F}" type="datetimeFigureOut">
              <a:rPr lang="sr-Latn-CS" smtClean="0"/>
              <a:pPr/>
              <a:t>9.1.2019</a:t>
            </a:fld>
            <a:endParaRPr lang="sr-Cyrl-C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Sound\frogamb01.wav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audio" Target="file:///D:\&#1079;&#1072;%20&#1092;&#1080;&#1083;&#1084;\zvukovi\cicada3.wav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ar%20rehman%20-%20bombay%20theme%20music.mp3" TargetMode="External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Image result for Ð¿Ð»Ð°Ð½ÐµÑÐ° Ð·ÐµÐ¼Ñ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52601"/>
            <a:ext cx="9087362" cy="51054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4038600"/>
            <a:ext cx="533399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elaxed"/>
              <a:lightRig rig="threePt" dir="t"/>
            </a:scene3d>
          </a:bodyPr>
          <a:lstStyle/>
          <a:p>
            <a:pPr algn="ctr"/>
            <a:r>
              <a:rPr lang="sr-Cyrl-C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БОГ ЈЕ СТВОРИО ЈЕДИНСТВЕН</a:t>
            </a:r>
            <a:r>
              <a:rPr lang="sr-Cyrl-R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</a:t>
            </a:r>
            <a:r>
              <a:rPr lang="sr-Cyrl-C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СВЕТ</a:t>
            </a:r>
            <a:endParaRPr lang="en-US" sz="5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1143000"/>
            <a:ext cx="29931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ТРЕЋИ РАЗРЕД</a:t>
            </a:r>
            <a:endParaRPr lang="en-US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frogamb0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04800" y="6248400"/>
            <a:ext cx="304800" cy="304800"/>
          </a:xfrm>
          <a:prstGeom prst="rect">
            <a:avLst/>
          </a:prstGeom>
        </p:spPr>
      </p:pic>
      <p:pic>
        <p:nvPicPr>
          <p:cNvPr id="48130" name="Picture 2" descr="http://www.life.org.uk/dump/media/animal-adaptation-road-show---outreach-animal-adaptation-road-show-animal-adaptation-workshop-education-life-science-centr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" y="1219200"/>
            <a:ext cx="9143997" cy="41148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972" y="-1"/>
            <a:ext cx="7465828" cy="685962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ld Animals at Suns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2400"/>
            <a:ext cx="9144000" cy="7010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ld-horses-the-animal-kingdom-250738_1024_7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a 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llyfis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1" y="0"/>
            <a:ext cx="8997491" cy="673943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ather-And-Son-wild-animals-3310990-1600-120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oa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icada3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Birds1.wav">
            <a:hlinkClick r:id="" action="ppaction://media"/>
          </p:cNvPr>
          <p:cNvPicPr>
            <a:picLocks noRot="1" noChangeAspect="1"/>
          </p:cNvPicPr>
          <p:nvPr>
            <a:wavAudioFile r:embed="rId2" name="Birds1.wav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" y="0"/>
            <a:ext cx="8686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</a:t>
            </a:r>
            <a:r>
              <a:rPr lang="sr-Cyrl-C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творио је биљке, реке, планине...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8" name="Picture 7" descr="Bromo Mountai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showWhenStopped="0"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uroubc.ca/wp-content/uploads/2015/07/7030094-cute-animal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9387840" cy="58674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www.glossophilia.org/wp-content/uploads/spellingpig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72" y="685800"/>
            <a:ext cx="9100928" cy="51054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yourshot.nationalgeographic.com/u/ss/fQYSUbVfts-T7pS2VP2wnKyN8wxywmXtY0-FwsgxoQUUu64xTHoh4QtE4gfZ1c2E7eHDcd_DPzchhzA96lON/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6240" y="0"/>
            <a:ext cx="938024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www.takepart.com/sites/default/files/styles/tp_gallery_slide/public/Animal%20Smile%20Eleven%20SIZE.jpg?itok=e9oWGZE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83" y="0"/>
            <a:ext cx="9099717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www.spiritscienceandmetaphysics.com/wp-content/uploads/2015/07/salamander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9144000" cy="561845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://www.zoo.org/view.image?Id=48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8661145" cy="5760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s://scontent-vie1-1.xx.fbcdn.net/hphotos-xtf1/v/t1.0-9/12020022_1640481432874567_1339597824952964748_n.jpg?oh=8a11a0a6d966c991a74d4bf5e383e5d2&amp;oe=56BD4FF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-16731"/>
            <a:ext cx="7924801" cy="687473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www.fotofan.dk/wp-content/uploads/l-ANIMAL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838200"/>
            <a:ext cx="7200900" cy="540067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://stylestodo.com/wp-content/uploads/2015/09/wide-world-of-animal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13685"/>
            <a:ext cx="7943850" cy="612044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ngui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mthum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0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-Banded Sea Perch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aco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-49181"/>
            <a:ext cx="8686800" cy="695636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allscream.wav">
            <a:hlinkClick r:id="" action="ppaction://media"/>
          </p:cNvPr>
          <p:cNvPicPr>
            <a:picLocks noRot="1" noChangeAspect="1"/>
          </p:cNvPicPr>
          <p:nvPr>
            <a:wavAudioFile r:embed="rId1" name="fallscream.wav"/>
          </p:nvPr>
        </p:nvPicPr>
        <p:blipFill>
          <a:blip r:embed="rId3"/>
          <a:stretch>
            <a:fillRect/>
          </a:stretch>
        </p:blipFill>
        <p:spPr>
          <a:xfrm>
            <a:off x="990600" y="5715000"/>
            <a:ext cx="304800" cy="304800"/>
          </a:xfrm>
          <a:prstGeom prst="rect">
            <a:avLst/>
          </a:prstGeom>
        </p:spPr>
      </p:pic>
      <p:pic>
        <p:nvPicPr>
          <p:cNvPr id="2" name="Picture 1" descr="images (1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890" y="0"/>
            <a:ext cx="9155782" cy="685799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://stylestodo.com/wp-content/uploads/2015/09/Big-Cats-wild-animal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9216000" cy="5760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abccommercial-production-au.s3-ap-southeast-2.amazonaws.com/contentsales/s3fs-public/styles/javascript_crop/public/program_main/72%20Dangerous%20Animals%20Australia%20from%20ABC%20Commercial.jpg?itok=KII-6mY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30" y="304800"/>
            <a:ext cx="9043070" cy="5334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D Dinosaurus 1024 x 76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ar rehman - bombay theme musi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23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mthumb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ivotinje_006_pozadine.net2431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mpic_National_forest_-_Washingt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9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804416" y="86868"/>
            <a:ext cx="5535168" cy="6684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304800" y="0"/>
            <a:ext cx="94665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БОГ ЈЕ СТВОРИО ЧОВЕКА 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10367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ПО СВОМ ЛИКУ И ПОДОБИЈУ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4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1600200"/>
            <a:ext cx="8229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Cyrl-CS" sz="3600" b="1" dirty="0" smtClean="0">
                <a:solidFill>
                  <a:srgbClr val="FF0000"/>
                </a:solidFill>
                <a:effectLst>
                  <a:glow rad="228600">
                    <a:srgbClr val="738AC8">
                      <a:satMod val="175000"/>
                      <a:alpha val="40000"/>
                    </a:srgbClr>
                  </a:glow>
                </a:effectLst>
              </a:rPr>
              <a:t>ЧОВЕК ЈЕ ВРХУНАЦ БОЖИЈЕГ СТВАРАЊА. БОГ ЈЕ ЧОВЕКУ ДАО СВЕТ ДА МУ СВЕТ СЛУЖИ. ДАО МУ ЈЕ СЛОБОДУ И МОГУЋНОСТ ДА ВОЛИ И ДА ВЕЧНО ЖИВИ У ЗАЈЕДНИЦИ СА БОГОМ.</a:t>
            </a:r>
            <a:endParaRPr lang="sr-Cyrl-CS" sz="3600" b="1" dirty="0">
              <a:solidFill>
                <a:srgbClr val="FF0000"/>
              </a:solidFill>
              <a:effectLst>
                <a:glow rad="228600">
                  <a:srgbClr val="738AC8">
                    <a:satMod val="175000"/>
                    <a:alpha val="40000"/>
                  </a:srgb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9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38200" y="304800"/>
            <a:ext cx="7772400" cy="6248400"/>
          </a:xfrm>
          <a:prstGeom prst="rect">
            <a:avLst/>
          </a:prstGeom>
        </p:spPr>
      </p:pic>
      <p:pic>
        <p:nvPicPr>
          <p:cNvPr id="3" name="Picture 2" descr="DSCN005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971800" y="304800"/>
            <a:ext cx="3218688" cy="69494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9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267200" y="1752600"/>
            <a:ext cx="4602480" cy="37703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85800" y="1676400"/>
            <a:ext cx="28901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6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“Рађајте се и множите и напуните земљу и владајте њоме!”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295400"/>
            <a:ext cx="5791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36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glow rad="228600">
                    <a:srgbClr val="738AC8">
                      <a:satMod val="175000"/>
                      <a:alpha val="40000"/>
                    </a:srgbClr>
                  </a:glow>
                </a:effectLst>
              </a:rPr>
              <a:t>ПРЕКО ЧОВЕКА СЕ СВА ПРИРОДА УСМЕРАВА КА БОГУ. ПРИРОДА ЈЕ БОЖИЈИ ДАР И ТРЕБА ДА ЈЕ ЧУВАМО. ТРЕБА ДА ПОШТУЈЕМО РАЗЛИКЕ ПО КОЈИМА СУ СТВОРЕНЕ РАЗЛИЧИТЕ ВРСТЕ. </a:t>
            </a:r>
            <a:endParaRPr lang="en-US" sz="3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MG_43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707"/>
            <a:ext cx="9144000" cy="66432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114800"/>
            <a:ext cx="70182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ТВОЈЕ ОД ТВОЈИХ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 useBgFill="1">
        <p:nvSpPr>
          <p:cNvPr id="4" name="Rectangle 3"/>
          <p:cNvSpPr/>
          <p:nvPr/>
        </p:nvSpPr>
        <p:spPr>
          <a:xfrm>
            <a:off x="0" y="5257800"/>
            <a:ext cx="8513549" cy="1200329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ТЕБИ ПРИНОСЕЋИ ЗБОГ СВЕГА</a:t>
            </a:r>
          </a:p>
          <a:p>
            <a:pPr algn="ctr"/>
            <a:r>
              <a:rPr lang="sr-Cyrl-RS" sz="3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И ЗА СВЕ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457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r-Cyrl-CS" b="1" dirty="0" smtClean="0">
                <a:solidFill>
                  <a:prstClr val="white"/>
                </a:solidFill>
                <a:effectLst>
                  <a:glow rad="228600">
                    <a:srgbClr val="738AC8">
                      <a:satMod val="175000"/>
                      <a:alpha val="40000"/>
                    </a:srgbClr>
                  </a:glow>
                </a:effectLst>
              </a:rPr>
              <a:t>НА ЛИТУРГИЈИ ЉУДИ, КАО ДЕО ПРИРОДЕ, ПРИНОСЕ ДАРОВЕ ПРИРОДЕ БОГУ.</a:t>
            </a:r>
            <a:endParaRPr lang="sr-Cyrl-CS" b="1" dirty="0">
              <a:solidFill>
                <a:prstClr val="white"/>
              </a:solidFill>
              <a:effectLst>
                <a:glow rad="228600">
                  <a:srgbClr val="738AC8">
                    <a:satMod val="175000"/>
                    <a:alpha val="40000"/>
                  </a:srgbClr>
                </a:glo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0" y="76200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r-Cyrl-CS" sz="2800" b="1" dirty="0" smtClean="0">
                <a:solidFill>
                  <a:prstClr val="white"/>
                </a:solidFill>
                <a:effectLst>
                  <a:glow rad="228600">
                    <a:srgbClr val="738AC8">
                      <a:satMod val="175000"/>
                      <a:alpha val="40000"/>
                    </a:srgbClr>
                  </a:glow>
                </a:effectLst>
              </a:rPr>
              <a:t>МИ СТУПАМО У ЗАЈЕДНИЦУ СА БОГОМ АКО ВОЛИМО ДРУГЕ ЉУДЕ И БОГА. НАЈСАВРШЕНИЈИ НАЧИН ДА ПРИЂЕМО БОГУ ЈЕ СВЕТО ПРИЧЕШЋЕ.</a:t>
            </a:r>
            <a:endParaRPr lang="sr-Cyrl-CS" sz="2800" b="1" dirty="0">
              <a:solidFill>
                <a:prstClr val="white"/>
              </a:solidFill>
              <a:effectLst>
                <a:glow rad="228600">
                  <a:srgbClr val="738AC8">
                    <a:satMod val="175000"/>
                    <a:alpha val="40000"/>
                  </a:srgbClr>
                </a:glow>
              </a:effectLst>
            </a:endParaRPr>
          </a:p>
        </p:txBody>
      </p:sp>
      <p:pic>
        <p:nvPicPr>
          <p:cNvPr id="2" name="Picture 1" descr="PETROVDAN 2011 07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09600" y="0"/>
            <a:ext cx="7924800" cy="670986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752600"/>
            <a:ext cx="7107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sr-Cyrl-R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БОЈИЦЕ У РУКЕ!!!!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1506" name="Picture 2" descr="http://static.jetpens.com/images/a/000/058/586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2667000"/>
            <a:ext cx="5715000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s_River_Landscape_1280x1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se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79" y="0"/>
            <a:ext cx="8952321" cy="6705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62200" y="5562600"/>
            <a:ext cx="4572000" cy="646331"/>
          </a:xfrm>
          <a:prstGeom prst="rect">
            <a:avLst/>
          </a:prstGeom>
          <a:gradFill>
            <a:gsLst>
              <a:gs pos="0">
                <a:schemeClr val="bg2">
                  <a:tint val="80000"/>
                  <a:satMod val="400000"/>
                </a:schemeClr>
              </a:gs>
              <a:gs pos="25000">
                <a:schemeClr val="bg2">
                  <a:tint val="83000"/>
                  <a:satMod val="320000"/>
                </a:schemeClr>
              </a:gs>
              <a:gs pos="100000">
                <a:schemeClr val="bg2">
                  <a:shade val="15000"/>
                  <a:satMod val="320000"/>
                </a:schemeClr>
              </a:gs>
            </a:gsLst>
            <a:path path="circle">
              <a:fillToRect l="10000" t="110000" r="10000" b="100000"/>
            </a:path>
          </a:gradFill>
        </p:spPr>
        <p:txBody>
          <a:bodyPr>
            <a:spAutoFit/>
          </a:bodyPr>
          <a:lstStyle/>
          <a:p>
            <a:r>
              <a:rPr lang="sr-Cyrl-CS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БОГ ЈЕ СТВОРИО РАЗЛИЧИТЕ ВРСТЕ, КОЈЕ СУ МЕЂУСОБНО РАЗДЕЉЕНЕ.  </a:t>
            </a:r>
            <a:endParaRPr lang="sr-Cyrl-CS" b="1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528" y="-1"/>
            <a:ext cx="9161528" cy="686230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llpaper_insects_wallpaper_003-1280x800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7084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428</TotalTime>
  <Words>161</Words>
  <Application>Microsoft Office PowerPoint</Application>
  <PresentationFormat>On-screen Show (4:3)</PresentationFormat>
  <Paragraphs>15</Paragraphs>
  <Slides>47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apokalipsa</cp:lastModifiedBy>
  <cp:revision>55</cp:revision>
  <dcterms:created xsi:type="dcterms:W3CDTF">2011-05-11T04:52:56Z</dcterms:created>
  <dcterms:modified xsi:type="dcterms:W3CDTF">2019-01-09T17:40:26Z</dcterms:modified>
</cp:coreProperties>
</file>