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64" r:id="rId2"/>
    <p:sldId id="265" r:id="rId3"/>
    <p:sldId id="266" r:id="rId4"/>
    <p:sldId id="263" r:id="rId5"/>
    <p:sldId id="267" r:id="rId6"/>
    <p:sldId id="268" r:id="rId7"/>
    <p:sldId id="269" r:id="rId8"/>
    <p:sldId id="270" r:id="rId9"/>
    <p:sldId id="281" r:id="rId10"/>
    <p:sldId id="271" r:id="rId11"/>
    <p:sldId id="272" r:id="rId12"/>
    <p:sldId id="273" r:id="rId13"/>
    <p:sldId id="274" r:id="rId14"/>
    <p:sldId id="275" r:id="rId15"/>
    <p:sldId id="277" r:id="rId16"/>
    <p:sldId id="278" r:id="rId17"/>
    <p:sldId id="279" r:id="rId18"/>
    <p:sldId id="280" r:id="rId19"/>
    <p:sldId id="282" r:id="rId20"/>
    <p:sldId id="28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58DB-8384-4A44-B075-5CD1FE92F2A5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BB65A-8BB2-438F-B63B-FA98EB2F1C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184D431-384C-4F63-B858-84D3450E881E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6765D5F-782F-4689-9BEF-9B3D65F68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vdenagom.blogspot.com/p/blog-page_39.html" TargetMode="External"/><Relationship Id="rId2" Type="http://schemas.openxmlformats.org/officeDocument/2006/relationships/hyperlink" Target="https://katihizis.weebl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2861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6" y="3286124"/>
            <a:ext cx="3543296" cy="11858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sz="72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АГАПА</a:t>
            </a:r>
            <a:endParaRPr lang="en-US" sz="7200" b="1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86314" y="4143380"/>
            <a:ext cx="3929090" cy="642942"/>
          </a:xfrm>
          <a:prstGeom prst="rect">
            <a:avLst/>
          </a:prstGeom>
        </p:spPr>
        <p:txBody>
          <a:bodyPr vert="horz">
            <a:normAutofit fontScale="40000" lnSpcReduction="20000"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ХРИСТОВА</a:t>
            </a: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ЉУБАВ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62" y="4857760"/>
            <a:ext cx="3643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ПРАВОСЛАВНИ КАТИХИЗИС. </a:t>
            </a:r>
          </a:p>
          <a:p>
            <a:r>
              <a:rPr lang="sr-Cyrl-RS" dirty="0" smtClean="0"/>
              <a:t>МАРКО РАДАКОВИЋ.</a:t>
            </a:r>
          </a:p>
          <a:p>
            <a:r>
              <a:rPr lang="sr-Cyrl-RS" dirty="0" smtClean="0"/>
              <a:t> СОМБОР, 2018.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357298"/>
            <a:ext cx="4071934" cy="75724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/>
              <a:t>Ако језике човјечије и анђеоске говорим, а љубави немам, онда сам као звоно које јечи, или кимвал који звечи.</a:t>
            </a:r>
          </a:p>
          <a:p>
            <a:pPr>
              <a:buNone/>
            </a:pPr>
            <a:r>
              <a:rPr lang="ru-RU" sz="2500" dirty="0" smtClean="0"/>
              <a:t>И ако имам дар пророштва и знам све тајне и све знање, и ако имам сву вјеру да и горе премјештам, а љубави немам, ништа сам.</a:t>
            </a:r>
          </a:p>
          <a:p>
            <a:pPr>
              <a:buNone/>
            </a:pPr>
            <a:endParaRPr lang="en-US" sz="25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8500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Химна љубави Св.Ап.Павла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Резултат слика за photos of human kind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981" y="1214422"/>
            <a:ext cx="4833019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071934" cy="7572404"/>
          </a:xfrm>
        </p:spPr>
        <p:txBody>
          <a:bodyPr>
            <a:noAutofit/>
          </a:bodyPr>
          <a:lstStyle/>
          <a:p>
            <a:r>
              <a:rPr lang="ru-RU" sz="2400" dirty="0" smtClean="0"/>
              <a:t>И ако раздам све имање своје, и ако предам тијело своје да се сажеже, а љубави немам, ништа ми не користи.</a:t>
            </a:r>
          </a:p>
          <a:p>
            <a:r>
              <a:rPr lang="ru-RU" sz="2400" dirty="0" smtClean="0"/>
              <a:t>Љубав дуго трпи, благотворна је, љубав не завиди, љубав се не горди, не надима се,</a:t>
            </a:r>
          </a:p>
          <a:p>
            <a:r>
              <a:rPr lang="ru-RU" sz="2400" dirty="0" smtClean="0"/>
              <a:t>Не чини што не пристоји, не тражи своје, не раздражује се, не мисли о злу,</a:t>
            </a:r>
          </a:p>
          <a:p>
            <a:r>
              <a:rPr lang="ru-RU" sz="2400" dirty="0" smtClean="0"/>
              <a:t>Не радује се неправди, а радује се истини,</a:t>
            </a:r>
          </a:p>
          <a:p>
            <a:r>
              <a:rPr lang="ru-RU" sz="2400" dirty="0" smtClean="0"/>
              <a:t>Све сноси, све вјерује, свему се нада, све трпи.</a:t>
            </a:r>
          </a:p>
          <a:p>
            <a:pPr>
              <a:buNone/>
            </a:pPr>
            <a:endParaRPr lang="en-US" sz="2500" dirty="0"/>
          </a:p>
        </p:txBody>
      </p:sp>
      <p:pic>
        <p:nvPicPr>
          <p:cNvPr id="6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500042"/>
            <a:ext cx="4639769" cy="578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071934" cy="7572404"/>
          </a:xfrm>
        </p:spPr>
        <p:txBody>
          <a:bodyPr>
            <a:noAutofit/>
          </a:bodyPr>
          <a:lstStyle/>
          <a:p>
            <a:r>
              <a:rPr lang="ru-RU" sz="2400" dirty="0" smtClean="0"/>
              <a:t>Љубав никад не престаје, док ће пророштва нестати, језици ће замукнути, знање ће престати.</a:t>
            </a:r>
          </a:p>
          <a:p>
            <a:r>
              <a:rPr lang="ru-RU" sz="2400" dirty="0" smtClean="0"/>
              <a:t>Јер делимично знамо, и дјелимично пророкујемо;</a:t>
            </a:r>
          </a:p>
          <a:p>
            <a:r>
              <a:rPr lang="ru-RU" sz="2400" dirty="0" smtClean="0"/>
              <a:t>А када дође савршено, онда ће престати што је делимично.</a:t>
            </a:r>
          </a:p>
          <a:p>
            <a:r>
              <a:rPr lang="ru-RU" sz="2400" dirty="0" smtClean="0"/>
              <a:t>Кад бијах дете, као дете говорах, као дете мишљах, као дете размишљах; а када сам постао човек, одбацио сам што је детињско.</a:t>
            </a:r>
          </a:p>
          <a:p>
            <a:pPr>
              <a:buNone/>
            </a:pPr>
            <a:endParaRPr lang="en-US" sz="2500" dirty="0"/>
          </a:p>
        </p:txBody>
      </p:sp>
      <p:pic>
        <p:nvPicPr>
          <p:cNvPr id="3" name="Picture 2" descr="Резултат слика за photos of human kind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642918"/>
            <a:ext cx="4786346" cy="5893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071934" cy="7572404"/>
          </a:xfrm>
        </p:spPr>
        <p:txBody>
          <a:bodyPr>
            <a:noAutofit/>
          </a:bodyPr>
          <a:lstStyle/>
          <a:p>
            <a:r>
              <a:rPr lang="ru-RU" sz="2400" dirty="0" smtClean="0"/>
              <a:t>Јер сад видимо као у огледалу, у загонетки, а онда ћемо лицем у лице; сад знам дјелимично, а онда ћу познати као што бих познат.</a:t>
            </a:r>
          </a:p>
          <a:p>
            <a:r>
              <a:rPr lang="ru-RU" sz="2400" dirty="0" smtClean="0"/>
              <a:t>А сад остаје вјера, нада, љубав, ово троје; али од њих највећа је љубав</a:t>
            </a:r>
          </a:p>
          <a:p>
            <a:pPr>
              <a:buNone/>
            </a:pPr>
            <a:endParaRPr lang="en-US" sz="2500" dirty="0"/>
          </a:p>
        </p:txBody>
      </p:sp>
      <p:pic>
        <p:nvPicPr>
          <p:cNvPr id="3" name="Picture 4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 l="13890" r="21561"/>
          <a:stretch>
            <a:fillRect/>
          </a:stretch>
        </p:blipFill>
        <p:spPr bwMode="auto">
          <a:xfrm>
            <a:off x="4318486" y="1571612"/>
            <a:ext cx="4611232" cy="4786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5724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RS" sz="2500" dirty="0" smtClean="0"/>
              <a:t>АГАПАМА су се називале и вечере љубави које је у првим вековима хришћанства организовала Црква, када би имућнији хришћани спремали скромну гозбу за оне који немају шта да једу. </a:t>
            </a:r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r>
              <a:rPr lang="sr-Cyrl-RS" sz="2500" dirty="0" smtClean="0"/>
              <a:t>Црквена народна кухиња у Земун Пољу.</a:t>
            </a:r>
            <a:endParaRPr lang="en-US" sz="2500" dirty="0"/>
          </a:p>
        </p:txBody>
      </p:sp>
      <p:pic>
        <p:nvPicPr>
          <p:cNvPr id="29698" name="Picture 2" descr="Image result for православна кухињ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285860"/>
            <a:ext cx="6762208" cy="4505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643438" cy="75724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/>
              <a:t>Волимо једни друге; јер је љубав од Бога, и сваки који воли од Бога је рођен, и познаје Бога. Који не воли не познаде Бога; јер Бог је љубав. У томе се показа љубав Божија према нама што је Бог Сина свог Јединородногапослао у свет да живимо Њиме. </a:t>
            </a: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</p:txBody>
      </p:sp>
      <p:pic>
        <p:nvPicPr>
          <p:cNvPr id="3" name="Picture 2" descr="https://i.imgur.com/fP6Lx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195" y="0"/>
            <a:ext cx="4615805" cy="6906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3574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/>
              <a:t>У томе је љубав, не што ми заволесмо Бога, него што Он заволе нас, и посла Сина свога, као жртву помирења за грехе наше. Љубљени, кад овако Бог заволе нас, и ми смо дужни волети једни друге. Бога нико никада није видео; ако волимо једни друге, Бог у нама пребива, и љубав је његова савршена у нама. (1.Јн.4, 7-13)</a:t>
            </a: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</p:txBody>
      </p:sp>
      <p:pic>
        <p:nvPicPr>
          <p:cNvPr id="3" name="Picture 2" descr="Ð ÐµÐ·ÑÐ»ÑÐ°Ñ ÑÐ»Ð¸ÐºÐ° Ð·Ð° touch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428868"/>
            <a:ext cx="6500858" cy="4342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3574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Воли Господа Бога свог свим срцем својим, и свом душом својом, и свом мисли својом.Ово је прва и највећа заповест.А друга је као и ова: Воли ближњег свог као самог себе. (Мт.22, 37-39)</a:t>
            </a:r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  <a:p>
            <a:pPr>
              <a:buNone/>
            </a:pPr>
            <a:endParaRPr lang="sr-Cyrl-RS" sz="2500" dirty="0" smtClean="0"/>
          </a:p>
        </p:txBody>
      </p:sp>
      <p:pic>
        <p:nvPicPr>
          <p:cNvPr id="36866" name="Picture 2" descr="Image result for o srdačnosti marko radakovi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33485"/>
            <a:ext cx="7843846" cy="5229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357430"/>
          </a:xfrm>
        </p:spPr>
        <p:txBody>
          <a:bodyPr>
            <a:noAutofit/>
          </a:bodyPr>
          <a:lstStyle/>
          <a:p>
            <a:r>
              <a:rPr lang="ru-RU" sz="2400" dirty="0" smtClean="0"/>
              <a:t>И ако волите оне који вас воле, каква вам је хвала? Јер и грешници воле оне који њих воле. И ако чините добро онима који вама добро чине, каква вам је хвала? Јер и грешници чине тако. Али, волите непријатеље своје, и чините добро, и дајте у зајам не надајући се ничему; и биће вам велика плата, и бићете синови Највишега, јер је Он благ и неблагодарнима и злима.</a:t>
            </a:r>
            <a:br>
              <a:rPr lang="ru-RU" sz="2400" dirty="0" smtClean="0"/>
            </a:br>
            <a:r>
              <a:rPr lang="ru-RU" sz="2400" dirty="0" smtClean="0"/>
              <a:t>Будите дакле милостиви као и Отац ваш што је милостив. (Лк.6, 32-36)</a:t>
            </a:r>
          </a:p>
          <a:p>
            <a:pPr>
              <a:buNone/>
            </a:pPr>
            <a:endParaRPr lang="sr-Cyrl-RS" sz="2500" dirty="0" smtClean="0"/>
          </a:p>
        </p:txBody>
      </p:sp>
      <p:pic>
        <p:nvPicPr>
          <p:cNvPr id="35842" name="Picture 2" descr="Image result for devojka grli prosjakinju"/>
          <p:cNvPicPr>
            <a:picLocks noChangeAspect="1" noChangeArrowheads="1"/>
          </p:cNvPicPr>
          <p:nvPr/>
        </p:nvPicPr>
        <p:blipFill>
          <a:blip r:embed="rId2"/>
          <a:srcRect l="18061"/>
          <a:stretch>
            <a:fillRect/>
          </a:stretch>
        </p:blipFill>
        <p:spPr bwMode="auto">
          <a:xfrm>
            <a:off x="2857488" y="2643182"/>
            <a:ext cx="5185547" cy="42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1.bp.blogspot.com/-25fTWkQy4Qg/W2Av0w3ZCWI/AAAAAAAABrI/anbmkwPwtO4xvdWU2dS0kG9KEdPPb5wNgCLcBGAs/s1600/37787005_1369097266568495_8192598255389900800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0"/>
            <a:ext cx="8786842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Волимо једни друге да бисмо једнодушно исповедали Оца, Сина и Светог Духа... (Литургијски возглас)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Најснажнија реч у Новом Завету је</a:t>
            </a:r>
            <a:r>
              <a:rPr lang="en-US" dirty="0" smtClean="0"/>
              <a:t> </a:t>
            </a:r>
            <a:r>
              <a:rPr lang="sr-Cyrl-RS" dirty="0" smtClean="0"/>
              <a:t>АГАПА, грчка реч за љубав. Она означава пожртвовану спремност да служимо другоме. Ове реч се ретко где може наћи у у древним грчким текстовима. Код Хомера се појављује 10 пута, 3 пута у Еурипидама, али 320 пута у Новом Завету.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2" descr="Image result for AGAPA WO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00438"/>
            <a:ext cx="7358114" cy="2701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3143248"/>
            <a:ext cx="9144000" cy="23574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/>
              <a:t>И</a:t>
            </a:r>
            <a:r>
              <a:rPr lang="sr-Cyrl-RS" sz="2500" dirty="0" smtClean="0"/>
              <a:t>ма још пуно тога да се каже, за сад оволико. </a:t>
            </a:r>
            <a:r>
              <a:rPr lang="sr-Cyrl-RS" sz="2500" dirty="0" smtClean="0">
                <a:sym typeface="Wingdings" pitchFamily="2" charset="2"/>
              </a:rPr>
              <a:t> </a:t>
            </a:r>
          </a:p>
          <a:p>
            <a:pPr>
              <a:buNone/>
            </a:pPr>
            <a:r>
              <a:rPr lang="sr-Cyrl-RS" sz="2500" dirty="0" smtClean="0">
                <a:sym typeface="Wingdings" pitchFamily="2" charset="2"/>
              </a:rPr>
              <a:t>Пратите на </a:t>
            </a:r>
            <a:r>
              <a:rPr lang="en-US" sz="2400" dirty="0" smtClean="0">
                <a:hlinkClick r:id="rId2"/>
              </a:rPr>
              <a:t>https://katihizis.weebly.com/</a:t>
            </a:r>
            <a:r>
              <a:rPr lang="sr-Cyrl-RS" sz="2400" dirty="0" smtClean="0"/>
              <a:t> </a:t>
            </a:r>
            <a:r>
              <a:rPr lang="en-US" sz="2400" dirty="0" smtClean="0"/>
              <a:t> </a:t>
            </a:r>
            <a:r>
              <a:rPr lang="sr-Cyrl-RS" sz="2400" dirty="0" smtClean="0"/>
              <a:t>или на </a:t>
            </a:r>
            <a:r>
              <a:rPr lang="en-US" sz="2400" dirty="0" smtClean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avdenagom.blogspot.com/p/blog-page_39.html</a:t>
            </a:r>
            <a:r>
              <a:rPr lang="sr-Cyrl-RS" sz="2400" dirty="0" smtClean="0"/>
              <a:t> </a:t>
            </a:r>
            <a:endParaRPr lang="sr-Cyrl-RS" sz="25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7146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400" dirty="0" smtClean="0"/>
              <a:t>Агапа је пожртвована. Она воли и оне које није лако волети. Агапа је Крст који шири руке да обухвати све људе. Агапа воли и кад није једноставно волети, и кад та љубав није нужно узвраћена. Воли оне који заслужују и који не заслужују (ако бисмо ми уопште смели да кажемо да неко не заслужује љубав).</a:t>
            </a:r>
            <a:endParaRPr lang="en-US" sz="2400" dirty="0"/>
          </a:p>
        </p:txBody>
      </p:sp>
      <p:pic>
        <p:nvPicPr>
          <p:cNvPr id="4" name="Picture 3" descr="Hristos-pere-noge-apostolima-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938090"/>
            <a:ext cx="6715140" cy="4734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4290"/>
            <a:ext cx="3714744" cy="66437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dirty="0" smtClean="0"/>
              <a:t>Агапе (старогрчки  </a:t>
            </a:r>
            <a:r>
              <a:rPr lang="en-US" dirty="0" err="1" smtClean="0"/>
              <a:t>ἀγάπη</a:t>
            </a:r>
            <a:r>
              <a:rPr lang="en-US" dirty="0" smtClean="0"/>
              <a:t>, agápē) </a:t>
            </a:r>
            <a:r>
              <a:rPr lang="sr-Cyrl-RS" dirty="0" smtClean="0"/>
              <a:t> је грчки хришћански термин који се односи на најузвишенији облик љубави и милосрђа, љубав Бога према човеку и човека према Богу. Сродна али другачија реч је филија – братска љубав. Агапа означава безусловну љубав која трансцидира и опстаје без обзира на околности.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9220" name="Picture 4" descr="Image result for love in orthodox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4250"/>
            <a:ext cx="4143404" cy="675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358346" cy="2428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Таква љубав има извор у љубави Бога према људима. У Новом Завету се односи на савезничку љубав Бога према људима, као и на љубав човека према Богу, па се термин проширује и на љубав према ближњем.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5602" name="Picture 2" descr="Image result for orthodox icon agap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4769"/>
            <a:ext cx="8501090" cy="5073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5000628" cy="31432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RS" sz="2500" dirty="0" smtClean="0"/>
              <a:t>Када после Васкрсења Христос пита апостола Петра да ли га воли, прва два пута га пита: </a:t>
            </a:r>
            <a:r>
              <a:rPr lang="el-GR" sz="2500" dirty="0" smtClean="0"/>
              <a:t>ἀγαπᾷς</a:t>
            </a:r>
            <a:r>
              <a:rPr lang="sr-Cyrl-RS" sz="2500" dirty="0" smtClean="0"/>
              <a:t> </a:t>
            </a:r>
            <a:r>
              <a:rPr lang="el-GR" sz="2500" dirty="0" smtClean="0"/>
              <a:t>με;</a:t>
            </a:r>
            <a:r>
              <a:rPr lang="sr-Cyrl-RS" sz="2500" dirty="0" smtClean="0"/>
              <a:t> - то јест, да ли Га безусловно воли, оном љубављу због које би умро због другог, што Петар потврђује. Трећи пут га пита </a:t>
            </a:r>
            <a:r>
              <a:rPr lang="el-GR" sz="2500" dirty="0" smtClean="0"/>
              <a:t>φιλεῖς</a:t>
            </a:r>
            <a:r>
              <a:rPr lang="sr-Cyrl-RS" sz="2500" dirty="0" smtClean="0"/>
              <a:t> </a:t>
            </a:r>
            <a:r>
              <a:rPr lang="el-GR" sz="2500" dirty="0" smtClean="0"/>
              <a:t>με;</a:t>
            </a:r>
            <a:r>
              <a:rPr lang="sr-Cyrl-RS" sz="2500" dirty="0" smtClean="0"/>
              <a:t> - што би било: да ли ме волиш као другара, због чега се Петар ражалостио: “Ти знаш да те волим!” Затим Му Христос говори да ће ту љубав, агапу,  показати кроз страдање... “</a:t>
            </a:r>
            <a:r>
              <a:rPr lang="ru-RU" sz="2500" dirty="0" smtClean="0"/>
              <a:t> раширићеш руке своје и други ће те опасати и одвести куда не желиш» (Јн. 21)</a:t>
            </a:r>
            <a:endParaRPr lang="en-US" sz="2500" dirty="0"/>
          </a:p>
        </p:txBody>
      </p:sp>
      <p:pic>
        <p:nvPicPr>
          <p:cNvPr id="26626" name="Picture 2" descr="Image result for christ and peter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571480"/>
            <a:ext cx="3827317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4857760"/>
            <a:ext cx="7929586" cy="31432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RS" sz="2500" dirty="0" smtClean="0"/>
              <a:t>Хришћани нису призвани да воле Бога, а ни ближње тек филијом – приврженошћу. Хришћанска љубав је АГАПА, она која воли не тражећи ништа заузврат. О таквој љубави говори и прича о милостивом Самарјанину.</a:t>
            </a:r>
            <a:endParaRPr lang="en-US" sz="2500" dirty="0"/>
          </a:p>
        </p:txBody>
      </p:sp>
      <p:pic>
        <p:nvPicPr>
          <p:cNvPr id="27650" name="Picture 2" descr="Image result for christ samaritan orthodox icon"/>
          <p:cNvPicPr>
            <a:picLocks noChangeAspect="1" noChangeArrowheads="1"/>
          </p:cNvPicPr>
          <p:nvPr/>
        </p:nvPicPr>
        <p:blipFill>
          <a:blip r:embed="rId2"/>
          <a:srcRect t="8108"/>
          <a:stretch>
            <a:fillRect/>
          </a:stretch>
        </p:blipFill>
        <p:spPr bwMode="auto">
          <a:xfrm>
            <a:off x="1285852" y="0"/>
            <a:ext cx="6020943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428604"/>
            <a:ext cx="4071934" cy="75724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RS" sz="2500" dirty="0" smtClean="0"/>
              <a:t>Таквом љубављу је Христос дошао на овај свет, прилазио људима, лечио их, подучавао, том љубављу је страдао, умро и васкрсао, победивши смрт. </a:t>
            </a:r>
          </a:p>
          <a:p>
            <a:pPr>
              <a:buNone/>
            </a:pPr>
            <a:r>
              <a:rPr lang="ru-RU" sz="2500" dirty="0" smtClean="0"/>
              <a:t>«Јер Бог тако заволе свет да је Сина свога Јединороднога дао, да сваки који верује у Њега не погине, него да има живот вечни.“ (Јн. 3, 16)</a:t>
            </a:r>
          </a:p>
          <a:p>
            <a:pPr>
              <a:buNone/>
            </a:pPr>
            <a:r>
              <a:rPr lang="ru-RU" sz="2500" dirty="0" smtClean="0"/>
              <a:t/>
            </a:r>
            <a:br>
              <a:rPr lang="ru-RU" sz="2500" dirty="0" smtClean="0"/>
            </a:br>
            <a:endParaRPr lang="en-US" sz="2500" dirty="0"/>
          </a:p>
        </p:txBody>
      </p:sp>
      <p:pic>
        <p:nvPicPr>
          <p:cNvPr id="28674" name="Picture 2" descr="Image result for christ on cross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28604"/>
            <a:ext cx="4358826" cy="581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786842" cy="7572404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 том познасмо љубав што Он за нас живот свој положи: ми смо дужни полагати живот за браћу.</a:t>
            </a:r>
            <a:br>
              <a:rPr lang="ru-RU" sz="2400" dirty="0" smtClean="0"/>
            </a:br>
            <a:r>
              <a:rPr lang="ru-RU" sz="2400" dirty="0" smtClean="0"/>
              <a:t>Који дакле има богатство овог света, и види брата свог у невољи и затвори срце своје од њега, како љубав Божија стоји у њему?</a:t>
            </a:r>
            <a:br>
              <a:rPr lang="ru-RU" sz="2400" dirty="0" smtClean="0"/>
            </a:br>
            <a:r>
              <a:rPr lang="ru-RU" sz="2400" dirty="0" smtClean="0"/>
              <a:t>Дечице моја! Да се не волимо речју ни језиком, него делом и истином. (1.Јов.3,16-18)</a:t>
            </a:r>
          </a:p>
          <a:p>
            <a:pPr>
              <a:buNone/>
            </a:pPr>
            <a:r>
              <a:rPr lang="ru-RU" sz="2500" dirty="0" smtClean="0"/>
              <a:t/>
            </a:r>
            <a:br>
              <a:rPr lang="ru-RU" sz="2500" dirty="0" smtClean="0"/>
            </a:br>
            <a:endParaRPr lang="en-US" sz="2500" dirty="0"/>
          </a:p>
        </p:txBody>
      </p:sp>
      <p:pic>
        <p:nvPicPr>
          <p:cNvPr id="34818" name="Picture 2" descr="Image result for love in orthodox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643181"/>
            <a:ext cx="7500990" cy="422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142</TotalTime>
  <Words>992</Words>
  <Application>Microsoft Office PowerPoint</Application>
  <PresentationFormat>On-screen Show (4:3)</PresentationFormat>
  <Paragraphs>59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marko</dc:creator>
  <cp:lastModifiedBy>apokalipsa</cp:lastModifiedBy>
  <cp:revision>20</cp:revision>
  <dcterms:created xsi:type="dcterms:W3CDTF">2018-02-06T08:28:28Z</dcterms:created>
  <dcterms:modified xsi:type="dcterms:W3CDTF">2020-02-08T10:51:45Z</dcterms:modified>
</cp:coreProperties>
</file>