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737B18-F059-407C-A0D5-0E4BFEE6DD94}" v="407" dt="2021-12-04T10:50:43.649"/>
    <p1510:client id="{7FC1414D-6D07-45B2-B185-AFDF0D277736}" v="9" dt="2021-12-04T10:23:43.891"/>
    <p1510:client id="{86352DF0-A71F-4A76-816A-AACC1CEDAE62}" v="48" dt="2021-12-04T10:14:55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Latn-RS"/>
              <a:t>Kliknite i uredite stil podnaslova mastera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8265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650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03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8695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59007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sadržaj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8306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4" name="Čuvar mesta za sadržaj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6" name="Čuvar mesta za sadržaj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7" name="Čuvar mesta za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8" name="Čuvar mesta za podnožj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Čuvar mesta za broj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81488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4" name="Čuvar mesta za podnožj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Čuvar mesta za broj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39274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3" name="Čuvar mesta za podnožj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Čuvar mesta za broj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47506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1076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li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Čuvar mesta za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8349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7445C-DD5B-459E-BCAC-A8671F012926}" type="datetimeFigureOut">
              <a:rPr lang="sr-Latn-RS" smtClean="0"/>
              <a:t>4.2.2022.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9480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sr-Latn-RS" sz="5400" err="1">
                <a:cs typeface="Calibri Light"/>
              </a:rPr>
              <a:t>Ваведење</a:t>
            </a:r>
            <a:r>
              <a:rPr lang="sr-Latn-RS" sz="5400">
                <a:cs typeface="Calibri Light"/>
              </a:rPr>
              <a:t> </a:t>
            </a:r>
            <a:r>
              <a:rPr lang="sr-Latn-RS" sz="5400" err="1">
                <a:cs typeface="Calibri Light"/>
              </a:rPr>
              <a:t>Пресвете</a:t>
            </a:r>
            <a:r>
              <a:rPr lang="sr-Latn-RS" sz="5400">
                <a:cs typeface="Calibri Light"/>
              </a:rPr>
              <a:t> </a:t>
            </a:r>
            <a:r>
              <a:rPr lang="sr-Latn-RS" sz="5400" err="1">
                <a:cs typeface="Calibri Light"/>
              </a:rPr>
              <a:t>Богородице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sr-Latn-RS" sz="2000">
                <a:cs typeface="Calibri"/>
              </a:rPr>
              <a:t>4. </a:t>
            </a:r>
            <a:r>
              <a:rPr lang="sr-Latn-RS" sz="2000" err="1">
                <a:cs typeface="Calibri"/>
              </a:rPr>
              <a:t>децембар</a:t>
            </a:r>
            <a:endParaRPr lang="sr-Latn-RS" sz="2000" err="1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Slika 4" descr="Slika na kojoj se nalazi tekst, Okvir za sliku&#10;&#10;Opis je automatski generisan">
            <a:extLst>
              <a:ext uri="{FF2B5EF4-FFF2-40B4-BE49-F238E27FC236}">
                <a16:creationId xmlns:a16="http://schemas.microsoft.com/office/drawing/2014/main" id="{12D8A379-5F03-4FAE-9F0A-37DCC0FB7D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26" r="-2" b="23848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5" name="Aleksa Zdravković - Marijo slavna">
            <a:hlinkClick r:id="" action="ppaction://media"/>
            <a:extLst>
              <a:ext uri="{FF2B5EF4-FFF2-40B4-BE49-F238E27FC236}">
                <a16:creationId xmlns:a16="http://schemas.microsoft.com/office/drawing/2014/main" id="{EABE8397-9488-4E3A-BA3C-4FC1F77CC5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64460" y="6130460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E90EB45-EEE9-4563-8179-65EF62AE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4" descr="Slika na kojoj se nalazi tekst&#10;&#10;Opis je automatski generisan">
            <a:extLst>
              <a:ext uri="{FF2B5EF4-FFF2-40B4-BE49-F238E27FC236}">
                <a16:creationId xmlns:a16="http://schemas.microsoft.com/office/drawing/2014/main" id="{9E87CE8D-ABA9-4942-A530-8FD48D8E6A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76433" y="2777633"/>
            <a:ext cx="5372100" cy="130273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3D0EF74-AD1E-4FD9-914D-8EC9058EB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5" descr="Slika na kojoj se nalazi tekst, knjiga, staro, slika&#10;&#10;Opis je automatski generisan">
            <a:extLst>
              <a:ext uri="{FF2B5EF4-FFF2-40B4-BE49-F238E27FC236}">
                <a16:creationId xmlns:a16="http://schemas.microsoft.com/office/drawing/2014/main" id="{1EBDC58F-6445-44CB-ACB9-1A31C4EA2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270" y="643467"/>
            <a:ext cx="452649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71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4" descr="Slika na kojoj se nalazi tekst&#10;&#10;Opis je automatski generisan">
            <a:extLst>
              <a:ext uri="{FF2B5EF4-FFF2-40B4-BE49-F238E27FC236}">
                <a16:creationId xmlns:a16="http://schemas.microsoft.com/office/drawing/2014/main" id="{79A2299E-E830-4C02-8909-2D5BDF800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75360"/>
            <a:ext cx="10905066" cy="490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74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4" descr="Slika na kojoj se nalazi tekst&#10;&#10;Opis je automatski generisan">
            <a:extLst>
              <a:ext uri="{FF2B5EF4-FFF2-40B4-BE49-F238E27FC236}">
                <a16:creationId xmlns:a16="http://schemas.microsoft.com/office/drawing/2014/main" id="{0901D2AC-83F4-45B6-95C2-C5FD46041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9448" y="643467"/>
            <a:ext cx="847310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30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4" descr="Slika na kojoj se nalazi tekst&#10;&#10;Opis je automatski generisan">
            <a:extLst>
              <a:ext uri="{FF2B5EF4-FFF2-40B4-BE49-F238E27FC236}">
                <a16:creationId xmlns:a16="http://schemas.microsoft.com/office/drawing/2014/main" id="{8C8B7BB9-FE4C-44B8-BD95-C8846CEB1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6480" y="643467"/>
            <a:ext cx="781904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562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78679D-845B-4F22-8AD6-CEA73E01E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r>
              <a:rPr lang="sr-Latn-RS" sz="4800">
                <a:cs typeface="Calibri Light"/>
              </a:rPr>
              <a:t>Слава Хиландара</a:t>
            </a:r>
            <a:endParaRPr lang="sr-Latn-RS" sz="48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D64FA421-41D7-45F6-A785-3F66C3ADA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99032"/>
            <a:ext cx="5501834" cy="44714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sr-Latn-RS" sz="2200" err="1">
                <a:solidFill>
                  <a:srgbClr val="4D4D4D"/>
                </a:solidFill>
                <a:cs typeface="Calibri"/>
              </a:rPr>
              <a:t>Света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српска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царска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лавра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манастир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Хиландар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 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свечано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прославља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своју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манастирску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славу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.</a:t>
            </a:r>
          </a:p>
          <a:p>
            <a:pPr marL="0" indent="0">
              <a:buNone/>
            </a:pPr>
            <a:r>
              <a:rPr lang="sr-Latn-RS" sz="2200" err="1">
                <a:solidFill>
                  <a:srgbClr val="4D4D4D"/>
                </a:solidFill>
                <a:cs typeface="Calibri"/>
              </a:rPr>
              <a:t>Уочи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манастирске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славе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,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служи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се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свеноћно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бденије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уз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учешће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монаха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из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других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светогорских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манастира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и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присутних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гостију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.</a:t>
            </a:r>
          </a:p>
          <a:p>
            <a:pPr marL="0" indent="0">
              <a:buNone/>
            </a:pPr>
            <a:r>
              <a:rPr lang="sr-Latn-RS" sz="2200" err="1">
                <a:solidFill>
                  <a:srgbClr val="4D4D4D"/>
                </a:solidFill>
                <a:cs typeface="Calibri"/>
              </a:rPr>
              <a:t>Сва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служба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 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је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величанствена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и у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свему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царска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.</a:t>
            </a:r>
          </a:p>
          <a:p>
            <a:pPr marL="0" indent="0">
              <a:buNone/>
            </a:pPr>
            <a:r>
              <a:rPr lang="sr-Latn-RS" sz="2200">
                <a:solidFill>
                  <a:srgbClr val="4D4D4D"/>
                </a:solidFill>
                <a:cs typeface="Calibri"/>
              </a:rPr>
              <a:t>У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складу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древним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обичајем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сваке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године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игуманско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место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на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један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дан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преузима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игуман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Светог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манастира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 </a:t>
            </a:r>
            <a:r>
              <a:rPr lang="sr-Latn-RS" sz="2200" err="1">
                <a:solidFill>
                  <a:srgbClr val="4D4D4D"/>
                </a:solidFill>
                <a:cs typeface="Calibri"/>
              </a:rPr>
              <a:t>Ватопеда</a:t>
            </a:r>
            <a:r>
              <a:rPr lang="sr-Latn-RS" sz="2200">
                <a:solidFill>
                  <a:srgbClr val="4D4D4D"/>
                </a:solidFill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6212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D332BAB-2010-4F2B-BF25-A25381BAD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2818" y="2032664"/>
            <a:ext cx="4887685" cy="1734124"/>
          </a:xfrm>
        </p:spPr>
        <p:txBody>
          <a:bodyPr anchor="b">
            <a:normAutofit fontScale="90000"/>
          </a:bodyPr>
          <a:lstStyle/>
          <a:p>
            <a:r>
              <a:rPr lang="sr-Latn-RS" sz="4000" err="1">
                <a:cs typeface="Calibri Light"/>
              </a:rPr>
              <a:t>Срећан</a:t>
            </a:r>
            <a:r>
              <a:rPr lang="sr-Latn-RS" sz="4000">
                <a:cs typeface="Calibri Light"/>
              </a:rPr>
              <a:t> и </a:t>
            </a:r>
            <a:r>
              <a:rPr lang="sr-Latn-RS" sz="4000" err="1">
                <a:cs typeface="Calibri Light"/>
              </a:rPr>
              <a:t>Богом</a:t>
            </a:r>
            <a:r>
              <a:rPr lang="sr-Latn-RS" sz="4000">
                <a:cs typeface="Calibri Light"/>
              </a:rPr>
              <a:t> </a:t>
            </a:r>
            <a:r>
              <a:rPr lang="sr-Latn-RS" sz="4000" err="1">
                <a:cs typeface="Calibri Light"/>
              </a:rPr>
              <a:t>благословен</a:t>
            </a:r>
            <a:r>
              <a:rPr lang="sr-Latn-RS" sz="4000">
                <a:cs typeface="Calibri Light"/>
              </a:rPr>
              <a:t> </a:t>
            </a:r>
            <a:r>
              <a:rPr lang="sr-Latn-RS" sz="4000" err="1">
                <a:cs typeface="Calibri Light"/>
              </a:rPr>
              <a:t>данашњи</a:t>
            </a:r>
            <a:r>
              <a:rPr lang="sr-Latn-RS" sz="4000">
                <a:cs typeface="Calibri Light"/>
              </a:rPr>
              <a:t> </a:t>
            </a:r>
            <a:r>
              <a:rPr lang="sr-Latn-RS" sz="4000" err="1">
                <a:cs typeface="Calibri Light"/>
              </a:rPr>
              <a:t>празник</a:t>
            </a:r>
            <a:r>
              <a:rPr lang="sr-Latn-RS" sz="4000">
                <a:cs typeface="Calibri Light"/>
              </a:rPr>
              <a:t>!</a:t>
            </a:r>
            <a:endParaRPr lang="sr-Latn-RS" sz="4000"/>
          </a:p>
        </p:txBody>
      </p:sp>
      <p:pic>
        <p:nvPicPr>
          <p:cNvPr id="4" name="Slika 4" descr="Slika na kojoj se nalazi tekst, Okvir za sliku&#10;&#10;Opis je automatski generisan">
            <a:extLst>
              <a:ext uri="{FF2B5EF4-FFF2-40B4-BE49-F238E27FC236}">
                <a16:creationId xmlns:a16="http://schemas.microsoft.com/office/drawing/2014/main" id="{C2B2CE99-0132-4A55-989A-FD5E5465F5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15792"/>
          <a:stretch/>
        </p:blipFill>
        <p:spPr>
          <a:xfrm>
            <a:off x="391903" y="573678"/>
            <a:ext cx="5103206" cy="5710645"/>
          </a:xfrm>
          <a:prstGeom prst="rect">
            <a:avLst/>
          </a:prstGeom>
        </p:spPr>
      </p:pic>
      <p:sp>
        <p:nvSpPr>
          <p:cNvPr id="13" name="!!Line">
            <a:extLst>
              <a:ext uri="{FF2B5EF4-FFF2-40B4-BE49-F238E27FC236}">
                <a16:creationId xmlns:a16="http://schemas.microsoft.com/office/drawing/2014/main" id="{0AF80B57-54E2-4D01-8731-3F38B0C56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08192" y="1417320"/>
            <a:ext cx="9144" cy="4023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376C4BA-EB33-4494-8389-D0E940A3D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2818" y="3829710"/>
            <a:ext cx="4887685" cy="321017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800">
                <a:solidFill>
                  <a:schemeClr val="accent3"/>
                </a:solidFill>
                <a:cs typeface="Calibri" panose="020F0502020204030204"/>
              </a:rPr>
              <a:t>Презентацију </a:t>
            </a:r>
            <a:r>
              <a:rPr lang="en-US" sz="1800" err="1">
                <a:solidFill>
                  <a:schemeClr val="accent3"/>
                </a:solidFill>
                <a:cs typeface="Calibri" panose="020F0502020204030204"/>
              </a:rPr>
              <a:t>омогућио</a:t>
            </a:r>
            <a:r>
              <a:rPr lang="en-US" sz="1800">
                <a:solidFill>
                  <a:schemeClr val="accent3"/>
                </a:solidFill>
                <a:cs typeface="Calibri" panose="020F0502020204030204"/>
              </a:rPr>
              <a:t> </a:t>
            </a:r>
            <a:r>
              <a:rPr lang="en-US" sz="1800" err="1">
                <a:solidFill>
                  <a:schemeClr val="accent3"/>
                </a:solidFill>
                <a:cs typeface="Calibri" panose="020F0502020204030204"/>
              </a:rPr>
              <a:t>Алекса</a:t>
            </a:r>
            <a:r>
              <a:rPr lang="en-US" sz="1800">
                <a:solidFill>
                  <a:schemeClr val="accent3"/>
                </a:solidFill>
                <a:cs typeface="Calibri" panose="020F0502020204030204"/>
              </a:rPr>
              <a:t>, </a:t>
            </a:r>
            <a:r>
              <a:rPr lang="en-US" sz="1800" err="1">
                <a:solidFill>
                  <a:schemeClr val="accent3"/>
                </a:solidFill>
                <a:cs typeface="Calibri" panose="020F0502020204030204"/>
              </a:rPr>
              <a:t>ученик</a:t>
            </a:r>
            <a:r>
              <a:rPr lang="en-US" sz="1800">
                <a:solidFill>
                  <a:schemeClr val="accent3"/>
                </a:solidFill>
                <a:cs typeface="Calibri" panose="020F0502020204030204"/>
              </a:rPr>
              <a:t> VII </a:t>
            </a:r>
            <a:r>
              <a:rPr lang="en-US" sz="1800" err="1">
                <a:solidFill>
                  <a:schemeClr val="accent3"/>
                </a:solidFill>
                <a:cs typeface="Calibri" panose="020F0502020204030204"/>
              </a:rPr>
              <a:t>разреда</a:t>
            </a:r>
            <a:r>
              <a:rPr lang="en-US" sz="1800">
                <a:solidFill>
                  <a:schemeClr val="accent3"/>
                </a:solidFill>
                <a:cs typeface="Calibri" panose="020F0502020204030204"/>
              </a:rPr>
              <a:t> ОШ "</a:t>
            </a:r>
            <a:r>
              <a:rPr lang="en-US" sz="1800" err="1">
                <a:solidFill>
                  <a:schemeClr val="accent3"/>
                </a:solidFill>
                <a:cs typeface="Calibri" panose="020F0502020204030204"/>
              </a:rPr>
              <a:t>Станимир</a:t>
            </a:r>
            <a:r>
              <a:rPr lang="en-US" sz="1800">
                <a:solidFill>
                  <a:schemeClr val="accent3"/>
                </a:solidFill>
                <a:cs typeface="Calibri" panose="020F0502020204030204"/>
              </a:rPr>
              <a:t> </a:t>
            </a:r>
            <a:r>
              <a:rPr lang="en-US" sz="1800" err="1">
                <a:solidFill>
                  <a:schemeClr val="accent3"/>
                </a:solidFill>
                <a:cs typeface="Calibri" panose="020F0502020204030204"/>
              </a:rPr>
              <a:t>Вељковић</a:t>
            </a:r>
            <a:r>
              <a:rPr lang="en-US" sz="1800">
                <a:solidFill>
                  <a:schemeClr val="accent3"/>
                </a:solidFill>
                <a:cs typeface="Calibri" panose="020F0502020204030204"/>
              </a:rPr>
              <a:t> - </a:t>
            </a:r>
            <a:r>
              <a:rPr lang="en-US" sz="1800" err="1">
                <a:solidFill>
                  <a:schemeClr val="accent3"/>
                </a:solidFill>
                <a:cs typeface="Calibri" panose="020F0502020204030204"/>
              </a:rPr>
              <a:t>Зеле</a:t>
            </a:r>
            <a:r>
              <a:rPr lang="en-US" sz="1800">
                <a:solidFill>
                  <a:schemeClr val="accent3"/>
                </a:solidFill>
                <a:cs typeface="Calibri" panose="020F0502020204030204"/>
              </a:rPr>
              <a:t>" у </a:t>
            </a:r>
            <a:r>
              <a:rPr lang="en-US" sz="1800" err="1">
                <a:solidFill>
                  <a:schemeClr val="accent3"/>
                </a:solidFill>
                <a:cs typeface="Calibri" panose="020F0502020204030204"/>
              </a:rPr>
              <a:t>Бојнику</a:t>
            </a:r>
            <a:r>
              <a:rPr lang="en-US" sz="1800">
                <a:solidFill>
                  <a:schemeClr val="accent3"/>
                </a:solidFill>
                <a:cs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5772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ema">
  <a:themeElements>
    <a:clrScheme name="Kancelarij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ari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arij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Широки екран</PresentationFormat>
  <Paragraphs>9</Paragraphs>
  <Slides>7</Slides>
  <Notes>0</Notes>
  <HiddenSlides>0</HiddenSlides>
  <MMClips>1</MMClips>
  <ScaleCrop>false</ScaleCrop>
  <HeadingPairs>
    <vt:vector size="6" baseType="variant">
      <vt:variant>
        <vt:lpstr>Кориштени фонтови</vt:lpstr>
      </vt:variant>
      <vt:variant>
        <vt:i4>3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</vt:lpstr>
      <vt:lpstr>Ваведење Пресвете Богородице</vt:lpstr>
      <vt:lpstr>PowerPoint презентација</vt:lpstr>
      <vt:lpstr>PowerPoint презентација</vt:lpstr>
      <vt:lpstr>PowerPoint презентација</vt:lpstr>
      <vt:lpstr>PowerPoint презентација</vt:lpstr>
      <vt:lpstr>Слава Хиландара</vt:lpstr>
      <vt:lpstr>Срећан и Богом благословен данашњи празник!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2</cp:revision>
  <dcterms:created xsi:type="dcterms:W3CDTF">2021-12-04T10:01:19Z</dcterms:created>
  <dcterms:modified xsi:type="dcterms:W3CDTF">2022-02-04T12:38:45Z</dcterms:modified>
</cp:coreProperties>
</file>