
<file path=[Content_Types].xml><?xml version="1.0" encoding="utf-8"?>
<Types xmlns="http://schemas.openxmlformats.org/package/2006/content-types">
  <Default Extension="gif" ContentType="image/gi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973d90751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973d90751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5dc5cd40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5dc5cd40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55671622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955671622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55671622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556716226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73d90751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73d90751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73d907518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73d907518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973d90751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973d90751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955671622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955671622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95dc5cd40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95dc5cd40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5dc5cd40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5dc5cd40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95dc5cd40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95dc5cd40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955671622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955671622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26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3600" dirty="0"/>
              <a:t>Тајна царевог сина</a:t>
            </a:r>
            <a:endParaRPr sz="5800" dirty="0"/>
          </a:p>
        </p:txBody>
      </p:sp>
      <p:sp>
        <p:nvSpPr>
          <p:cNvPr id="55" name="Google Shape;55;p13"/>
          <p:cNvSpPr txBox="1"/>
          <p:nvPr/>
        </p:nvSpPr>
        <p:spPr>
          <a:xfrm>
            <a:off x="7267650" y="4703500"/>
            <a:ext cx="18585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1500"/>
              <a:t>Татјана Вукчевић</a:t>
            </a:r>
            <a:endParaRPr sz="1500"/>
          </a:p>
        </p:txBody>
      </p:sp>
      <p:sp>
        <p:nvSpPr>
          <p:cNvPr id="56" name="Google Shape;56;p13"/>
          <p:cNvSpPr txBox="1"/>
          <p:nvPr/>
        </p:nvSpPr>
        <p:spPr>
          <a:xfrm>
            <a:off x="4683625" y="4747300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596500" y="3162500"/>
            <a:ext cx="3608100" cy="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/>
              <a:t>….</a:t>
            </a:r>
            <a:r>
              <a:rPr lang="sr" sz="3400"/>
              <a:t>тајна радости</a:t>
            </a:r>
            <a:r>
              <a:rPr lang="sr" sz="2400"/>
              <a:t>...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273775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Цар улази у дом да погледа оне који су дошли...</a:t>
            </a: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5613850" y="572700"/>
            <a:ext cx="3530100" cy="4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..и угледа човека који седи у прљавој одећи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“Пријатељу, како си ти ушао овамо без светле и чисте одеће?”- упита га цар.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“Свежите га и избаците из блиставе палате!”-рече цар.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32" name="Google Shape;1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2700"/>
            <a:ext cx="5613850" cy="457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>
            <a:spLocks noGrp="1"/>
          </p:cNvSpPr>
          <p:nvPr>
            <p:ph type="title"/>
          </p:nvPr>
        </p:nvSpPr>
        <p:spPr>
          <a:xfrm>
            <a:off x="311700" y="46750"/>
            <a:ext cx="8520600" cy="6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Бела, светла и чиста  одећа у коју се облачи новокрштени</a:t>
            </a:r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9" name="Google Shape;1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6725"/>
            <a:ext cx="3499175" cy="17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13" y="3201238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4075" y="1152475"/>
            <a:ext cx="4429925" cy="396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/>
        </p:nvSpPr>
        <p:spPr>
          <a:xfrm>
            <a:off x="2429700" y="3201275"/>
            <a:ext cx="2331900" cy="19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/>
              <a:t>Ту одећу вере и љубави у коју се душа облачи није имао гост...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Кутак за тебе</a:t>
            </a:r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body" idx="1"/>
          </p:nvPr>
        </p:nvSpPr>
        <p:spPr>
          <a:xfrm>
            <a:off x="56600" y="905600"/>
            <a:ext cx="8624400" cy="43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Свадба је радостан догађај. 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У овој причи Христос је назвао свадбом Царство Небеско.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Царство Небеско је заједница љубави и радости са Богом.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Цар тога Царства позива све, али неће сви бити изабрани. У Царству ће бити они који су се “обукли” у чисту одећу. Та одећа је изаткана од вере, љубави, наде у Бога.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У свесци нацртај Цара, Царевог Сина и Њихов дом.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121375"/>
            <a:ext cx="85206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3200"/>
              <a:t>Христос воли децу</a:t>
            </a:r>
            <a:endParaRPr sz="320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4263500" y="1152475"/>
            <a:ext cx="4568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000">
                <a:solidFill>
                  <a:schemeClr val="dk1"/>
                </a:solidFill>
              </a:rPr>
              <a:t>Христос је волео да прича приче.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000">
                <a:solidFill>
                  <a:schemeClr val="dk1"/>
                </a:solidFill>
              </a:rPr>
              <a:t>Одрасли га некад нису разумели.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000">
                <a:solidFill>
                  <a:schemeClr val="dk1"/>
                </a:solidFill>
              </a:rPr>
              <a:t>То је зато, рекао је Христос, што само добра и чиста срца, као срца деце, могу то заиста чути…..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>
              <a:solidFill>
                <a:schemeClr val="dk1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50" y="926275"/>
            <a:ext cx="3611075" cy="421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8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3400"/>
              <a:t>Христос прича...</a:t>
            </a:r>
            <a:endParaRPr sz="340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4096600" y="1152475"/>
            <a:ext cx="4735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>
                <a:solidFill>
                  <a:schemeClr val="dk1"/>
                </a:solidFill>
              </a:rPr>
              <a:t>...један је цар за свог сина припремио свадбену гозбу.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>
                <a:solidFill>
                  <a:schemeClr val="dk1"/>
                </a:solidFill>
              </a:rPr>
              <a:t>Цар је послао своје слуге да позову госте, али они нису желели да дођу.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>
                <a:solidFill>
                  <a:schemeClr val="dk1"/>
                </a:solidFill>
              </a:rPr>
              <a:t>Цар је поново послао слуге. Желео је да сви буду на слављу.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>
                <a:solidFill>
                  <a:schemeClr val="dk1"/>
                </a:solidFill>
              </a:rPr>
              <a:t>Рекао им је да кажу да је све припремио, храну и пиће, велику и богату гозбу, радост и весеље...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5"/>
            <a:ext cx="4096600" cy="41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3200"/>
              <a:t>Дођите, видите, једите…..</a:t>
            </a:r>
            <a:endParaRPr sz="3200"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3700" y="644825"/>
            <a:ext cx="4295701" cy="254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644825"/>
            <a:ext cx="4224900" cy="44986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4572000" y="3186225"/>
            <a:ext cx="4295700" cy="19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/>
              <a:t>…..позивао је цар!</a:t>
            </a:r>
            <a:endParaRPr sz="2200"/>
          </a:p>
        </p:txBody>
      </p:sp>
      <p:sp>
        <p:nvSpPr>
          <p:cNvPr id="81" name="Google Shape;81;p16"/>
          <p:cNvSpPr txBox="1"/>
          <p:nvPr/>
        </p:nvSpPr>
        <p:spPr>
          <a:xfrm>
            <a:off x="4572000" y="3820475"/>
            <a:ext cx="4572000" cy="11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300">
                <a:solidFill>
                  <a:schemeClr val="dk1"/>
                </a:solidFill>
              </a:rPr>
              <a:t>Пробајте хлеб и вино….да знате како је добар и благ мој син! 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802125" y="84275"/>
            <a:ext cx="82407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Радосна свадбена вечера- Света Литургија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96175"/>
            <a:ext cx="9144001" cy="45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-30350"/>
            <a:ext cx="85206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Дом царевог сина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4142100" y="339600"/>
            <a:ext cx="4892700" cy="1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200">
                <a:solidFill>
                  <a:schemeClr val="dk1"/>
                </a:solidFill>
              </a:rPr>
              <a:t>Уђите у радост дома</a:t>
            </a:r>
            <a:r>
              <a:rPr lang="sr" sz="2400">
                <a:solidFill>
                  <a:schemeClr val="dk1"/>
                </a:solidFill>
              </a:rPr>
              <a:t> </a:t>
            </a:r>
            <a:r>
              <a:rPr lang="sr" sz="2100">
                <a:solidFill>
                  <a:schemeClr val="dk1"/>
                </a:solidFill>
              </a:rPr>
              <a:t>мога сина!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sr" sz="2200">
                <a:solidFill>
                  <a:schemeClr val="dk1"/>
                </a:solidFill>
              </a:rPr>
              <a:t>Веселите се сви...звао је цар.</a:t>
            </a:r>
            <a:endParaRPr sz="2200">
              <a:solidFill>
                <a:schemeClr val="dk1"/>
              </a:solidFill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82775"/>
            <a:ext cx="4142097" cy="441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0125" y="1964850"/>
            <a:ext cx="4716399" cy="28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4308650" y="1380650"/>
            <a:ext cx="80442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500"/>
              <a:t>Радујте се !</a:t>
            </a:r>
            <a:endParaRPr sz="2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6197500" y="1395875"/>
            <a:ext cx="2634900" cy="31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Немамо времена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морамо на њиву!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говорили су једни...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197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3572850" y="0"/>
            <a:ext cx="5532600" cy="8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Сви позвани на Радосну Гозбу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се не одазивају</a:t>
            </a:r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3663600" y="1004650"/>
            <a:ext cx="4690200" cy="8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r" sz="2400">
                <a:solidFill>
                  <a:schemeClr val="dk1"/>
                </a:solidFill>
              </a:rPr>
              <a:t>Ми журимо у виноград...говорили су други.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572850" cy="24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32825"/>
            <a:ext cx="2907800" cy="24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5750" y="3304000"/>
            <a:ext cx="3776876" cy="179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2907800" y="3572850"/>
            <a:ext cx="2020500" cy="15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/>
              <a:t>Ми морамо на пијацу да тргујемо...</a:t>
            </a:r>
            <a:endParaRPr sz="2500"/>
          </a:p>
        </p:txBody>
      </p:sp>
      <p:sp>
        <p:nvSpPr>
          <p:cNvPr id="115" name="Google Shape;115;p20"/>
          <p:cNvSpPr txBox="1"/>
          <p:nvPr/>
        </p:nvSpPr>
        <p:spPr>
          <a:xfrm>
            <a:off x="2907800" y="2483325"/>
            <a:ext cx="3240300" cy="8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/>
              <a:t>..ја сам се тек оженио па не могу...</a:t>
            </a:r>
            <a:endParaRPr sz="2400"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3500" y="1839550"/>
            <a:ext cx="3120500" cy="146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0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Цар рече слугама : Идите на путеве и које сретнете зовите на свадбу!!!</a:t>
            </a: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46175" y="0"/>
            <a:ext cx="9097800" cy="9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77300"/>
            <a:ext cx="5218401" cy="403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0800" y="940800"/>
            <a:ext cx="3620799" cy="26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/>
        </p:nvSpPr>
        <p:spPr>
          <a:xfrm>
            <a:off x="5218400" y="3565550"/>
            <a:ext cx="39255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400"/>
              <a:t>И убрзо се царев дом испуни гостима….</a:t>
            </a:r>
            <a:endParaRPr sz="3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Пројекција на екрану (16:9)</PresentationFormat>
  <Paragraphs>43</Paragraphs>
  <Slides>12</Slides>
  <Notes>12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1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12</vt:i4>
      </vt:variant>
    </vt:vector>
  </HeadingPairs>
  <TitlesOfParts>
    <vt:vector size="14" baseType="lpstr">
      <vt:lpstr>Arial</vt:lpstr>
      <vt:lpstr>Simple Light</vt:lpstr>
      <vt:lpstr>PowerPoint презентација</vt:lpstr>
      <vt:lpstr>Христос воли децу</vt:lpstr>
      <vt:lpstr>Христос прича...</vt:lpstr>
      <vt:lpstr>Дођите, видите, једите…..</vt:lpstr>
      <vt:lpstr>Радосна свадбена вечера- Света Литургија </vt:lpstr>
      <vt:lpstr>Дом царевог сина</vt:lpstr>
      <vt:lpstr>PowerPoint презентација</vt:lpstr>
      <vt:lpstr>Сви позвани на Радосну Гозбу се не одазивају</vt:lpstr>
      <vt:lpstr>Цар рече слугама : Идите на путеве и које сретнете зовите на свадбу!!!</vt:lpstr>
      <vt:lpstr>Цар улази у дом да погледа оне који су дошли...</vt:lpstr>
      <vt:lpstr>Бела, светла и чиста  одећа у коју се облачи новокрштени</vt:lpstr>
      <vt:lpstr>Кутак за тебе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презентација</dc:title>
  <dc:creator>Korisnik</dc:creator>
  <cp:lastModifiedBy>Korisnik</cp:lastModifiedBy>
  <cp:revision>1</cp:revision>
  <dcterms:modified xsi:type="dcterms:W3CDTF">2022-06-27T19:16:11Z</dcterms:modified>
</cp:coreProperties>
</file>