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4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B9F8-E5AD-4387-BFBE-6CC4BD2C8037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C543020-7A98-4E9F-A453-91857B5192A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147950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B9F8-E5AD-4387-BFBE-6CC4BD2C8037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C543020-7A98-4E9F-A453-91857B5192A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329364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B9F8-E5AD-4387-BFBE-6CC4BD2C8037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C543020-7A98-4E9F-A453-91857B5192AF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590011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B9F8-E5AD-4387-BFBE-6CC4BD2C8037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C543020-7A98-4E9F-A453-91857B5192A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0283415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B9F8-E5AD-4387-BFBE-6CC4BD2C8037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C543020-7A98-4E9F-A453-91857B5192AF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721655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B9F8-E5AD-4387-BFBE-6CC4BD2C8037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C543020-7A98-4E9F-A453-91857B5192A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869503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B9F8-E5AD-4387-BFBE-6CC4BD2C8037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43020-7A98-4E9F-A453-91857B5192A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6982256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B9F8-E5AD-4387-BFBE-6CC4BD2C8037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43020-7A98-4E9F-A453-91857B5192A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651318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B9F8-E5AD-4387-BFBE-6CC4BD2C8037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43020-7A98-4E9F-A453-91857B5192A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554635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B9F8-E5AD-4387-BFBE-6CC4BD2C8037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C543020-7A98-4E9F-A453-91857B5192A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940309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B9F8-E5AD-4387-BFBE-6CC4BD2C8037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C543020-7A98-4E9F-A453-91857B5192A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116716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B9F8-E5AD-4387-BFBE-6CC4BD2C8037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C543020-7A98-4E9F-A453-91857B5192A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430469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B9F8-E5AD-4387-BFBE-6CC4BD2C8037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43020-7A98-4E9F-A453-91857B5192A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657916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B9F8-E5AD-4387-BFBE-6CC4BD2C8037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43020-7A98-4E9F-A453-91857B5192A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967483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B9F8-E5AD-4387-BFBE-6CC4BD2C8037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43020-7A98-4E9F-A453-91857B5192A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666415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B9F8-E5AD-4387-BFBE-6CC4BD2C8037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C543020-7A98-4E9F-A453-91857B5192A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586597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3BB9F8-E5AD-4387-BFBE-6CC4BD2C8037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C543020-7A98-4E9F-A453-91857B5192A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57694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95479" y="347729"/>
            <a:ext cx="54091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b="1" dirty="0" smtClean="0">
                <a:solidFill>
                  <a:srgbClr val="00B0F0"/>
                </a:solidFill>
              </a:rPr>
              <a:t>Бог на чудесан начин ствара свет, а вода је извор живота за све људе, јер је створена од онога који је извор и даровац живота.</a:t>
            </a:r>
            <a:endParaRPr lang="sr-Latn-RS" b="1" dirty="0">
              <a:solidFill>
                <a:srgbClr val="00B0F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8168" y="1271059"/>
            <a:ext cx="9326452" cy="51864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180304" y="4430332"/>
            <a:ext cx="1120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800" b="1" dirty="0" smtClean="0">
                <a:solidFill>
                  <a:srgbClr val="00B0F0"/>
                </a:solidFill>
              </a:rPr>
              <a:t>Вода</a:t>
            </a:r>
            <a:endParaRPr lang="sr-Latn-RS" sz="28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19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43023" y="163510"/>
            <a:ext cx="82028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Cyrl-RS" sz="2400" b="1" dirty="0" smtClean="0"/>
              <a:t>Научно доказана снага крсног знака на живи свет</a:t>
            </a:r>
            <a:endParaRPr lang="sr-Latn-RS" sz="24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139" y="625175"/>
            <a:ext cx="8546772" cy="32293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253219" y="4071308"/>
            <a:ext cx="1158708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 err="1" smtClean="0"/>
              <a:t>Научници</a:t>
            </a:r>
            <a:r>
              <a:rPr lang="en-US" b="1" dirty="0" smtClean="0"/>
              <a:t> </a:t>
            </a:r>
            <a:r>
              <a:rPr lang="en-US" b="1" dirty="0" err="1"/>
              <a:t>су</a:t>
            </a:r>
            <a:r>
              <a:rPr lang="en-US" b="1" dirty="0"/>
              <a:t> </a:t>
            </a:r>
            <a:r>
              <a:rPr lang="en-US" b="1" dirty="0" err="1"/>
              <a:t>експериментално</a:t>
            </a:r>
            <a:r>
              <a:rPr lang="en-US" b="1" dirty="0"/>
              <a:t> </a:t>
            </a:r>
            <a:r>
              <a:rPr lang="en-US" b="1" dirty="0" err="1"/>
              <a:t>доказали</a:t>
            </a:r>
            <a:r>
              <a:rPr lang="en-US" b="1" dirty="0"/>
              <a:t> </a:t>
            </a:r>
            <a:r>
              <a:rPr lang="en-US" b="1" dirty="0" err="1"/>
              <a:t>да</a:t>
            </a:r>
            <a:r>
              <a:rPr lang="en-US" b="1" dirty="0"/>
              <a:t> </a:t>
            </a:r>
            <a:r>
              <a:rPr lang="en-US" b="1" dirty="0" err="1"/>
              <a:t>крсни</a:t>
            </a:r>
            <a:r>
              <a:rPr lang="en-US" b="1" dirty="0"/>
              <a:t> </a:t>
            </a:r>
            <a:r>
              <a:rPr lang="en-US" b="1" dirty="0" err="1"/>
              <a:t>знак</a:t>
            </a:r>
            <a:r>
              <a:rPr lang="en-US" b="1" dirty="0"/>
              <a:t> </a:t>
            </a:r>
            <a:r>
              <a:rPr lang="en-US" b="1" dirty="0" smtClean="0"/>
              <a:t>у</a:t>
            </a:r>
            <a:r>
              <a:rPr lang="sr-Cyrl-RS" b="1" dirty="0" smtClean="0"/>
              <a:t>б</a:t>
            </a:r>
            <a:r>
              <a:rPr lang="en-US" b="1" dirty="0" err="1" smtClean="0"/>
              <a:t>ија</a:t>
            </a:r>
            <a:r>
              <a:rPr lang="en-US" b="1" dirty="0" smtClean="0"/>
              <a:t> </a:t>
            </a:r>
            <a:r>
              <a:rPr lang="en-US" b="1" dirty="0" err="1"/>
              <a:t>микробе</a:t>
            </a:r>
            <a:r>
              <a:rPr lang="en-US" b="1" dirty="0"/>
              <a:t> и </a:t>
            </a:r>
            <a:r>
              <a:rPr lang="en-US" b="1" dirty="0" err="1"/>
              <a:t>мења</a:t>
            </a:r>
            <a:r>
              <a:rPr lang="en-US" b="1" dirty="0"/>
              <a:t> </a:t>
            </a:r>
            <a:r>
              <a:rPr lang="en-US" b="1" dirty="0" err="1"/>
              <a:t>оптичке</a:t>
            </a:r>
            <a:r>
              <a:rPr lang="en-US" b="1" dirty="0"/>
              <a:t> </a:t>
            </a:r>
            <a:r>
              <a:rPr lang="en-US" b="1" dirty="0" err="1"/>
              <a:t>особине</a:t>
            </a:r>
            <a:r>
              <a:rPr lang="en-US" b="1" dirty="0"/>
              <a:t> </a:t>
            </a:r>
            <a:r>
              <a:rPr lang="en-US" b="1" dirty="0" err="1"/>
              <a:t>воде</a:t>
            </a:r>
            <a:r>
              <a:rPr lang="en-US" b="1" dirty="0" smtClean="0"/>
              <a:t>.</a:t>
            </a:r>
            <a:r>
              <a:rPr lang="sr-Cyrl-RS" b="1" dirty="0" smtClean="0"/>
              <a:t> </a:t>
            </a:r>
            <a:r>
              <a:rPr lang="en-US" b="1" dirty="0"/>
              <a:t>„</a:t>
            </a:r>
            <a:r>
              <a:rPr lang="en-US" b="1" dirty="0" err="1"/>
              <a:t>Потврдили</a:t>
            </a:r>
            <a:r>
              <a:rPr lang="en-US" b="1" dirty="0"/>
              <a:t> </a:t>
            </a:r>
            <a:r>
              <a:rPr lang="en-US" b="1" dirty="0" err="1"/>
              <a:t>смо</a:t>
            </a:r>
            <a:r>
              <a:rPr lang="en-US" b="1" dirty="0"/>
              <a:t> </a:t>
            </a:r>
            <a:r>
              <a:rPr lang="en-US" b="1" dirty="0" err="1"/>
              <a:t>да</a:t>
            </a:r>
            <a:r>
              <a:rPr lang="en-US" b="1" dirty="0"/>
              <a:t> </a:t>
            </a:r>
            <a:r>
              <a:rPr lang="en-US" b="1" dirty="0" err="1"/>
              <a:t>древни</a:t>
            </a:r>
            <a:r>
              <a:rPr lang="en-US" b="1" dirty="0"/>
              <a:t> </a:t>
            </a:r>
            <a:r>
              <a:rPr lang="en-US" b="1" dirty="0" err="1"/>
              <a:t>обичај</a:t>
            </a:r>
            <a:r>
              <a:rPr lang="en-US" b="1" dirty="0"/>
              <a:t> </a:t>
            </a:r>
            <a:r>
              <a:rPr lang="en-US" b="1" dirty="0" err="1"/>
              <a:t>да</a:t>
            </a:r>
            <a:r>
              <a:rPr lang="en-US" b="1" dirty="0"/>
              <a:t> </a:t>
            </a:r>
            <a:r>
              <a:rPr lang="en-US" b="1" dirty="0" err="1"/>
              <a:t>се</a:t>
            </a:r>
            <a:r>
              <a:rPr lang="en-US" b="1" dirty="0"/>
              <a:t> </a:t>
            </a:r>
            <a:r>
              <a:rPr lang="en-US" b="1" dirty="0" err="1"/>
              <a:t>храна</a:t>
            </a:r>
            <a:r>
              <a:rPr lang="en-US" b="1" dirty="0"/>
              <a:t> и </a:t>
            </a:r>
            <a:r>
              <a:rPr lang="en-US" b="1" dirty="0" err="1"/>
              <a:t>пиће</a:t>
            </a:r>
            <a:r>
              <a:rPr lang="en-US" b="1" dirty="0"/>
              <a:t> </a:t>
            </a:r>
            <a:r>
              <a:rPr lang="en-US" b="1" dirty="0" err="1"/>
              <a:t>крсти</a:t>
            </a:r>
            <a:r>
              <a:rPr lang="en-US" b="1" dirty="0"/>
              <a:t> </a:t>
            </a:r>
            <a:r>
              <a:rPr lang="en-US" b="1" dirty="0" err="1"/>
              <a:t>пре</a:t>
            </a:r>
            <a:r>
              <a:rPr lang="en-US" b="1" dirty="0"/>
              <a:t> </a:t>
            </a:r>
            <a:r>
              <a:rPr lang="en-US" b="1" dirty="0" err="1"/>
              <a:t>јела</a:t>
            </a:r>
            <a:r>
              <a:rPr lang="en-US" b="1" dirty="0"/>
              <a:t> </a:t>
            </a:r>
            <a:r>
              <a:rPr lang="en-US" b="1" dirty="0" err="1"/>
              <a:t>има</a:t>
            </a:r>
            <a:r>
              <a:rPr lang="en-US" b="1" dirty="0"/>
              <a:t> </a:t>
            </a:r>
            <a:r>
              <a:rPr lang="en-US" b="1" dirty="0" err="1"/>
              <a:t>дубоки</a:t>
            </a:r>
            <a:r>
              <a:rPr lang="en-US" b="1" dirty="0"/>
              <a:t> </a:t>
            </a:r>
            <a:r>
              <a:rPr lang="en-US" b="1" dirty="0" err="1"/>
              <a:t>мистични</a:t>
            </a:r>
            <a:r>
              <a:rPr lang="en-US" b="1" dirty="0"/>
              <a:t> </a:t>
            </a:r>
            <a:r>
              <a:rPr lang="en-US" b="1" dirty="0" err="1"/>
              <a:t>смисао</a:t>
            </a:r>
            <a:r>
              <a:rPr lang="en-US" b="1" dirty="0"/>
              <a:t>“, </a:t>
            </a:r>
            <a:r>
              <a:rPr lang="en-US" b="1" dirty="0" err="1"/>
              <a:t>каже</a:t>
            </a:r>
            <a:r>
              <a:rPr lang="en-US" b="1" dirty="0"/>
              <a:t> </a:t>
            </a:r>
            <a:r>
              <a:rPr lang="en-US" b="1" dirty="0" err="1"/>
              <a:t>физичар</a:t>
            </a:r>
            <a:r>
              <a:rPr lang="en-US" b="1" dirty="0"/>
              <a:t> </a:t>
            </a:r>
            <a:r>
              <a:rPr lang="en-US" b="1" dirty="0" err="1"/>
              <a:t>Ангелина</a:t>
            </a:r>
            <a:r>
              <a:rPr lang="en-US" b="1" dirty="0"/>
              <a:t> </a:t>
            </a:r>
            <a:r>
              <a:rPr lang="en-US" b="1" dirty="0" err="1"/>
              <a:t>Махаловска</a:t>
            </a:r>
            <a:r>
              <a:rPr lang="en-US" b="1" dirty="0" smtClean="0"/>
              <a:t>.</a:t>
            </a:r>
            <a:r>
              <a:rPr lang="sr-Cyrl-RS" b="1" dirty="0" smtClean="0"/>
              <a:t> </a:t>
            </a:r>
            <a:r>
              <a:rPr lang="en-US" b="1" dirty="0"/>
              <a:t>„</a:t>
            </a:r>
            <a:r>
              <a:rPr lang="en-US" b="1" dirty="0" err="1"/>
              <a:t>Иза</a:t>
            </a:r>
            <a:r>
              <a:rPr lang="en-US" b="1" dirty="0"/>
              <a:t> </a:t>
            </a:r>
            <a:r>
              <a:rPr lang="en-US" b="1" dirty="0" err="1"/>
              <a:t>тога</a:t>
            </a:r>
            <a:r>
              <a:rPr lang="en-US" b="1" dirty="0"/>
              <a:t> </a:t>
            </a:r>
            <a:r>
              <a:rPr lang="en-US" b="1" dirty="0" err="1"/>
              <a:t>се</a:t>
            </a:r>
            <a:r>
              <a:rPr lang="en-US" b="1" dirty="0"/>
              <a:t> </a:t>
            </a:r>
            <a:r>
              <a:rPr lang="en-US" b="1" dirty="0" err="1"/>
              <a:t>крије</a:t>
            </a:r>
            <a:r>
              <a:rPr lang="en-US" b="1" dirty="0"/>
              <a:t> </a:t>
            </a:r>
            <a:r>
              <a:rPr lang="en-US" b="1" dirty="0" err="1"/>
              <a:t>практична</a:t>
            </a:r>
            <a:r>
              <a:rPr lang="en-US" b="1" dirty="0"/>
              <a:t> </a:t>
            </a:r>
            <a:r>
              <a:rPr lang="en-US" b="1" dirty="0" err="1"/>
              <a:t>корист</a:t>
            </a:r>
            <a:r>
              <a:rPr lang="en-US" b="1" dirty="0"/>
              <a:t>: </a:t>
            </a:r>
            <a:r>
              <a:rPr lang="en-US" b="1" dirty="0" err="1"/>
              <a:t>храна</a:t>
            </a:r>
            <a:r>
              <a:rPr lang="en-US" b="1" dirty="0"/>
              <a:t> </a:t>
            </a:r>
            <a:r>
              <a:rPr lang="en-US" b="1" dirty="0" err="1"/>
              <a:t>се</a:t>
            </a:r>
            <a:r>
              <a:rPr lang="en-US" b="1" dirty="0"/>
              <a:t> </a:t>
            </a:r>
            <a:r>
              <a:rPr lang="en-US" b="1" dirty="0" err="1"/>
              <a:t>очишћава</a:t>
            </a:r>
            <a:r>
              <a:rPr lang="en-US" b="1" dirty="0"/>
              <a:t> </a:t>
            </a:r>
            <a:r>
              <a:rPr lang="en-US" b="1" dirty="0" err="1"/>
              <a:t>буквално</a:t>
            </a:r>
            <a:r>
              <a:rPr lang="en-US" b="1" dirty="0"/>
              <a:t> у </a:t>
            </a:r>
            <a:r>
              <a:rPr lang="en-US" b="1" dirty="0" err="1"/>
              <a:t>трену</a:t>
            </a:r>
            <a:r>
              <a:rPr lang="en-US" b="1" dirty="0"/>
              <a:t>. </a:t>
            </a:r>
            <a:r>
              <a:rPr lang="en-US" b="1" dirty="0" err="1"/>
              <a:t>То</a:t>
            </a:r>
            <a:r>
              <a:rPr lang="en-US" b="1" dirty="0"/>
              <a:t> </a:t>
            </a:r>
            <a:r>
              <a:rPr lang="en-US" b="1" dirty="0" err="1"/>
              <a:t>је</a:t>
            </a:r>
            <a:r>
              <a:rPr lang="en-US" b="1" dirty="0"/>
              <a:t> </a:t>
            </a:r>
            <a:r>
              <a:rPr lang="en-US" b="1" dirty="0" err="1"/>
              <a:t>велико</a:t>
            </a:r>
            <a:r>
              <a:rPr lang="en-US" b="1" dirty="0"/>
              <a:t> </a:t>
            </a:r>
            <a:r>
              <a:rPr lang="en-US" b="1" dirty="0" err="1"/>
              <a:t>чудо</a:t>
            </a:r>
            <a:r>
              <a:rPr lang="en-US" b="1" dirty="0"/>
              <a:t> </a:t>
            </a:r>
            <a:r>
              <a:rPr lang="en-US" b="1" dirty="0" err="1"/>
              <a:t>које</a:t>
            </a:r>
            <a:r>
              <a:rPr lang="en-US" b="1" dirty="0"/>
              <a:t> </a:t>
            </a:r>
            <a:r>
              <a:rPr lang="en-US" b="1" dirty="0" err="1"/>
              <a:t>се</a:t>
            </a:r>
            <a:r>
              <a:rPr lang="en-US" b="1" dirty="0"/>
              <a:t> </a:t>
            </a:r>
            <a:r>
              <a:rPr lang="en-US" b="1" dirty="0" err="1"/>
              <a:t>дешава</a:t>
            </a:r>
            <a:r>
              <a:rPr lang="en-US" b="1" dirty="0"/>
              <a:t> </a:t>
            </a:r>
            <a:r>
              <a:rPr lang="en-US" b="1" dirty="0" err="1"/>
              <a:t>буквално</a:t>
            </a:r>
            <a:r>
              <a:rPr lang="en-US" b="1" dirty="0"/>
              <a:t> </a:t>
            </a:r>
            <a:r>
              <a:rPr lang="en-US" b="1" dirty="0" err="1"/>
              <a:t>сваки</a:t>
            </a:r>
            <a:r>
              <a:rPr lang="en-US" b="1" dirty="0"/>
              <a:t> </a:t>
            </a:r>
            <a:r>
              <a:rPr lang="en-US" b="1" dirty="0" err="1"/>
              <a:t>дан</a:t>
            </a:r>
            <a:r>
              <a:rPr lang="en-US" b="1" dirty="0" smtClean="0"/>
              <a:t>.“</a:t>
            </a:r>
            <a:endParaRPr lang="sr-Cyrl-RS" b="1" dirty="0" smtClean="0"/>
          </a:p>
          <a:p>
            <a:pPr algn="just"/>
            <a:endParaRPr lang="sr-Cyrl-RS" dirty="0"/>
          </a:p>
          <a:p>
            <a:pPr algn="just"/>
            <a:r>
              <a:rPr lang="en-US" b="1" dirty="0" err="1" smtClean="0"/>
              <a:t>Они</a:t>
            </a:r>
            <a:r>
              <a:rPr lang="en-US" b="1" dirty="0" smtClean="0"/>
              <a:t> </a:t>
            </a:r>
            <a:r>
              <a:rPr lang="en-US" b="1" dirty="0" err="1"/>
              <a:t>су</a:t>
            </a:r>
            <a:r>
              <a:rPr lang="en-US" b="1" dirty="0"/>
              <a:t> </a:t>
            </a:r>
            <a:r>
              <a:rPr lang="en-US" b="1" dirty="0" err="1"/>
              <a:t>феноменални</a:t>
            </a:r>
            <a:r>
              <a:rPr lang="en-US" b="1" dirty="0"/>
              <a:t>: </a:t>
            </a:r>
            <a:r>
              <a:rPr lang="en-US" b="1" dirty="0" err="1"/>
              <a:t>откривена</a:t>
            </a:r>
            <a:r>
              <a:rPr lang="en-US" b="1" dirty="0"/>
              <a:t> </a:t>
            </a:r>
            <a:r>
              <a:rPr lang="en-US" b="1" dirty="0" err="1"/>
              <a:t>су</a:t>
            </a:r>
            <a:r>
              <a:rPr lang="en-US" b="1" dirty="0"/>
              <a:t> </a:t>
            </a:r>
            <a:r>
              <a:rPr lang="en-US" b="1" dirty="0" err="1"/>
              <a:t>јединствена</a:t>
            </a:r>
            <a:r>
              <a:rPr lang="en-US" b="1" dirty="0"/>
              <a:t> </a:t>
            </a:r>
            <a:r>
              <a:rPr lang="en-US" b="1" dirty="0" err="1"/>
              <a:t>бактериолошка</a:t>
            </a:r>
            <a:r>
              <a:rPr lang="en-US" b="1" dirty="0"/>
              <a:t> </a:t>
            </a:r>
            <a:r>
              <a:rPr lang="en-US" b="1" dirty="0" err="1"/>
              <a:t>својства</a:t>
            </a:r>
            <a:r>
              <a:rPr lang="en-US" b="1" dirty="0"/>
              <a:t>, </a:t>
            </a:r>
            <a:r>
              <a:rPr lang="en-US" b="1" dirty="0" err="1"/>
              <a:t>која</a:t>
            </a:r>
            <a:r>
              <a:rPr lang="en-US" b="1" dirty="0"/>
              <a:t> </a:t>
            </a:r>
            <a:r>
              <a:rPr lang="en-US" b="1" dirty="0" err="1"/>
              <a:t>вода</a:t>
            </a:r>
            <a:r>
              <a:rPr lang="en-US" b="1" dirty="0"/>
              <a:t> </a:t>
            </a:r>
            <a:r>
              <a:rPr lang="en-US" b="1" dirty="0" err="1"/>
              <a:t>поседује</a:t>
            </a:r>
            <a:r>
              <a:rPr lang="en-US" b="1" dirty="0"/>
              <a:t> </a:t>
            </a:r>
            <a:r>
              <a:rPr lang="en-US" b="1" dirty="0" err="1"/>
              <a:t>после</a:t>
            </a:r>
            <a:r>
              <a:rPr lang="en-US" b="1" dirty="0"/>
              <a:t> </a:t>
            </a:r>
            <a:r>
              <a:rPr lang="en-US" b="1" dirty="0" err="1"/>
              <a:t>освећења</a:t>
            </a:r>
            <a:r>
              <a:rPr lang="en-US" b="1" dirty="0"/>
              <a:t> </a:t>
            </a:r>
            <a:r>
              <a:rPr lang="en-US" b="1" dirty="0" err="1"/>
              <a:t>молитвом</a:t>
            </a:r>
            <a:r>
              <a:rPr lang="en-US" b="1" dirty="0"/>
              <a:t> и </a:t>
            </a:r>
            <a:r>
              <a:rPr lang="en-US" b="1" dirty="0" err="1"/>
              <a:t>крсним</a:t>
            </a:r>
            <a:r>
              <a:rPr lang="en-US" b="1" dirty="0"/>
              <a:t> </a:t>
            </a:r>
            <a:r>
              <a:rPr lang="en-US" b="1" dirty="0" err="1"/>
              <a:t>знаком</a:t>
            </a:r>
            <a:r>
              <a:rPr lang="en-US" b="1" dirty="0"/>
              <a:t>. </a:t>
            </a:r>
            <a:r>
              <a:rPr lang="en-US" b="1" dirty="0" err="1"/>
              <a:t>Откривена</a:t>
            </a:r>
            <a:r>
              <a:rPr lang="en-US" b="1" dirty="0"/>
              <a:t> </a:t>
            </a:r>
            <a:r>
              <a:rPr lang="en-US" b="1" dirty="0" err="1"/>
              <a:t>је</a:t>
            </a:r>
            <a:r>
              <a:rPr lang="en-US" b="1" dirty="0"/>
              <a:t> </a:t>
            </a:r>
            <a:r>
              <a:rPr lang="en-US" b="1" dirty="0" err="1"/>
              <a:t>нова</a:t>
            </a:r>
            <a:r>
              <a:rPr lang="en-US" b="1" dirty="0"/>
              <a:t>, </a:t>
            </a:r>
            <a:r>
              <a:rPr lang="en-US" b="1" dirty="0" err="1"/>
              <a:t>раније</a:t>
            </a:r>
            <a:r>
              <a:rPr lang="en-US" b="1" dirty="0"/>
              <a:t> </a:t>
            </a:r>
            <a:r>
              <a:rPr lang="en-US" b="1" dirty="0" err="1"/>
              <a:t>непозната</a:t>
            </a:r>
            <a:r>
              <a:rPr lang="en-US" b="1" dirty="0"/>
              <a:t> </a:t>
            </a:r>
            <a:r>
              <a:rPr lang="en-US" b="1" dirty="0" err="1"/>
              <a:t>особина</a:t>
            </a:r>
            <a:r>
              <a:rPr lang="en-US" b="1" dirty="0"/>
              <a:t> </a:t>
            </a:r>
            <a:r>
              <a:rPr lang="en-US" b="1" dirty="0" err="1"/>
              <a:t>Божије</a:t>
            </a:r>
            <a:r>
              <a:rPr lang="en-US" b="1" dirty="0"/>
              <a:t> </a:t>
            </a:r>
            <a:r>
              <a:rPr lang="en-US" b="1" dirty="0" err="1"/>
              <a:t>Речи</a:t>
            </a:r>
            <a:r>
              <a:rPr lang="en-US" b="1" dirty="0"/>
              <a:t> </a:t>
            </a:r>
            <a:r>
              <a:rPr lang="en-US" b="1" dirty="0" err="1"/>
              <a:t>да</a:t>
            </a:r>
            <a:r>
              <a:rPr lang="en-US" b="1" dirty="0"/>
              <a:t> </a:t>
            </a:r>
            <a:r>
              <a:rPr lang="en-US" b="1" dirty="0" err="1"/>
              <a:t>преображава</a:t>
            </a:r>
            <a:r>
              <a:rPr lang="en-US" b="1" dirty="0"/>
              <a:t> </a:t>
            </a:r>
            <a:r>
              <a:rPr lang="en-US" b="1" dirty="0" err="1"/>
              <a:t>структуру</a:t>
            </a:r>
            <a:r>
              <a:rPr lang="en-US" b="1" dirty="0"/>
              <a:t> </a:t>
            </a:r>
            <a:r>
              <a:rPr lang="en-US" b="1" dirty="0" err="1"/>
              <a:t>воде</a:t>
            </a:r>
            <a:r>
              <a:rPr lang="en-US" b="1" dirty="0"/>
              <a:t>, </a:t>
            </a:r>
            <a:r>
              <a:rPr lang="en-US" b="1" dirty="0" err="1"/>
              <a:t>значајно</a:t>
            </a:r>
            <a:r>
              <a:rPr lang="en-US" b="1" dirty="0"/>
              <a:t> </a:t>
            </a:r>
            <a:r>
              <a:rPr lang="en-US" b="1" dirty="0" err="1"/>
              <a:t>повећавајући</a:t>
            </a:r>
            <a:r>
              <a:rPr lang="en-US" b="1" dirty="0"/>
              <a:t> </a:t>
            </a:r>
            <a:r>
              <a:rPr lang="en-US" b="1" dirty="0" err="1"/>
              <a:t>њену</a:t>
            </a:r>
            <a:r>
              <a:rPr lang="en-US" b="1" dirty="0"/>
              <a:t> </a:t>
            </a:r>
            <a:r>
              <a:rPr lang="en-US" b="1" dirty="0" err="1"/>
              <a:t>оптичку</a:t>
            </a:r>
            <a:r>
              <a:rPr lang="en-US" b="1" dirty="0"/>
              <a:t> </a:t>
            </a:r>
            <a:r>
              <a:rPr lang="en-US" b="1" dirty="0" err="1"/>
              <a:t>густину</a:t>
            </a:r>
            <a:r>
              <a:rPr lang="en-US" b="1" dirty="0"/>
              <a:t> у </a:t>
            </a:r>
            <a:r>
              <a:rPr lang="en-US" b="1" dirty="0" err="1"/>
              <a:t>краткој</a:t>
            </a:r>
            <a:r>
              <a:rPr lang="en-US" b="1" dirty="0"/>
              <a:t> </a:t>
            </a:r>
            <a:r>
              <a:rPr lang="en-US" b="1" dirty="0" err="1"/>
              <a:t>или</a:t>
            </a:r>
            <a:r>
              <a:rPr lang="en-US" b="1" dirty="0"/>
              <a:t> </a:t>
            </a:r>
            <a:r>
              <a:rPr lang="en-US" b="1" dirty="0" err="1"/>
              <a:t>ултравиолетној</a:t>
            </a:r>
            <a:r>
              <a:rPr lang="en-US" b="1" dirty="0"/>
              <a:t> </a:t>
            </a:r>
            <a:r>
              <a:rPr lang="en-US" b="1" dirty="0" err="1"/>
              <a:t>спектралној</a:t>
            </a:r>
            <a:r>
              <a:rPr lang="en-US" b="1" dirty="0"/>
              <a:t> </a:t>
            </a:r>
            <a:r>
              <a:rPr lang="en-US" b="1" dirty="0" err="1"/>
              <a:t>области</a:t>
            </a:r>
            <a:r>
              <a:rPr lang="en-US" b="1" dirty="0"/>
              <a:t>.</a:t>
            </a:r>
            <a:endParaRPr lang="sr-Latn-RS" b="1" dirty="0"/>
          </a:p>
          <a:p>
            <a:pPr algn="just"/>
            <a:endParaRPr lang="sr-Latn-RS" dirty="0"/>
          </a:p>
          <a:p>
            <a:pPr algn="just"/>
            <a:endParaRPr lang="sr-Latn-RS" dirty="0">
              <a:solidFill>
                <a:srgbClr val="FF0000"/>
              </a:solidFill>
            </a:endParaRPr>
          </a:p>
          <a:p>
            <a:pPr algn="just"/>
            <a:endParaRPr lang="sr-Latn-RS" dirty="0">
              <a:solidFill>
                <a:srgbClr val="FF0000"/>
              </a:solidFill>
            </a:endParaRPr>
          </a:p>
          <a:p>
            <a:pPr algn="just"/>
            <a:endParaRPr lang="sr-Latn-R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779920"/>
            <a:ext cx="1730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 smtClean="0"/>
              <a:t>Вода и Крст</a:t>
            </a:r>
            <a:endParaRPr lang="sr-Latn-RS" b="1" dirty="0"/>
          </a:p>
        </p:txBody>
      </p:sp>
      <p:pic>
        <p:nvPicPr>
          <p:cNvPr id="6" name="Picture 2" descr="&amp;Rcy;&amp;iecy;&amp;zcy;&amp;ucy;&amp;lcy;&amp;tcy;&amp;acy;&amp;tcy; &amp;scy;&amp;lcy;&amp;icy;&amp;kcy;&amp;acy; &amp;zcy;&amp;acy; &amp;scy;&amp;lcy;&amp;icy;&amp;kcy;&amp;iecy; &amp;kcy;&amp;rcy;&amp;scy;&amp;tcy;&amp;acy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19" y="1659351"/>
            <a:ext cx="1513565" cy="2195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&amp;Rcy;&amp;iecy;&amp;zcy;&amp;ucy;&amp;lcy;&amp;tcy;&amp;acy;&amp;tcy; &amp;scy;&amp;lcy;&amp;icy;&amp;kcy;&amp;acy; &amp;zcy;&amp;acy; &amp;scy;&amp;lcy;&amp;icy;&amp;kcy;&amp;iecy; &amp;kcy;&amp;rcy;&amp;scy;&amp;tcy;&amp;acy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8266" y="1544464"/>
            <a:ext cx="1513565" cy="2195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380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10001" y="4346260"/>
            <a:ext cx="100443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 err="1"/>
              <a:t>Научници</a:t>
            </a:r>
            <a:r>
              <a:rPr lang="en-US" b="1" dirty="0"/>
              <a:t> </a:t>
            </a:r>
            <a:r>
              <a:rPr lang="en-US" b="1" dirty="0" err="1"/>
              <a:t>су</a:t>
            </a:r>
            <a:r>
              <a:rPr lang="en-US" b="1" dirty="0"/>
              <a:t> </a:t>
            </a:r>
            <a:r>
              <a:rPr lang="en-US" b="1" dirty="0" err="1"/>
              <a:t>проверили</a:t>
            </a:r>
            <a:r>
              <a:rPr lang="en-US" b="1" dirty="0"/>
              <a:t> </a:t>
            </a:r>
            <a:r>
              <a:rPr lang="en-US" b="1" dirty="0" err="1"/>
              <a:t>дејство</a:t>
            </a:r>
            <a:r>
              <a:rPr lang="en-US" b="1" dirty="0"/>
              <a:t> </a:t>
            </a:r>
            <a:r>
              <a:rPr lang="en-US" b="1" dirty="0" err="1"/>
              <a:t>молитве</a:t>
            </a:r>
            <a:r>
              <a:rPr lang="en-US" b="1" dirty="0"/>
              <a:t> “</a:t>
            </a:r>
            <a:r>
              <a:rPr lang="en-US" b="1" dirty="0" err="1"/>
              <a:t>Оче</a:t>
            </a:r>
            <a:r>
              <a:rPr lang="en-US" b="1" dirty="0"/>
              <a:t> </a:t>
            </a:r>
            <a:r>
              <a:rPr lang="en-US" b="1" dirty="0" err="1"/>
              <a:t>наш</a:t>
            </a:r>
            <a:r>
              <a:rPr lang="en-US" b="1" dirty="0"/>
              <a:t>” и </a:t>
            </a:r>
            <a:r>
              <a:rPr lang="en-US" b="1" dirty="0" err="1"/>
              <a:t>крсног</a:t>
            </a:r>
            <a:r>
              <a:rPr lang="en-US" b="1" dirty="0"/>
              <a:t> </a:t>
            </a:r>
            <a:r>
              <a:rPr lang="en-US" b="1" dirty="0" err="1"/>
              <a:t>знака</a:t>
            </a:r>
            <a:r>
              <a:rPr lang="en-US" b="1" dirty="0"/>
              <a:t> </a:t>
            </a:r>
            <a:r>
              <a:rPr lang="en-US" b="1" dirty="0" err="1"/>
              <a:t>на</a:t>
            </a:r>
            <a:r>
              <a:rPr lang="en-US" b="1" dirty="0"/>
              <a:t> </a:t>
            </a:r>
            <a:r>
              <a:rPr lang="en-US" b="1" dirty="0" err="1"/>
              <a:t>патогене</a:t>
            </a:r>
            <a:r>
              <a:rPr lang="en-US" b="1" dirty="0"/>
              <a:t> </a:t>
            </a:r>
            <a:r>
              <a:rPr lang="en-US" b="1" dirty="0" err="1"/>
              <a:t>бактерије</a:t>
            </a:r>
            <a:r>
              <a:rPr lang="en-US" b="1" dirty="0"/>
              <a:t>. </a:t>
            </a:r>
            <a:r>
              <a:rPr lang="en-US" b="1" dirty="0" err="1"/>
              <a:t>Ради</a:t>
            </a:r>
            <a:r>
              <a:rPr lang="en-US" b="1" dirty="0"/>
              <a:t> </a:t>
            </a:r>
            <a:r>
              <a:rPr lang="en-US" b="1" dirty="0" err="1"/>
              <a:t>истраживања</a:t>
            </a:r>
            <a:r>
              <a:rPr lang="en-US" b="1" dirty="0"/>
              <a:t> </a:t>
            </a:r>
            <a:r>
              <a:rPr lang="en-US" b="1" dirty="0" err="1"/>
              <a:t>су</a:t>
            </a:r>
            <a:r>
              <a:rPr lang="en-US" b="1" dirty="0"/>
              <a:t> </a:t>
            </a:r>
            <a:r>
              <a:rPr lang="en-US" b="1" dirty="0" err="1"/>
              <a:t>узети</a:t>
            </a:r>
            <a:r>
              <a:rPr lang="en-US" b="1" dirty="0"/>
              <a:t> </a:t>
            </a:r>
            <a:r>
              <a:rPr lang="en-US" b="1" dirty="0" err="1"/>
              <a:t>узорци</a:t>
            </a:r>
            <a:r>
              <a:rPr lang="en-US" b="1" dirty="0"/>
              <a:t> </a:t>
            </a:r>
            <a:r>
              <a:rPr lang="en-US" b="1" dirty="0" err="1"/>
              <a:t>воде</a:t>
            </a:r>
            <a:r>
              <a:rPr lang="en-US" b="1" dirty="0"/>
              <a:t> </a:t>
            </a:r>
            <a:r>
              <a:rPr lang="en-US" b="1" dirty="0" err="1"/>
              <a:t>из</a:t>
            </a:r>
            <a:r>
              <a:rPr lang="en-US" b="1" dirty="0"/>
              <a:t> </a:t>
            </a:r>
            <a:r>
              <a:rPr lang="en-US" b="1" dirty="0" err="1"/>
              <a:t>разних</a:t>
            </a:r>
            <a:r>
              <a:rPr lang="en-US" b="1" dirty="0"/>
              <a:t> </a:t>
            </a:r>
            <a:r>
              <a:rPr lang="en-US" b="1" dirty="0" err="1"/>
              <a:t>басена</a:t>
            </a:r>
            <a:r>
              <a:rPr lang="en-US" b="1" dirty="0"/>
              <a:t>- </a:t>
            </a:r>
            <a:r>
              <a:rPr lang="en-US" b="1" dirty="0" err="1"/>
              <a:t>бунара</a:t>
            </a:r>
            <a:r>
              <a:rPr lang="en-US" b="1" dirty="0"/>
              <a:t>, </a:t>
            </a:r>
            <a:r>
              <a:rPr lang="en-US" b="1" dirty="0" err="1"/>
              <a:t>река</a:t>
            </a:r>
            <a:r>
              <a:rPr lang="en-US" b="1" dirty="0"/>
              <a:t>, </a:t>
            </a:r>
            <a:r>
              <a:rPr lang="en-US" b="1" dirty="0" err="1"/>
              <a:t>језера</a:t>
            </a:r>
            <a:r>
              <a:rPr lang="en-US" b="1" dirty="0"/>
              <a:t>. </a:t>
            </a:r>
            <a:r>
              <a:rPr lang="en-US" b="1" dirty="0" err="1"/>
              <a:t>Сви</a:t>
            </a:r>
            <a:r>
              <a:rPr lang="en-US" b="1" dirty="0"/>
              <a:t> </a:t>
            </a:r>
            <a:r>
              <a:rPr lang="en-US" b="1" dirty="0" err="1"/>
              <a:t>узорци</a:t>
            </a:r>
            <a:r>
              <a:rPr lang="en-US" b="1" dirty="0"/>
              <a:t> </a:t>
            </a:r>
            <a:r>
              <a:rPr lang="en-US" b="1" dirty="0" err="1"/>
              <a:t>су</a:t>
            </a:r>
            <a:r>
              <a:rPr lang="en-US" b="1" dirty="0"/>
              <a:t> </a:t>
            </a:r>
            <a:r>
              <a:rPr lang="en-US" b="1" dirty="0" err="1"/>
              <a:t>садржали</a:t>
            </a:r>
            <a:r>
              <a:rPr lang="en-US" b="1" dirty="0"/>
              <a:t> </a:t>
            </a:r>
            <a:r>
              <a:rPr lang="en-US" b="1" dirty="0" err="1"/>
              <a:t>златну</a:t>
            </a:r>
            <a:r>
              <a:rPr lang="en-US" b="1" dirty="0"/>
              <a:t> </a:t>
            </a:r>
            <a:r>
              <a:rPr lang="en-US" b="1" dirty="0" err="1"/>
              <a:t>стафилококу</a:t>
            </a:r>
            <a:r>
              <a:rPr lang="en-US" b="1" dirty="0"/>
              <a:t> и </a:t>
            </a:r>
            <a:r>
              <a:rPr lang="en-US" b="1" dirty="0" err="1"/>
              <a:t>још</a:t>
            </a:r>
            <a:r>
              <a:rPr lang="en-US" b="1" dirty="0"/>
              <a:t> </a:t>
            </a:r>
            <a:r>
              <a:rPr lang="en-US" b="1" dirty="0" err="1"/>
              <a:t>једну</a:t>
            </a:r>
            <a:r>
              <a:rPr lang="en-US" b="1" dirty="0"/>
              <a:t> </a:t>
            </a:r>
            <a:r>
              <a:rPr lang="en-US" b="1" dirty="0" err="1"/>
              <a:t>увек</a:t>
            </a:r>
            <a:r>
              <a:rPr lang="en-US" b="1" dirty="0"/>
              <a:t> </a:t>
            </a:r>
            <a:r>
              <a:rPr lang="en-US" b="1" dirty="0" err="1"/>
              <a:t>присутну</a:t>
            </a:r>
            <a:r>
              <a:rPr lang="en-US" b="1" dirty="0"/>
              <a:t> </a:t>
            </a:r>
            <a:r>
              <a:rPr lang="en-US" b="1" dirty="0" err="1"/>
              <a:t>врсту</a:t>
            </a:r>
            <a:r>
              <a:rPr lang="en-US" b="1" dirty="0"/>
              <a:t> </a:t>
            </a:r>
            <a:r>
              <a:rPr lang="en-US" b="1" dirty="0" err="1"/>
              <a:t>бактерија</a:t>
            </a:r>
            <a:r>
              <a:rPr lang="en-US" b="1" dirty="0"/>
              <a:t>. </a:t>
            </a:r>
            <a:r>
              <a:rPr lang="en-US" b="1" dirty="0" err="1"/>
              <a:t>Али</a:t>
            </a:r>
            <a:r>
              <a:rPr lang="en-US" b="1" dirty="0"/>
              <a:t> </a:t>
            </a:r>
            <a:r>
              <a:rPr lang="en-US" b="1" dirty="0" err="1"/>
              <a:t>показало</a:t>
            </a:r>
            <a:r>
              <a:rPr lang="en-US" b="1" dirty="0"/>
              <a:t> </a:t>
            </a:r>
            <a:r>
              <a:rPr lang="en-US" b="1" dirty="0" err="1"/>
              <a:t>се</a:t>
            </a:r>
            <a:r>
              <a:rPr lang="en-US" b="1" dirty="0"/>
              <a:t> </a:t>
            </a:r>
            <a:r>
              <a:rPr lang="en-US" b="1" dirty="0" err="1"/>
              <a:t>да</a:t>
            </a:r>
            <a:r>
              <a:rPr lang="en-US" b="1" dirty="0"/>
              <a:t> </a:t>
            </a:r>
            <a:r>
              <a:rPr lang="en-US" b="1" dirty="0" err="1"/>
              <a:t>се</a:t>
            </a:r>
            <a:r>
              <a:rPr lang="en-US" b="1" dirty="0"/>
              <a:t> </a:t>
            </a:r>
            <a:r>
              <a:rPr lang="en-US" b="1" dirty="0" err="1"/>
              <a:t>после</a:t>
            </a:r>
            <a:r>
              <a:rPr lang="en-US" b="1" dirty="0"/>
              <a:t> </a:t>
            </a:r>
            <a:r>
              <a:rPr lang="en-US" b="1" dirty="0" err="1"/>
              <a:t>прочитане</a:t>
            </a:r>
            <a:r>
              <a:rPr lang="en-US" b="1" dirty="0"/>
              <a:t> </a:t>
            </a:r>
            <a:r>
              <a:rPr lang="en-US" b="1" dirty="0" err="1"/>
              <a:t>молитве</a:t>
            </a:r>
            <a:r>
              <a:rPr lang="en-US" b="1" dirty="0"/>
              <a:t> “</a:t>
            </a:r>
            <a:r>
              <a:rPr lang="en-US" b="1" dirty="0" err="1"/>
              <a:t>Оче</a:t>
            </a:r>
            <a:r>
              <a:rPr lang="en-US" b="1" dirty="0"/>
              <a:t> </a:t>
            </a:r>
            <a:r>
              <a:rPr lang="en-US" b="1" dirty="0" err="1"/>
              <a:t>наш</a:t>
            </a:r>
            <a:r>
              <a:rPr lang="en-US" b="1" dirty="0"/>
              <a:t>” и </a:t>
            </a:r>
            <a:r>
              <a:rPr lang="en-US" b="1" dirty="0" err="1"/>
              <a:t>осењивања</a:t>
            </a:r>
            <a:r>
              <a:rPr lang="en-US" b="1" dirty="0"/>
              <a:t> </a:t>
            </a:r>
            <a:r>
              <a:rPr lang="en-US" b="1" dirty="0" err="1"/>
              <a:t>узорка</a:t>
            </a:r>
            <a:r>
              <a:rPr lang="en-US" b="1" dirty="0"/>
              <a:t> </a:t>
            </a:r>
            <a:r>
              <a:rPr lang="en-US" b="1" dirty="0" err="1"/>
              <a:t>крсним</a:t>
            </a:r>
            <a:r>
              <a:rPr lang="en-US" b="1" dirty="0"/>
              <a:t> </a:t>
            </a:r>
            <a:r>
              <a:rPr lang="en-US" b="1" dirty="0" err="1"/>
              <a:t>знаком</a:t>
            </a:r>
            <a:r>
              <a:rPr lang="en-US" b="1" dirty="0"/>
              <a:t>, </a:t>
            </a:r>
            <a:r>
              <a:rPr lang="en-US" b="1" dirty="0" err="1"/>
              <a:t>та</a:t>
            </a:r>
            <a:r>
              <a:rPr lang="en-US" b="1" dirty="0"/>
              <a:t> </a:t>
            </a:r>
            <a:r>
              <a:rPr lang="en-US" b="1" dirty="0" err="1"/>
              <a:t>количина</a:t>
            </a:r>
            <a:r>
              <a:rPr lang="en-US" b="1" dirty="0"/>
              <a:t> </a:t>
            </a:r>
            <a:r>
              <a:rPr lang="en-US" b="1" dirty="0" err="1"/>
              <a:t>штетних</a:t>
            </a:r>
            <a:r>
              <a:rPr lang="en-US" b="1" dirty="0"/>
              <a:t> </a:t>
            </a:r>
            <a:r>
              <a:rPr lang="en-US" b="1" dirty="0" err="1"/>
              <a:t>бактерија</a:t>
            </a:r>
            <a:r>
              <a:rPr lang="en-US" b="1" dirty="0"/>
              <a:t> </a:t>
            </a:r>
            <a:r>
              <a:rPr lang="en-US" b="1" dirty="0" err="1"/>
              <a:t>смањивала</a:t>
            </a:r>
            <a:r>
              <a:rPr lang="en-US" b="1" dirty="0"/>
              <a:t> </a:t>
            </a:r>
            <a:r>
              <a:rPr lang="en-US" b="1" dirty="0" err="1"/>
              <a:t>за</a:t>
            </a:r>
            <a:r>
              <a:rPr lang="en-US" b="1" dirty="0"/>
              <a:t> 7, 10, 100 и </a:t>
            </a:r>
            <a:r>
              <a:rPr lang="en-US" b="1" dirty="0" err="1"/>
              <a:t>чак</a:t>
            </a:r>
            <a:r>
              <a:rPr lang="en-US" b="1" dirty="0"/>
              <a:t> и </a:t>
            </a:r>
            <a:r>
              <a:rPr lang="en-US" b="1" dirty="0" err="1"/>
              <a:t>више</a:t>
            </a:r>
            <a:r>
              <a:rPr lang="en-US" b="1" dirty="0"/>
              <a:t> </a:t>
            </a:r>
            <a:r>
              <a:rPr lang="en-US" b="1" dirty="0" err="1"/>
              <a:t>од</a:t>
            </a:r>
            <a:r>
              <a:rPr lang="en-US" b="1" dirty="0"/>
              <a:t> 1000 </a:t>
            </a:r>
            <a:r>
              <a:rPr lang="en-US" b="1" dirty="0" err="1"/>
              <a:t>пута</a:t>
            </a:r>
            <a:r>
              <a:rPr lang="en-US" b="1" dirty="0" smtClean="0"/>
              <a:t>!</a:t>
            </a:r>
            <a:endParaRPr lang="sr-Latn-R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598757" y="197740"/>
            <a:ext cx="75488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2400" b="1" dirty="0" smtClean="0"/>
              <a:t>Дејтво Оче наша  и крсног знака на бактерије</a:t>
            </a:r>
            <a:endParaRPr lang="sr-Latn-RS" sz="2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599" y="757879"/>
            <a:ext cx="8891836" cy="311073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126610" y="798306"/>
            <a:ext cx="1294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 smtClean="0"/>
              <a:t>Оче наш</a:t>
            </a:r>
            <a:endParaRPr lang="sr-Latn-RS" b="1" dirty="0"/>
          </a:p>
        </p:txBody>
      </p:sp>
      <p:pic>
        <p:nvPicPr>
          <p:cNvPr id="6" name="Picture 2" descr="&amp;Rcy;&amp;iecy;&amp;zcy;&amp;ucy;&amp;lcy;&amp;tcy;&amp;acy;&amp;tcy; &amp;scy;&amp;lcy;&amp;icy;&amp;kcy;&amp;acy; &amp;zcy;&amp;acy; &amp;scy;&amp;lcy;&amp;icy;&amp;kcy;&amp;iecy; &amp;kcy;&amp;rcy;&amp;scy;&amp;tcy;&amp;acy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19" y="1659351"/>
            <a:ext cx="1513565" cy="2195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&amp;Rcy;&amp;iecy;&amp;zcy;&amp;ucy;&amp;lcy;&amp;tcy;&amp;acy;&amp;tcy; &amp;scy;&amp;lcy;&amp;icy;&amp;kcy;&amp;acy; &amp;zcy;&amp;acy; &amp;scy;&amp;lcy;&amp;icy;&amp;kcy;&amp;iecy; &amp;kcy;&amp;rcy;&amp;scy;&amp;tcy;&amp;acy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8250" y="1659350"/>
            <a:ext cx="1513565" cy="2195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204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3452" y="4303455"/>
            <a:ext cx="1168188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smtClean="0"/>
              <a:t>„</a:t>
            </a:r>
            <a:r>
              <a:rPr lang="sr-Cyrl-RS" sz="2000" b="1" dirty="0" err="1"/>
              <a:t>В</a:t>
            </a:r>
            <a:r>
              <a:rPr lang="en-US" sz="2000" b="1" dirty="0" err="1" smtClean="0"/>
              <a:t>ода</a:t>
            </a:r>
            <a:r>
              <a:rPr lang="en-US" sz="2000" b="1" dirty="0" smtClean="0"/>
              <a:t> “</a:t>
            </a:r>
            <a:r>
              <a:rPr lang="sr-Cyrl-RS" sz="2000" b="1" i="1" dirty="0" smtClean="0"/>
              <a:t>разликује</a:t>
            </a:r>
            <a:r>
              <a:rPr lang="en-US" sz="2000" b="1" dirty="0" smtClean="0"/>
              <a:t>” </a:t>
            </a:r>
            <a:r>
              <a:rPr lang="en-US" sz="2000" b="1" dirty="0" err="1"/>
              <a:t>смисао</a:t>
            </a:r>
            <a:r>
              <a:rPr lang="en-US" sz="2000" b="1" dirty="0"/>
              <a:t> </a:t>
            </a:r>
            <a:r>
              <a:rPr lang="en-US" sz="2000" b="1" dirty="0" err="1"/>
              <a:t>изговорених</a:t>
            </a:r>
            <a:r>
              <a:rPr lang="en-US" sz="2000" b="1" dirty="0"/>
              <a:t> </a:t>
            </a:r>
            <a:r>
              <a:rPr lang="en-US" sz="2000" b="1" dirty="0" err="1"/>
              <a:t>молитви</a:t>
            </a:r>
            <a:r>
              <a:rPr lang="en-US" sz="2000" b="1" dirty="0"/>
              <a:t> </a:t>
            </a:r>
            <a:r>
              <a:rPr lang="en-US" sz="2000" b="1" dirty="0" err="1"/>
              <a:t>над</a:t>
            </a:r>
            <a:r>
              <a:rPr lang="en-US" sz="2000" b="1" dirty="0"/>
              <a:t> </a:t>
            </a:r>
            <a:r>
              <a:rPr lang="en-US" sz="2000" b="1" dirty="0" err="1"/>
              <a:t>њом</a:t>
            </a:r>
            <a:r>
              <a:rPr lang="en-US" sz="2000" b="1" dirty="0"/>
              <a:t>, “</a:t>
            </a:r>
            <a:r>
              <a:rPr lang="en-US" sz="2000" b="1" i="1" dirty="0" err="1"/>
              <a:t>памти</a:t>
            </a:r>
            <a:r>
              <a:rPr lang="en-US" sz="2000" b="1" dirty="0"/>
              <a:t>” </a:t>
            </a:r>
            <a:r>
              <a:rPr lang="en-US" sz="2000" b="1" dirty="0" err="1"/>
              <a:t>тај</a:t>
            </a:r>
            <a:r>
              <a:rPr lang="en-US" sz="2000" b="1" dirty="0"/>
              <a:t> </a:t>
            </a:r>
            <a:r>
              <a:rPr lang="en-US" sz="2000" b="1" dirty="0" err="1"/>
              <a:t>утицај</a:t>
            </a:r>
            <a:r>
              <a:rPr lang="en-US" sz="2000" b="1" dirty="0"/>
              <a:t> и </a:t>
            </a:r>
            <a:r>
              <a:rPr lang="en-US" sz="2000" b="1" dirty="0" err="1"/>
              <a:t>чува</a:t>
            </a:r>
            <a:r>
              <a:rPr lang="en-US" sz="2000" b="1" dirty="0"/>
              <a:t> </a:t>
            </a:r>
            <a:r>
              <a:rPr lang="en-US" sz="2000" b="1" dirty="0" err="1"/>
              <a:t>га</a:t>
            </a:r>
            <a:r>
              <a:rPr lang="en-US" sz="2000" b="1" dirty="0"/>
              <a:t> </a:t>
            </a:r>
            <a:r>
              <a:rPr lang="en-US" sz="2000" b="1" dirty="0" err="1"/>
              <a:t>одређено</a:t>
            </a:r>
            <a:r>
              <a:rPr lang="en-US" sz="2000" b="1" dirty="0"/>
              <a:t> </a:t>
            </a:r>
            <a:r>
              <a:rPr lang="en-US" sz="2000" b="1" dirty="0" err="1"/>
              <a:t>време</a:t>
            </a:r>
            <a:r>
              <a:rPr lang="en-US" sz="2000" b="1" dirty="0"/>
              <a:t> </a:t>
            </a:r>
            <a:r>
              <a:rPr lang="en-US" sz="2000" b="1" dirty="0" err="1"/>
              <a:t>што</a:t>
            </a:r>
            <a:r>
              <a:rPr lang="en-US" sz="2000" b="1" dirty="0"/>
              <a:t> </a:t>
            </a:r>
            <a:r>
              <a:rPr lang="en-US" sz="2000" b="1" dirty="0" err="1"/>
              <a:t>се</a:t>
            </a:r>
            <a:r>
              <a:rPr lang="en-US" sz="2000" b="1" dirty="0"/>
              <a:t> </a:t>
            </a:r>
            <a:r>
              <a:rPr lang="en-US" sz="2000" b="1" dirty="0" err="1"/>
              <a:t>види</a:t>
            </a:r>
            <a:r>
              <a:rPr lang="en-US" sz="2000" b="1" dirty="0"/>
              <a:t> </a:t>
            </a:r>
            <a:r>
              <a:rPr lang="en-US" sz="2000" b="1" dirty="0" err="1"/>
              <a:t>по</a:t>
            </a:r>
            <a:r>
              <a:rPr lang="en-US" sz="2000" b="1" dirty="0"/>
              <a:t> </a:t>
            </a:r>
            <a:r>
              <a:rPr lang="en-US" sz="2000" b="1" dirty="0" err="1"/>
              <a:t>повећаној</a:t>
            </a:r>
            <a:r>
              <a:rPr lang="en-US" sz="2000" b="1" dirty="0"/>
              <a:t> </a:t>
            </a:r>
            <a:r>
              <a:rPr lang="en-US" sz="2000" b="1" dirty="0" err="1"/>
              <a:t>оптичкој</a:t>
            </a:r>
            <a:r>
              <a:rPr lang="en-US" sz="2000" b="1" dirty="0"/>
              <a:t> </a:t>
            </a:r>
            <a:r>
              <a:rPr lang="en-US" sz="2000" b="1" dirty="0" err="1" smtClean="0"/>
              <a:t>густини</a:t>
            </a:r>
            <a:r>
              <a:rPr lang="sr-Cyrl-RS" sz="2000" b="1" dirty="0" smtClean="0"/>
              <a:t>.</a:t>
            </a:r>
            <a:r>
              <a:rPr lang="en-US" sz="2000" b="1" dirty="0" err="1" smtClean="0"/>
              <a:t>Крсни</a:t>
            </a:r>
            <a:r>
              <a:rPr lang="en-US" sz="2000" b="1" dirty="0" smtClean="0"/>
              <a:t> </a:t>
            </a:r>
            <a:r>
              <a:rPr lang="en-US" sz="2000" b="1" dirty="0" err="1"/>
              <a:t>знак</a:t>
            </a:r>
            <a:r>
              <a:rPr lang="en-US" sz="2000" b="1" dirty="0"/>
              <a:t> </a:t>
            </a:r>
            <a:r>
              <a:rPr lang="en-US" sz="2000" b="1" dirty="0" err="1"/>
              <a:t>мења</a:t>
            </a:r>
            <a:r>
              <a:rPr lang="en-US" sz="2000" b="1" dirty="0"/>
              <a:t> </a:t>
            </a:r>
            <a:r>
              <a:rPr lang="en-US" sz="2000" b="1" dirty="0" err="1"/>
              <a:t>оптичку</a:t>
            </a:r>
            <a:r>
              <a:rPr lang="en-US" sz="2000" b="1" dirty="0"/>
              <a:t> </a:t>
            </a:r>
            <a:r>
              <a:rPr lang="en-US" sz="2000" b="1" dirty="0" err="1"/>
              <a:t>густину</a:t>
            </a:r>
            <a:r>
              <a:rPr lang="en-US" sz="2000" b="1" dirty="0"/>
              <a:t> </a:t>
            </a:r>
            <a:r>
              <a:rPr lang="en-US" sz="2000" b="1" dirty="0" err="1"/>
              <a:t>воде</a:t>
            </a:r>
            <a:r>
              <a:rPr lang="en-US" sz="2000" b="1" dirty="0"/>
              <a:t> </a:t>
            </a:r>
            <a:r>
              <a:rPr lang="en-US" sz="2000" b="1" dirty="0" err="1"/>
              <a:t>практично</a:t>
            </a:r>
            <a:r>
              <a:rPr lang="en-US" sz="2000" b="1" dirty="0"/>
              <a:t> </a:t>
            </a:r>
            <a:r>
              <a:rPr lang="en-US" sz="2000" b="1" dirty="0" err="1"/>
              <a:t>тренутно</a:t>
            </a:r>
            <a:r>
              <a:rPr lang="en-US" sz="2000" b="1" dirty="0"/>
              <a:t>. </a:t>
            </a:r>
            <a:r>
              <a:rPr lang="en-US" sz="2000" b="1" dirty="0" err="1"/>
              <a:t>Оптичка</a:t>
            </a:r>
            <a:r>
              <a:rPr lang="en-US" sz="2000" b="1" dirty="0"/>
              <a:t> </a:t>
            </a:r>
            <a:r>
              <a:rPr lang="en-US" sz="2000" b="1" dirty="0" err="1"/>
              <a:t>густина</a:t>
            </a:r>
            <a:r>
              <a:rPr lang="en-US" sz="2000" b="1" dirty="0"/>
              <a:t> </a:t>
            </a:r>
            <a:r>
              <a:rPr lang="en-US" sz="2000" b="1" dirty="0" err="1"/>
              <a:t>воде</a:t>
            </a:r>
            <a:r>
              <a:rPr lang="en-US" sz="2000" b="1" dirty="0"/>
              <a:t>, </a:t>
            </a:r>
            <a:r>
              <a:rPr lang="en-US" sz="2000" b="1" dirty="0" err="1"/>
              <a:t>која</a:t>
            </a:r>
            <a:r>
              <a:rPr lang="en-US" sz="2000" b="1" dirty="0"/>
              <a:t> </a:t>
            </a:r>
            <a:r>
              <a:rPr lang="en-US" sz="2000" b="1" dirty="0" err="1"/>
              <a:t>је</a:t>
            </a:r>
            <a:r>
              <a:rPr lang="en-US" sz="2000" b="1" dirty="0"/>
              <a:t> </a:t>
            </a:r>
            <a:r>
              <a:rPr lang="en-US" sz="2000" b="1" dirty="0" err="1"/>
              <a:t>освећена</a:t>
            </a:r>
            <a:r>
              <a:rPr lang="en-US" sz="2000" b="1" dirty="0"/>
              <a:t> </a:t>
            </a:r>
            <a:r>
              <a:rPr lang="en-US" sz="2000" b="1" dirty="0" err="1"/>
              <a:t>осењивањем</a:t>
            </a:r>
            <a:r>
              <a:rPr lang="en-US" sz="2000" b="1" dirty="0"/>
              <a:t> </a:t>
            </a:r>
            <a:r>
              <a:rPr lang="en-US" sz="2000" b="1" dirty="0" err="1"/>
              <a:t>крсним</a:t>
            </a:r>
            <a:r>
              <a:rPr lang="en-US" sz="2000" b="1" dirty="0"/>
              <a:t> </a:t>
            </a:r>
            <a:r>
              <a:rPr lang="en-US" sz="2000" b="1" dirty="0" err="1"/>
              <a:t>знаком</a:t>
            </a:r>
            <a:r>
              <a:rPr lang="en-US" sz="2000" b="1" dirty="0"/>
              <a:t> </a:t>
            </a:r>
            <a:r>
              <a:rPr lang="en-US" sz="2000" b="1" dirty="0" err="1"/>
              <a:t>од</a:t>
            </a:r>
            <a:r>
              <a:rPr lang="en-US" sz="2000" b="1" dirty="0"/>
              <a:t> </a:t>
            </a:r>
            <a:r>
              <a:rPr lang="en-US" sz="2000" b="1" dirty="0" err="1"/>
              <a:t>стране</a:t>
            </a:r>
            <a:r>
              <a:rPr lang="en-US" sz="2000" b="1" dirty="0"/>
              <a:t> </a:t>
            </a:r>
            <a:r>
              <a:rPr lang="en-US" sz="2000" b="1" dirty="0" err="1"/>
              <a:t>обичног</a:t>
            </a:r>
            <a:r>
              <a:rPr lang="en-US" sz="2000" b="1" dirty="0"/>
              <a:t> </a:t>
            </a:r>
            <a:r>
              <a:rPr lang="en-US" sz="2000" b="1" dirty="0" err="1"/>
              <a:t>верника</a:t>
            </a:r>
            <a:r>
              <a:rPr lang="en-US" sz="2000" b="1" dirty="0"/>
              <a:t> </a:t>
            </a:r>
            <a:r>
              <a:rPr lang="en-US" sz="2000" b="1" dirty="0" err="1"/>
              <a:t>се</a:t>
            </a:r>
            <a:r>
              <a:rPr lang="en-US" sz="2000" b="1" dirty="0"/>
              <a:t> </a:t>
            </a:r>
            <a:r>
              <a:rPr lang="en-US" sz="2000" b="1" dirty="0" err="1"/>
              <a:t>повећава</a:t>
            </a:r>
            <a:r>
              <a:rPr lang="en-US" sz="2000" b="1" dirty="0"/>
              <a:t> </a:t>
            </a:r>
            <a:r>
              <a:rPr lang="en-US" sz="2000" b="1" dirty="0" err="1"/>
              <a:t>скоро</a:t>
            </a:r>
            <a:r>
              <a:rPr lang="en-US" sz="2000" b="1" dirty="0"/>
              <a:t> 1.5 </a:t>
            </a:r>
            <a:r>
              <a:rPr lang="en-US" sz="2000" b="1" dirty="0" err="1"/>
              <a:t>пут</a:t>
            </a:r>
            <a:r>
              <a:rPr lang="en-US" sz="2000" b="1" dirty="0"/>
              <a:t>! А </a:t>
            </a:r>
            <a:r>
              <a:rPr lang="en-US" sz="2000" b="1" dirty="0" err="1"/>
              <a:t>када</a:t>
            </a:r>
            <a:r>
              <a:rPr lang="en-US" sz="2000" b="1" dirty="0"/>
              <a:t> </a:t>
            </a:r>
            <a:r>
              <a:rPr lang="en-US" sz="2000" b="1" dirty="0" err="1"/>
              <a:t>то</a:t>
            </a:r>
            <a:r>
              <a:rPr lang="en-US" sz="2000" b="1" dirty="0"/>
              <a:t> </a:t>
            </a:r>
            <a:r>
              <a:rPr lang="en-US" sz="2000" b="1" dirty="0" err="1"/>
              <a:t>исто</a:t>
            </a:r>
            <a:r>
              <a:rPr lang="en-US" sz="2000" b="1" dirty="0"/>
              <a:t> </a:t>
            </a:r>
            <a:r>
              <a:rPr lang="en-US" sz="2000" b="1" dirty="0" err="1"/>
              <a:t>уради</a:t>
            </a:r>
            <a:r>
              <a:rPr lang="en-US" sz="2000" b="1" dirty="0"/>
              <a:t> </a:t>
            </a:r>
            <a:r>
              <a:rPr lang="en-US" sz="2000" b="1" dirty="0" err="1"/>
              <a:t>свештеник</a:t>
            </a:r>
            <a:r>
              <a:rPr lang="en-US" sz="2000" b="1" dirty="0"/>
              <a:t> – </a:t>
            </a:r>
            <a:r>
              <a:rPr lang="en-US" sz="2000" b="1" dirty="0" err="1"/>
              <a:t>скоро</a:t>
            </a:r>
            <a:r>
              <a:rPr lang="en-US" sz="2000" b="1" dirty="0"/>
              <a:t> 2.5 </a:t>
            </a:r>
            <a:r>
              <a:rPr lang="en-US" sz="2000" b="1" dirty="0" err="1"/>
              <a:t>пута</a:t>
            </a:r>
            <a:r>
              <a:rPr lang="en-US" sz="2000" b="1" dirty="0"/>
              <a:t>! </a:t>
            </a:r>
            <a:r>
              <a:rPr lang="en-US" sz="2000" b="1" dirty="0" err="1"/>
              <a:t>То</a:t>
            </a:r>
            <a:r>
              <a:rPr lang="en-US" sz="2000" b="1" dirty="0"/>
              <a:t> </a:t>
            </a:r>
            <a:r>
              <a:rPr lang="en-US" sz="2000" b="1" dirty="0" err="1"/>
              <a:t>јест</a:t>
            </a:r>
            <a:r>
              <a:rPr lang="en-US" sz="2000" b="1" dirty="0"/>
              <a:t> </a:t>
            </a:r>
            <a:r>
              <a:rPr lang="en-US" sz="2000" b="1" dirty="0" err="1"/>
              <a:t>закључује</a:t>
            </a:r>
            <a:r>
              <a:rPr lang="en-US" sz="2000" b="1" dirty="0"/>
              <a:t> </a:t>
            </a:r>
            <a:r>
              <a:rPr lang="en-US" sz="2000" b="1" dirty="0" err="1"/>
              <a:t>се</a:t>
            </a:r>
            <a:r>
              <a:rPr lang="en-US" sz="2000" b="1" dirty="0"/>
              <a:t> </a:t>
            </a:r>
            <a:r>
              <a:rPr lang="en-US" sz="2000" b="1" dirty="0" err="1"/>
              <a:t>да</a:t>
            </a:r>
            <a:r>
              <a:rPr lang="en-US" sz="2000" b="1" dirty="0"/>
              <a:t> </a:t>
            </a:r>
            <a:r>
              <a:rPr lang="en-US" sz="2000" b="1" dirty="0" err="1"/>
              <a:t>вода</a:t>
            </a:r>
            <a:r>
              <a:rPr lang="en-US" sz="2000" b="1" dirty="0"/>
              <a:t> “</a:t>
            </a:r>
            <a:r>
              <a:rPr lang="en-US" sz="2000" b="1" dirty="0" err="1"/>
              <a:t>разликује</a:t>
            </a:r>
            <a:r>
              <a:rPr lang="en-US" sz="2000" b="1" dirty="0"/>
              <a:t>” </a:t>
            </a:r>
            <a:r>
              <a:rPr lang="en-US" sz="2000" b="1" dirty="0" err="1"/>
              <a:t>степен</a:t>
            </a:r>
            <a:r>
              <a:rPr lang="en-US" sz="2000" b="1" dirty="0"/>
              <a:t> </a:t>
            </a:r>
            <a:r>
              <a:rPr lang="en-US" sz="2000" b="1" dirty="0" err="1"/>
              <a:t>освећења</a:t>
            </a:r>
            <a:r>
              <a:rPr lang="en-US" sz="2000" b="1" dirty="0"/>
              <a:t> </a:t>
            </a:r>
            <a:r>
              <a:rPr lang="en-US" sz="2000" b="1" dirty="0" err="1"/>
              <a:t>од</a:t>
            </a:r>
            <a:r>
              <a:rPr lang="en-US" sz="2000" b="1" dirty="0"/>
              <a:t> </a:t>
            </a:r>
            <a:r>
              <a:rPr lang="en-US" sz="2000" b="1" dirty="0" err="1"/>
              <a:t>стране</a:t>
            </a:r>
            <a:r>
              <a:rPr lang="en-US" sz="2000" b="1" dirty="0"/>
              <a:t> </a:t>
            </a:r>
            <a:r>
              <a:rPr lang="en-US" sz="2000" b="1" dirty="0" err="1"/>
              <a:t>мирјанина</a:t>
            </a:r>
            <a:r>
              <a:rPr lang="en-US" sz="2000" b="1" dirty="0"/>
              <a:t> </a:t>
            </a:r>
            <a:r>
              <a:rPr lang="en-US" sz="2000" b="1" dirty="0" err="1"/>
              <a:t>или</a:t>
            </a:r>
            <a:r>
              <a:rPr lang="en-US" sz="2000" b="1" dirty="0"/>
              <a:t> </a:t>
            </a:r>
            <a:r>
              <a:rPr lang="en-US" sz="2000" b="1" dirty="0" err="1"/>
              <a:t>свештеника</a:t>
            </a:r>
            <a:r>
              <a:rPr lang="en-US" sz="2000" b="1" dirty="0"/>
              <a:t>, </a:t>
            </a:r>
            <a:r>
              <a:rPr lang="en-US" sz="2000" b="1" dirty="0" err="1"/>
              <a:t>чији</a:t>
            </a:r>
            <a:r>
              <a:rPr lang="en-US" sz="2000" b="1" dirty="0"/>
              <a:t> </a:t>
            </a:r>
            <a:r>
              <a:rPr lang="en-US" sz="2000" b="1" dirty="0" err="1"/>
              <a:t>су</a:t>
            </a:r>
            <a:r>
              <a:rPr lang="en-US" sz="2000" b="1" dirty="0"/>
              <a:t> </a:t>
            </a:r>
            <a:r>
              <a:rPr lang="en-US" sz="2000" b="1" dirty="0" err="1"/>
              <a:t>прсти</a:t>
            </a:r>
            <a:r>
              <a:rPr lang="en-US" sz="2000" b="1" dirty="0"/>
              <a:t> </a:t>
            </a:r>
            <a:r>
              <a:rPr lang="en-US" sz="2000" b="1" dirty="0" err="1"/>
              <a:t>десне</a:t>
            </a:r>
            <a:r>
              <a:rPr lang="en-US" sz="2000" b="1" dirty="0"/>
              <a:t> </a:t>
            </a:r>
            <a:r>
              <a:rPr lang="en-US" sz="2000" b="1" dirty="0" err="1"/>
              <a:t>руке</a:t>
            </a:r>
            <a:r>
              <a:rPr lang="en-US" sz="2000" b="1" dirty="0"/>
              <a:t> </a:t>
            </a:r>
            <a:r>
              <a:rPr lang="en-US" sz="2000" b="1" dirty="0" err="1"/>
              <a:t>склопљени</a:t>
            </a:r>
            <a:r>
              <a:rPr lang="en-US" sz="2000" b="1" dirty="0"/>
              <a:t> </a:t>
            </a:r>
            <a:r>
              <a:rPr lang="en-US" sz="2000" b="1" dirty="0" err="1"/>
              <a:t>ради</a:t>
            </a:r>
            <a:r>
              <a:rPr lang="en-US" sz="2000" b="1" dirty="0"/>
              <a:t> </a:t>
            </a:r>
            <a:r>
              <a:rPr lang="en-US" sz="2000" b="1" dirty="0" err="1"/>
              <a:t>благослова</a:t>
            </a:r>
            <a:r>
              <a:rPr lang="en-US" sz="2000" b="1" dirty="0"/>
              <a:t> </a:t>
            </a:r>
            <a:r>
              <a:rPr lang="en-US" sz="2000" b="1" dirty="0" err="1"/>
              <a:t>тако</a:t>
            </a:r>
            <a:r>
              <a:rPr lang="en-US" sz="2000" b="1" dirty="0"/>
              <a:t> </a:t>
            </a:r>
            <a:r>
              <a:rPr lang="en-US" sz="2000" b="1" dirty="0" err="1"/>
              <a:t>да</a:t>
            </a:r>
            <a:r>
              <a:rPr lang="en-US" sz="2000" b="1" dirty="0"/>
              <a:t> </a:t>
            </a:r>
            <a:r>
              <a:rPr lang="en-US" sz="2000" b="1" dirty="0" err="1"/>
              <a:t>изображавају</a:t>
            </a:r>
            <a:r>
              <a:rPr lang="en-US" sz="2000" b="1" dirty="0"/>
              <a:t> </a:t>
            </a:r>
            <a:r>
              <a:rPr lang="en-US" sz="2000" b="1" dirty="0" err="1"/>
              <a:t>прва</a:t>
            </a:r>
            <a:r>
              <a:rPr lang="en-US" sz="2000" b="1" dirty="0"/>
              <a:t> </a:t>
            </a:r>
            <a:r>
              <a:rPr lang="en-US" sz="2000" b="1" dirty="0" err="1"/>
              <a:t>слова</a:t>
            </a:r>
            <a:r>
              <a:rPr lang="en-US" sz="2000" b="1" dirty="0"/>
              <a:t> </a:t>
            </a:r>
            <a:r>
              <a:rPr lang="en-US" sz="2000" b="1" dirty="0" err="1"/>
              <a:t>Христовог</a:t>
            </a:r>
            <a:r>
              <a:rPr lang="en-US" sz="2000" b="1" dirty="0"/>
              <a:t> </a:t>
            </a:r>
            <a:r>
              <a:rPr lang="en-US" sz="2000" b="1" dirty="0" err="1"/>
              <a:t>Имена</a:t>
            </a:r>
            <a:r>
              <a:rPr lang="en-US" sz="2000" b="1" dirty="0" smtClean="0"/>
              <a:t>.</a:t>
            </a:r>
            <a:endParaRPr lang="sr-Latn-RS" sz="2000" b="1" dirty="0"/>
          </a:p>
        </p:txBody>
      </p:sp>
      <p:sp>
        <p:nvSpPr>
          <p:cNvPr id="5" name="Rectangle 4"/>
          <p:cNvSpPr/>
          <p:nvPr/>
        </p:nvSpPr>
        <p:spPr>
          <a:xfrm>
            <a:off x="4024696" y="204316"/>
            <a:ext cx="51535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2000" b="1" dirty="0" smtClean="0"/>
              <a:t>Дејство снаге крсног знака на воду</a:t>
            </a:r>
            <a:endParaRPr lang="sr-Latn-RS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0" y="773723"/>
            <a:ext cx="15755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 smtClean="0"/>
              <a:t>Крсни знак</a:t>
            </a:r>
            <a:endParaRPr lang="sr-Latn-RS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25" y="773723"/>
            <a:ext cx="9129932" cy="27677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Picture 2" descr="&amp;Rcy;&amp;iecy;&amp;zcy;&amp;ucy;&amp;lcy;&amp;tcy;&amp;acy;&amp;tcy; &amp;scy;&amp;lcy;&amp;icy;&amp;kcy;&amp;acy; &amp;zcy;&amp;acy; &amp;scy;&amp;lcy;&amp;icy;&amp;kcy;&amp;iecy; &amp;kcy;&amp;rcy;&amp;scy;&amp;tcy;&amp;acy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0499" y="1625657"/>
            <a:ext cx="1513565" cy="2195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1102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5492" y="4303455"/>
            <a:ext cx="105648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err="1" smtClean="0"/>
              <a:t>Интересантан</a:t>
            </a:r>
            <a:r>
              <a:rPr lang="en-US" sz="2000" b="1" dirty="0" smtClean="0"/>
              <a:t> </a:t>
            </a:r>
            <a:r>
              <a:rPr lang="en-US" sz="2000" b="1" dirty="0" err="1"/>
              <a:t>је</a:t>
            </a:r>
            <a:r>
              <a:rPr lang="en-US" sz="2000" b="1" dirty="0"/>
              <a:t> и </a:t>
            </a:r>
            <a:r>
              <a:rPr lang="en-US" sz="2000" b="1" dirty="0" err="1"/>
              <a:t>резултат</a:t>
            </a:r>
            <a:r>
              <a:rPr lang="en-US" sz="2000" b="1" dirty="0"/>
              <a:t> </a:t>
            </a:r>
            <a:r>
              <a:rPr lang="en-US" sz="2000" b="1" dirty="0" err="1"/>
              <a:t>освећења</a:t>
            </a:r>
            <a:r>
              <a:rPr lang="en-US" sz="2000" b="1" dirty="0"/>
              <a:t> </a:t>
            </a:r>
            <a:r>
              <a:rPr lang="en-US" sz="2000" b="1" dirty="0" err="1"/>
              <a:t>воде</a:t>
            </a:r>
            <a:r>
              <a:rPr lang="en-US" sz="2000" b="1" dirty="0"/>
              <a:t> </a:t>
            </a:r>
            <a:r>
              <a:rPr lang="en-US" sz="2000" b="1" dirty="0" err="1"/>
              <a:t>од</a:t>
            </a:r>
            <a:r>
              <a:rPr lang="en-US" sz="2000" b="1" dirty="0"/>
              <a:t> </a:t>
            </a:r>
            <a:r>
              <a:rPr lang="en-US" sz="2000" b="1" dirty="0" err="1"/>
              <a:t>стране</a:t>
            </a:r>
            <a:r>
              <a:rPr lang="en-US" sz="2000" b="1" dirty="0"/>
              <a:t> </a:t>
            </a:r>
            <a:r>
              <a:rPr lang="en-US" sz="2000" b="1" dirty="0" err="1"/>
              <a:t>крштеног</a:t>
            </a:r>
            <a:r>
              <a:rPr lang="en-US" sz="2000" b="1" dirty="0"/>
              <a:t>, </a:t>
            </a:r>
            <a:r>
              <a:rPr lang="en-US" sz="2000" b="1" dirty="0" err="1"/>
              <a:t>али</a:t>
            </a:r>
            <a:r>
              <a:rPr lang="en-US" sz="2000" b="1" dirty="0"/>
              <a:t> </a:t>
            </a:r>
            <a:r>
              <a:rPr lang="en-US" sz="2000" b="1" dirty="0" err="1"/>
              <a:t>неверујућег</a:t>
            </a:r>
            <a:r>
              <a:rPr lang="en-US" sz="2000" b="1" dirty="0"/>
              <a:t> </a:t>
            </a:r>
            <a:r>
              <a:rPr lang="en-US" sz="2000" b="1" dirty="0" err="1"/>
              <a:t>човека</a:t>
            </a:r>
            <a:r>
              <a:rPr lang="en-US" sz="2000" b="1" dirty="0"/>
              <a:t>, </a:t>
            </a:r>
            <a:r>
              <a:rPr lang="en-US" sz="2000" b="1" dirty="0" err="1"/>
              <a:t>који</a:t>
            </a:r>
            <a:r>
              <a:rPr lang="en-US" sz="2000" b="1" dirty="0"/>
              <a:t> </a:t>
            </a:r>
            <a:r>
              <a:rPr lang="en-US" sz="2000" b="1" dirty="0" err="1"/>
              <a:t>не</a:t>
            </a:r>
            <a:r>
              <a:rPr lang="en-US" sz="2000" b="1" dirty="0"/>
              <a:t> </a:t>
            </a:r>
            <a:r>
              <a:rPr lang="en-US" sz="2000" b="1" dirty="0" err="1"/>
              <a:t>носи</a:t>
            </a:r>
            <a:r>
              <a:rPr lang="en-US" sz="2000" b="1" dirty="0"/>
              <a:t> </a:t>
            </a:r>
            <a:r>
              <a:rPr lang="en-US" sz="2000" b="1" dirty="0" err="1"/>
              <a:t>крстић</a:t>
            </a:r>
            <a:r>
              <a:rPr lang="en-US" sz="2000" b="1" dirty="0"/>
              <a:t> </a:t>
            </a:r>
            <a:r>
              <a:rPr lang="en-US" sz="2000" b="1" dirty="0" err="1"/>
              <a:t>на</a:t>
            </a:r>
            <a:r>
              <a:rPr lang="en-US" sz="2000" b="1" dirty="0"/>
              <a:t> </a:t>
            </a:r>
            <a:r>
              <a:rPr lang="en-US" sz="2000" b="1" dirty="0" err="1"/>
              <a:t>грудима</a:t>
            </a:r>
            <a:r>
              <a:rPr lang="en-US" sz="2000" b="1" dirty="0"/>
              <a:t>. </a:t>
            </a:r>
            <a:r>
              <a:rPr lang="en-US" sz="2000" b="1" dirty="0" err="1"/>
              <a:t>Показало</a:t>
            </a:r>
            <a:r>
              <a:rPr lang="en-US" sz="2000" b="1" dirty="0"/>
              <a:t> </a:t>
            </a:r>
            <a:r>
              <a:rPr lang="en-US" sz="2000" b="1" dirty="0" err="1"/>
              <a:t>се</a:t>
            </a:r>
            <a:r>
              <a:rPr lang="en-US" sz="2000" b="1" dirty="0"/>
              <a:t> </a:t>
            </a:r>
            <a:r>
              <a:rPr lang="en-US" sz="2000" b="1" dirty="0" err="1"/>
              <a:t>да</a:t>
            </a:r>
            <a:r>
              <a:rPr lang="en-US" sz="2000" b="1" dirty="0"/>
              <a:t> </a:t>
            </a:r>
            <a:r>
              <a:rPr lang="en-US" sz="2000" b="1" dirty="0" err="1"/>
              <a:t>вода</a:t>
            </a:r>
            <a:r>
              <a:rPr lang="en-US" sz="2000" b="1" dirty="0"/>
              <a:t> “</a:t>
            </a:r>
            <a:r>
              <a:rPr lang="en-US" sz="2000" b="1" dirty="0" err="1"/>
              <a:t>разликује</a:t>
            </a:r>
            <a:r>
              <a:rPr lang="en-US" sz="2000" b="1" dirty="0"/>
              <a:t>” </a:t>
            </a:r>
            <a:r>
              <a:rPr lang="en-US" sz="2000" b="1" dirty="0" err="1"/>
              <a:t>чак</a:t>
            </a:r>
            <a:r>
              <a:rPr lang="en-US" sz="2000" b="1" dirty="0"/>
              <a:t> и </a:t>
            </a:r>
            <a:r>
              <a:rPr lang="en-US" sz="2000" b="1" dirty="0" err="1"/>
              <a:t>степен</a:t>
            </a:r>
            <a:r>
              <a:rPr lang="en-US" sz="2000" b="1" dirty="0"/>
              <a:t> </a:t>
            </a:r>
            <a:r>
              <a:rPr lang="en-US" sz="2000" b="1" dirty="0" err="1"/>
              <a:t>вере</a:t>
            </a:r>
            <a:r>
              <a:rPr lang="en-US" sz="2000" b="1" dirty="0"/>
              <a:t> – </a:t>
            </a:r>
            <a:r>
              <a:rPr lang="en-US" sz="2000" b="1" dirty="0" err="1"/>
              <a:t>њена</a:t>
            </a:r>
            <a:r>
              <a:rPr lang="en-US" sz="2000" b="1" dirty="0"/>
              <a:t> </a:t>
            </a:r>
            <a:r>
              <a:rPr lang="en-US" sz="2000" b="1" dirty="0" err="1"/>
              <a:t>оптичка</a:t>
            </a:r>
            <a:r>
              <a:rPr lang="en-US" sz="2000" b="1" dirty="0"/>
              <a:t> </a:t>
            </a:r>
            <a:r>
              <a:rPr lang="en-US" sz="2000" b="1" dirty="0" err="1"/>
              <a:t>густина</a:t>
            </a:r>
            <a:r>
              <a:rPr lang="en-US" sz="2000" b="1" dirty="0"/>
              <a:t> </a:t>
            </a:r>
            <a:r>
              <a:rPr lang="en-US" sz="2000" b="1" dirty="0" err="1"/>
              <a:t>се</a:t>
            </a:r>
            <a:r>
              <a:rPr lang="en-US" sz="2000" b="1" dirty="0"/>
              <a:t> </a:t>
            </a:r>
            <a:r>
              <a:rPr lang="en-US" sz="2000" b="1" dirty="0" err="1"/>
              <a:t>изменила</a:t>
            </a:r>
            <a:r>
              <a:rPr lang="en-US" sz="2000" b="1" dirty="0"/>
              <a:t> </a:t>
            </a:r>
            <a:r>
              <a:rPr lang="en-US" sz="2000" b="1" dirty="0" err="1"/>
              <a:t>само</a:t>
            </a:r>
            <a:r>
              <a:rPr lang="en-US" sz="2000" b="1" dirty="0"/>
              <a:t> </a:t>
            </a:r>
            <a:r>
              <a:rPr lang="en-US" sz="2000" b="1" dirty="0" err="1"/>
              <a:t>за</a:t>
            </a:r>
            <a:r>
              <a:rPr lang="en-US" sz="2000" b="1" dirty="0"/>
              <a:t> 10%! </a:t>
            </a:r>
            <a:r>
              <a:rPr lang="en-US" sz="2000" b="1" dirty="0" err="1"/>
              <a:t>Заиста</a:t>
            </a:r>
            <a:r>
              <a:rPr lang="en-US" sz="2000" b="1" dirty="0"/>
              <a:t> – “</a:t>
            </a:r>
            <a:r>
              <a:rPr lang="en-US" sz="2000" b="1" dirty="0" err="1"/>
              <a:t>по</a:t>
            </a:r>
            <a:r>
              <a:rPr lang="en-US" sz="2000" b="1" dirty="0"/>
              <a:t> </a:t>
            </a:r>
            <a:r>
              <a:rPr lang="en-US" sz="2000" b="1" dirty="0" err="1"/>
              <a:t>вери</a:t>
            </a:r>
            <a:r>
              <a:rPr lang="en-US" sz="2000" b="1" dirty="0"/>
              <a:t> </a:t>
            </a:r>
            <a:r>
              <a:rPr lang="en-US" sz="2000" b="1" dirty="0" err="1"/>
              <a:t>вашој</a:t>
            </a:r>
            <a:r>
              <a:rPr lang="en-US" sz="2000" b="1" dirty="0"/>
              <a:t> – </a:t>
            </a:r>
            <a:r>
              <a:rPr lang="en-US" sz="2000" b="1" dirty="0" err="1"/>
              <a:t>нека</a:t>
            </a:r>
            <a:r>
              <a:rPr lang="en-US" sz="2000" b="1" dirty="0"/>
              <a:t> </a:t>
            </a:r>
            <a:r>
              <a:rPr lang="en-US" sz="2000" b="1" dirty="0" err="1"/>
              <a:t>вам</a:t>
            </a:r>
            <a:r>
              <a:rPr lang="en-US" sz="2000" b="1" dirty="0"/>
              <a:t> </a:t>
            </a:r>
            <a:r>
              <a:rPr lang="en-US" sz="2000" b="1" dirty="0" err="1"/>
              <a:t>буде</a:t>
            </a:r>
            <a:r>
              <a:rPr lang="en-US" sz="2000" b="1" dirty="0"/>
              <a:t>!”</a:t>
            </a:r>
            <a:endParaRPr lang="sr-Latn-RS" sz="2000" b="1" dirty="0"/>
          </a:p>
          <a:p>
            <a:pPr algn="just"/>
            <a:r>
              <a:rPr lang="en-US" sz="2000" b="1" dirty="0" err="1"/>
              <a:t>Пошто</a:t>
            </a:r>
            <a:r>
              <a:rPr lang="en-US" sz="2000" b="1" dirty="0"/>
              <a:t> </a:t>
            </a:r>
            <a:r>
              <a:rPr lang="en-US" sz="2000" b="1" dirty="0" err="1"/>
              <a:t>се</a:t>
            </a:r>
            <a:r>
              <a:rPr lang="en-US" sz="2000" b="1" dirty="0"/>
              <a:t> </a:t>
            </a:r>
            <a:r>
              <a:rPr lang="en-US" sz="2000" b="1" dirty="0" err="1"/>
              <a:t>људски</a:t>
            </a:r>
            <a:r>
              <a:rPr lang="en-US" sz="2000" b="1" dirty="0"/>
              <a:t> </a:t>
            </a:r>
            <a:r>
              <a:rPr lang="en-US" sz="2000" b="1" dirty="0" err="1"/>
              <a:t>организам</a:t>
            </a:r>
            <a:r>
              <a:rPr lang="en-US" sz="2000" b="1" dirty="0"/>
              <a:t> </a:t>
            </a:r>
            <a:r>
              <a:rPr lang="en-US" sz="2000" b="1" dirty="0" err="1"/>
              <a:t>састоји</a:t>
            </a:r>
            <a:r>
              <a:rPr lang="en-US" sz="2000" b="1" dirty="0"/>
              <a:t> </a:t>
            </a:r>
            <a:r>
              <a:rPr lang="en-US" sz="2000" b="1" dirty="0" err="1"/>
              <a:t>од</a:t>
            </a:r>
            <a:r>
              <a:rPr lang="en-US" sz="2000" b="1" dirty="0"/>
              <a:t> </a:t>
            </a:r>
            <a:r>
              <a:rPr lang="en-US" sz="2000" b="1" dirty="0" err="1"/>
              <a:t>нешто</a:t>
            </a:r>
            <a:r>
              <a:rPr lang="en-US" sz="2000" b="1" dirty="0"/>
              <a:t> </a:t>
            </a:r>
            <a:r>
              <a:rPr lang="en-US" sz="2000" b="1" dirty="0" err="1"/>
              <a:t>више</a:t>
            </a:r>
            <a:r>
              <a:rPr lang="en-US" sz="2000" b="1" dirty="0"/>
              <a:t> </a:t>
            </a:r>
            <a:r>
              <a:rPr lang="en-US" sz="2000" b="1" dirty="0" err="1"/>
              <a:t>од</a:t>
            </a:r>
            <a:r>
              <a:rPr lang="en-US" sz="2000" b="1" dirty="0"/>
              <a:t> </a:t>
            </a:r>
            <a:r>
              <a:rPr lang="en-US" sz="2000" b="1" dirty="0" err="1"/>
              <a:t>две</a:t>
            </a:r>
            <a:r>
              <a:rPr lang="en-US" sz="2000" b="1" dirty="0"/>
              <a:t> </a:t>
            </a:r>
            <a:r>
              <a:rPr lang="en-US" sz="2000" b="1" dirty="0" err="1"/>
              <a:t>трећине</a:t>
            </a:r>
            <a:r>
              <a:rPr lang="en-US" sz="2000" b="1" dirty="0"/>
              <a:t> </a:t>
            </a:r>
            <a:r>
              <a:rPr lang="en-US" sz="2000" b="1" dirty="0" err="1"/>
              <a:t>воде</a:t>
            </a:r>
            <a:r>
              <a:rPr lang="en-US" sz="2000" b="1" dirty="0"/>
              <a:t>, </a:t>
            </a:r>
            <a:r>
              <a:rPr lang="en-US" sz="2000" b="1" dirty="0" err="1"/>
              <a:t>то</a:t>
            </a:r>
            <a:r>
              <a:rPr lang="en-US" sz="2000" b="1" dirty="0"/>
              <a:t> </a:t>
            </a:r>
            <a:r>
              <a:rPr lang="en-US" sz="2000" b="1" dirty="0" err="1"/>
              <a:t>значи</a:t>
            </a:r>
            <a:r>
              <a:rPr lang="en-US" sz="2000" b="1" dirty="0"/>
              <a:t> </a:t>
            </a:r>
            <a:r>
              <a:rPr lang="en-US" sz="2000" b="1" dirty="0" err="1"/>
              <a:t>да</a:t>
            </a:r>
            <a:r>
              <a:rPr lang="en-US" sz="2000" b="1" dirty="0"/>
              <a:t> </a:t>
            </a:r>
            <a:r>
              <a:rPr lang="en-US" sz="2000" b="1" dirty="0" err="1"/>
              <a:t>је</a:t>
            </a:r>
            <a:r>
              <a:rPr lang="en-US" sz="2000" b="1" dirty="0"/>
              <a:t> </a:t>
            </a:r>
            <a:r>
              <a:rPr lang="en-US" sz="2000" b="1" dirty="0" err="1"/>
              <a:t>Бог</a:t>
            </a:r>
            <a:r>
              <a:rPr lang="en-US" sz="2000" b="1" dirty="0"/>
              <a:t> </a:t>
            </a:r>
            <a:r>
              <a:rPr lang="en-US" sz="2000" b="1" dirty="0" err="1"/>
              <a:t>при</a:t>
            </a:r>
            <a:r>
              <a:rPr lang="en-US" sz="2000" b="1" dirty="0"/>
              <a:t> </a:t>
            </a:r>
            <a:r>
              <a:rPr lang="en-US" sz="2000" b="1" dirty="0" err="1"/>
              <a:t>стварању</a:t>
            </a:r>
            <a:r>
              <a:rPr lang="en-US" sz="2000" b="1" dirty="0"/>
              <a:t> у </a:t>
            </a:r>
            <a:r>
              <a:rPr lang="en-US" sz="2000" b="1" dirty="0" err="1"/>
              <a:t>нас</a:t>
            </a:r>
            <a:r>
              <a:rPr lang="en-US" sz="2000" b="1" dirty="0"/>
              <a:t> </a:t>
            </a:r>
            <a:r>
              <a:rPr lang="en-US" sz="2000" b="1" dirty="0" err="1"/>
              <a:t>уградио</a:t>
            </a:r>
            <a:r>
              <a:rPr lang="en-US" sz="2000" b="1" dirty="0"/>
              <a:t> </a:t>
            </a:r>
            <a:r>
              <a:rPr lang="en-US" sz="2000" b="1" dirty="0" err="1"/>
              <a:t>такав</a:t>
            </a:r>
            <a:r>
              <a:rPr lang="en-US" sz="2000" b="1" dirty="0"/>
              <a:t> </a:t>
            </a:r>
            <a:r>
              <a:rPr lang="en-US" sz="2000" b="1" dirty="0" err="1"/>
              <a:t>систем</a:t>
            </a:r>
            <a:r>
              <a:rPr lang="en-US" sz="2000" b="1" dirty="0"/>
              <a:t> </a:t>
            </a:r>
            <a:r>
              <a:rPr lang="en-US" sz="2000" b="1" dirty="0" err="1"/>
              <a:t>физичких</a:t>
            </a:r>
            <a:r>
              <a:rPr lang="en-US" sz="2000" b="1" dirty="0"/>
              <a:t> </a:t>
            </a:r>
            <a:r>
              <a:rPr lang="en-US" sz="2000" b="1" dirty="0" err="1"/>
              <a:t>канала</a:t>
            </a:r>
            <a:r>
              <a:rPr lang="en-US" sz="2000" b="1" dirty="0"/>
              <a:t>, </a:t>
            </a:r>
            <a:r>
              <a:rPr lang="en-US" sz="2000" b="1" dirty="0" err="1"/>
              <a:t>који</a:t>
            </a:r>
            <a:r>
              <a:rPr lang="en-US" sz="2000" b="1" dirty="0"/>
              <a:t> </a:t>
            </a:r>
            <a:r>
              <a:rPr lang="en-US" sz="2000" b="1" dirty="0" err="1"/>
              <a:t>регулише</a:t>
            </a:r>
            <a:r>
              <a:rPr lang="en-US" sz="2000" b="1" dirty="0"/>
              <a:t> </a:t>
            </a:r>
            <a:r>
              <a:rPr lang="en-US" sz="2000" b="1" dirty="0" err="1"/>
              <a:t>све</a:t>
            </a:r>
            <a:r>
              <a:rPr lang="en-US" sz="2000" b="1" dirty="0"/>
              <a:t> </a:t>
            </a:r>
            <a:r>
              <a:rPr lang="en-US" sz="2000" b="1" dirty="0" err="1"/>
              <a:t>биохемијске</a:t>
            </a:r>
            <a:r>
              <a:rPr lang="en-US" sz="2000" b="1" dirty="0"/>
              <a:t> </a:t>
            </a:r>
            <a:r>
              <a:rPr lang="en-US" sz="2000" b="1" dirty="0" err="1"/>
              <a:t>процесе</a:t>
            </a:r>
            <a:r>
              <a:rPr lang="en-US" sz="2000" b="1" dirty="0"/>
              <a:t> у </a:t>
            </a:r>
            <a:r>
              <a:rPr lang="en-US" sz="2000" b="1" dirty="0" err="1"/>
              <a:t>организму</a:t>
            </a:r>
            <a:r>
              <a:rPr lang="en-US" sz="2000" b="1" dirty="0"/>
              <a:t>, и </a:t>
            </a:r>
            <a:r>
              <a:rPr lang="en-US" sz="2000" b="1" dirty="0" err="1"/>
              <a:t>који</a:t>
            </a:r>
            <a:r>
              <a:rPr lang="en-US" sz="2000" b="1" dirty="0"/>
              <a:t> </a:t>
            </a:r>
            <a:r>
              <a:rPr lang="en-US" sz="2000" b="1" dirty="0" err="1"/>
              <a:t>јасно</a:t>
            </a:r>
            <a:r>
              <a:rPr lang="en-US" sz="2000" b="1" dirty="0"/>
              <a:t> “</a:t>
            </a:r>
            <a:r>
              <a:rPr lang="en-US" sz="2000" b="1" dirty="0" err="1"/>
              <a:t>препознаје</a:t>
            </a:r>
            <a:r>
              <a:rPr lang="en-US" sz="2000" b="1" dirty="0"/>
              <a:t>” </a:t>
            </a:r>
            <a:r>
              <a:rPr lang="en-US" sz="2000" b="1" dirty="0" err="1"/>
              <a:t>Име</a:t>
            </a:r>
            <a:r>
              <a:rPr lang="en-US" sz="2000" b="1" dirty="0"/>
              <a:t> </a:t>
            </a:r>
            <a:r>
              <a:rPr lang="en-US" sz="2000" b="1" dirty="0" err="1"/>
              <a:t>Исуса</a:t>
            </a:r>
            <a:r>
              <a:rPr lang="en-US" sz="2000" b="1" dirty="0"/>
              <a:t> </a:t>
            </a:r>
            <a:r>
              <a:rPr lang="en-US" sz="2000" b="1" dirty="0" err="1"/>
              <a:t>Христа</a:t>
            </a:r>
            <a:r>
              <a:rPr lang="en-US" sz="2000" b="1" dirty="0"/>
              <a:t>!</a:t>
            </a:r>
            <a:endParaRPr lang="sr-Latn-RS" sz="20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477" y="886265"/>
            <a:ext cx="8616867" cy="32371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4079630" y="244564"/>
            <a:ext cx="4557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b="1" dirty="0" smtClean="0"/>
              <a:t>Вода-Вера-Име Божије</a:t>
            </a:r>
            <a:endParaRPr lang="sr-Latn-R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37362" y="706229"/>
            <a:ext cx="1519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b="1" dirty="0" smtClean="0"/>
              <a:t>Докази</a:t>
            </a:r>
            <a:endParaRPr lang="sr-Latn-RS" sz="2000" b="1" dirty="0"/>
          </a:p>
        </p:txBody>
      </p:sp>
    </p:spTree>
    <p:extLst>
      <p:ext uri="{BB962C8B-B14F-4D97-AF65-F5344CB8AC3E}">
        <p14:creationId xmlns:p14="http://schemas.microsoft.com/office/powerpoint/2010/main" val="131588818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94228" y="4272677"/>
            <a:ext cx="999622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b="1" dirty="0" err="1"/>
              <a:t>М</a:t>
            </a:r>
            <a:r>
              <a:rPr lang="en-US" b="1" dirty="0" err="1" smtClean="0"/>
              <a:t>ерења</a:t>
            </a:r>
            <a:r>
              <a:rPr lang="en-US" b="1" dirty="0" smtClean="0"/>
              <a:t> </a:t>
            </a:r>
            <a:r>
              <a:rPr lang="sr-Cyrl-RS" b="1" dirty="0" smtClean="0"/>
              <a:t>су</a:t>
            </a:r>
            <a:r>
              <a:rPr lang="en-US" b="1" dirty="0" smtClean="0"/>
              <a:t> </a:t>
            </a:r>
            <a:r>
              <a:rPr lang="en-US" b="1" dirty="0" err="1"/>
              <a:t>показала</a:t>
            </a:r>
            <a:r>
              <a:rPr lang="en-US" b="1" dirty="0"/>
              <a:t> </a:t>
            </a:r>
            <a:r>
              <a:rPr lang="en-US" b="1" dirty="0" err="1"/>
              <a:t>задивљујућу</a:t>
            </a:r>
            <a:r>
              <a:rPr lang="en-US" b="1" dirty="0"/>
              <a:t> </a:t>
            </a:r>
            <a:r>
              <a:rPr lang="en-US" b="1" dirty="0" err="1"/>
              <a:t>ствар</a:t>
            </a:r>
            <a:r>
              <a:rPr lang="en-US" b="1" dirty="0"/>
              <a:t>: </a:t>
            </a:r>
            <a:r>
              <a:rPr lang="en-US" b="1" dirty="0" err="1"/>
              <a:t>после</a:t>
            </a:r>
            <a:r>
              <a:rPr lang="en-US" b="1" dirty="0"/>
              <a:t> </a:t>
            </a:r>
            <a:r>
              <a:rPr lang="en-US" b="1" dirty="0" err="1"/>
              <a:t>освећења</a:t>
            </a:r>
            <a:r>
              <a:rPr lang="en-US" b="1" dirty="0"/>
              <a:t> </a:t>
            </a:r>
            <a:r>
              <a:rPr lang="en-US" b="1" dirty="0" err="1"/>
              <a:t>од</a:t>
            </a:r>
            <a:r>
              <a:rPr lang="en-US" b="1" dirty="0"/>
              <a:t> </a:t>
            </a:r>
            <a:r>
              <a:rPr lang="en-US" b="1" dirty="0" err="1"/>
              <a:t>стране</a:t>
            </a:r>
            <a:r>
              <a:rPr lang="en-US" b="1" dirty="0"/>
              <a:t> </a:t>
            </a:r>
            <a:r>
              <a:rPr lang="en-US" b="1" dirty="0" err="1"/>
              <a:t>јереја</a:t>
            </a:r>
            <a:r>
              <a:rPr lang="en-US" b="1" dirty="0"/>
              <a:t> </a:t>
            </a:r>
            <a:r>
              <a:rPr lang="en-US" b="1" dirty="0" err="1"/>
              <a:t>обична</a:t>
            </a:r>
            <a:r>
              <a:rPr lang="en-US" b="1" dirty="0"/>
              <a:t> </a:t>
            </a:r>
            <a:r>
              <a:rPr lang="en-US" b="1" dirty="0" err="1"/>
              <a:t>вода</a:t>
            </a:r>
            <a:r>
              <a:rPr lang="en-US" b="1" dirty="0"/>
              <a:t> </a:t>
            </a:r>
            <a:r>
              <a:rPr lang="en-US" b="1" dirty="0" err="1"/>
              <a:t>из</a:t>
            </a:r>
            <a:r>
              <a:rPr lang="en-US" b="1" dirty="0"/>
              <a:t> </a:t>
            </a:r>
            <a:r>
              <a:rPr lang="en-US" b="1" dirty="0" err="1"/>
              <a:t>водовода</a:t>
            </a:r>
            <a:r>
              <a:rPr lang="en-US" b="1" dirty="0"/>
              <a:t> </a:t>
            </a:r>
            <a:r>
              <a:rPr lang="en-US" b="1" dirty="0" err="1"/>
              <a:t>задобија</a:t>
            </a:r>
            <a:r>
              <a:rPr lang="en-US" b="1" dirty="0"/>
              <a:t> </a:t>
            </a:r>
            <a:r>
              <a:rPr lang="sr-Cyrl-RS" b="1" dirty="0" smtClean="0"/>
              <a:t>нова оптичка својства, зато што се </a:t>
            </a:r>
            <a:r>
              <a:rPr lang="en-US" b="1" dirty="0" err="1"/>
              <a:t>повећава</a:t>
            </a:r>
            <a:r>
              <a:rPr lang="en-US" b="1" dirty="0"/>
              <a:t> </a:t>
            </a:r>
            <a:r>
              <a:rPr lang="en-US" b="1" dirty="0" err="1"/>
              <a:t>њена</a:t>
            </a:r>
            <a:r>
              <a:rPr lang="en-US" b="1" dirty="0"/>
              <a:t> </a:t>
            </a:r>
            <a:r>
              <a:rPr lang="en-US" b="1" dirty="0" err="1"/>
              <a:t>оптичка</a:t>
            </a:r>
            <a:r>
              <a:rPr lang="en-US" b="1" dirty="0"/>
              <a:t> </a:t>
            </a:r>
            <a:r>
              <a:rPr lang="en-US" b="1" dirty="0" err="1"/>
              <a:t>густина</a:t>
            </a:r>
            <a:r>
              <a:rPr lang="en-US" b="1" dirty="0"/>
              <a:t>! </a:t>
            </a:r>
            <a:r>
              <a:rPr lang="en-US" b="1" dirty="0" err="1" smtClean="0"/>
              <a:t>Ме</a:t>
            </a:r>
            <a:r>
              <a:rPr lang="sr-Cyrl-RS" b="1" dirty="0" smtClean="0"/>
              <a:t>ђ</a:t>
            </a:r>
            <a:r>
              <a:rPr lang="en-US" b="1" dirty="0" err="1" smtClean="0"/>
              <a:t>утим</a:t>
            </a:r>
            <a:r>
              <a:rPr lang="en-US" b="1" dirty="0"/>
              <a:t>, </a:t>
            </a:r>
            <a:r>
              <a:rPr lang="en-US" b="1" dirty="0" err="1"/>
              <a:t>дејство</a:t>
            </a:r>
            <a:r>
              <a:rPr lang="en-US" b="1" dirty="0"/>
              <a:t> </a:t>
            </a:r>
            <a:r>
              <a:rPr lang="en-US" b="1" dirty="0" err="1"/>
              <a:t>речи</a:t>
            </a:r>
            <a:r>
              <a:rPr lang="en-US" b="1" dirty="0"/>
              <a:t> </a:t>
            </a:r>
            <a:r>
              <a:rPr lang="en-US" b="1" dirty="0" err="1"/>
              <a:t>молитве</a:t>
            </a:r>
            <a:r>
              <a:rPr lang="en-US" b="1" dirty="0"/>
              <a:t> </a:t>
            </a:r>
            <a:r>
              <a:rPr lang="en-US" b="1" dirty="0" err="1"/>
              <a:t>има</a:t>
            </a:r>
            <a:r>
              <a:rPr lang="en-US" b="1" dirty="0"/>
              <a:t> </a:t>
            </a:r>
            <a:r>
              <a:rPr lang="en-US" b="1" dirty="0" err="1"/>
              <a:t>потпуно</a:t>
            </a:r>
            <a:r>
              <a:rPr lang="en-US" b="1" dirty="0"/>
              <a:t> </a:t>
            </a:r>
            <a:r>
              <a:rPr lang="en-US" b="1" dirty="0" err="1"/>
              <a:t>други</a:t>
            </a:r>
            <a:r>
              <a:rPr lang="en-US" b="1" dirty="0"/>
              <a:t> </a:t>
            </a:r>
            <a:r>
              <a:rPr lang="en-US" b="1" dirty="0" err="1"/>
              <a:t>механизам</a:t>
            </a:r>
            <a:r>
              <a:rPr lang="en-US" b="1" dirty="0"/>
              <a:t> </a:t>
            </a:r>
            <a:r>
              <a:rPr lang="en-US" b="1" dirty="0" err="1"/>
              <a:t>деловања</a:t>
            </a:r>
            <a:r>
              <a:rPr lang="en-US" b="1" dirty="0"/>
              <a:t>, </a:t>
            </a:r>
            <a:r>
              <a:rPr lang="en-US" b="1" dirty="0" err="1"/>
              <a:t>јер</a:t>
            </a:r>
            <a:r>
              <a:rPr lang="en-US" b="1" dirty="0"/>
              <a:t> </a:t>
            </a:r>
            <a:r>
              <a:rPr lang="en-US" b="1" dirty="0" err="1"/>
              <a:t>нико</a:t>
            </a:r>
            <a:r>
              <a:rPr lang="en-US" b="1" dirty="0"/>
              <a:t> </a:t>
            </a:r>
            <a:r>
              <a:rPr lang="en-US" b="1" dirty="0" err="1"/>
              <a:t>хемијским</a:t>
            </a:r>
            <a:r>
              <a:rPr lang="en-US" b="1" dirty="0"/>
              <a:t> </a:t>
            </a:r>
            <a:r>
              <a:rPr lang="en-US" b="1" dirty="0" err="1"/>
              <a:t>путем</a:t>
            </a:r>
            <a:r>
              <a:rPr lang="en-US" b="1" dirty="0"/>
              <a:t> </a:t>
            </a:r>
            <a:r>
              <a:rPr lang="en-US" b="1" dirty="0" err="1"/>
              <a:t>није</a:t>
            </a:r>
            <a:r>
              <a:rPr lang="en-US" b="1" dirty="0"/>
              <a:t> </a:t>
            </a:r>
            <a:r>
              <a:rPr lang="en-US" b="1" dirty="0" err="1"/>
              <a:t>мењао</a:t>
            </a:r>
            <a:r>
              <a:rPr lang="en-US" b="1" dirty="0"/>
              <a:t> </a:t>
            </a:r>
            <a:r>
              <a:rPr lang="en-US" b="1" dirty="0" err="1"/>
              <a:t>почетни</a:t>
            </a:r>
            <a:r>
              <a:rPr lang="en-US" b="1" dirty="0"/>
              <a:t> </a:t>
            </a:r>
            <a:r>
              <a:rPr lang="en-US" b="1" dirty="0" err="1"/>
              <a:t>састав</a:t>
            </a:r>
            <a:r>
              <a:rPr lang="en-US" b="1" dirty="0"/>
              <a:t> </a:t>
            </a:r>
            <a:r>
              <a:rPr lang="en-US" b="1" dirty="0" err="1"/>
              <a:t>узетог</a:t>
            </a:r>
            <a:r>
              <a:rPr lang="en-US" b="1" dirty="0"/>
              <a:t> </a:t>
            </a:r>
            <a:r>
              <a:rPr lang="en-US" b="1" dirty="0" err="1"/>
              <a:t>узорка</a:t>
            </a:r>
            <a:r>
              <a:rPr lang="en-US" b="1" dirty="0"/>
              <a:t> </a:t>
            </a:r>
            <a:r>
              <a:rPr lang="en-US" b="1" dirty="0" err="1"/>
              <a:t>водоводске</a:t>
            </a:r>
            <a:r>
              <a:rPr lang="en-US" b="1" dirty="0"/>
              <a:t> </a:t>
            </a:r>
            <a:r>
              <a:rPr lang="en-US" b="1" dirty="0" err="1"/>
              <a:t>воде</a:t>
            </a:r>
            <a:r>
              <a:rPr lang="en-US" b="1" dirty="0"/>
              <a:t>. </a:t>
            </a:r>
            <a:r>
              <a:rPr lang="en-US" b="1" dirty="0" err="1"/>
              <a:t>Значи</a:t>
            </a:r>
            <a:r>
              <a:rPr lang="en-US" b="1" dirty="0"/>
              <a:t>, </a:t>
            </a:r>
            <a:r>
              <a:rPr lang="en-US" b="1" dirty="0" err="1"/>
              <a:t>управо</a:t>
            </a:r>
            <a:r>
              <a:rPr lang="en-US" b="1" dirty="0"/>
              <a:t> </a:t>
            </a:r>
            <a:r>
              <a:rPr lang="en-US" b="1" dirty="0" err="1"/>
              <a:t>Божија</a:t>
            </a:r>
            <a:r>
              <a:rPr lang="en-US" b="1" dirty="0"/>
              <a:t> </a:t>
            </a:r>
            <a:r>
              <a:rPr lang="en-US" b="1" dirty="0" err="1"/>
              <a:t>благодат</a:t>
            </a:r>
            <a:r>
              <a:rPr lang="en-US" b="1" dirty="0"/>
              <a:t>, </a:t>
            </a:r>
            <a:r>
              <a:rPr lang="en-US" b="1" dirty="0" err="1"/>
              <a:t>призвана</a:t>
            </a:r>
            <a:r>
              <a:rPr lang="en-US" b="1" dirty="0"/>
              <a:t> у </a:t>
            </a:r>
            <a:r>
              <a:rPr lang="en-US" b="1" dirty="0" err="1"/>
              <a:t>речима</a:t>
            </a:r>
            <a:r>
              <a:rPr lang="en-US" b="1" dirty="0"/>
              <a:t> </a:t>
            </a:r>
            <a:r>
              <a:rPr lang="en-US" b="1" dirty="0" err="1"/>
              <a:t>молитве</a:t>
            </a:r>
            <a:r>
              <a:rPr lang="en-US" b="1" dirty="0"/>
              <a:t>, </a:t>
            </a:r>
            <a:r>
              <a:rPr lang="en-US" b="1" dirty="0" err="1"/>
              <a:t>је</a:t>
            </a:r>
            <a:r>
              <a:rPr lang="en-US" b="1" dirty="0"/>
              <a:t> </a:t>
            </a:r>
            <a:r>
              <a:rPr lang="en-US" b="1" dirty="0" err="1"/>
              <a:t>изменила</a:t>
            </a:r>
            <a:r>
              <a:rPr lang="en-US" b="1" dirty="0"/>
              <a:t> </a:t>
            </a:r>
            <a:r>
              <a:rPr lang="en-US" b="1" dirty="0" err="1"/>
              <a:t>оптичку</a:t>
            </a:r>
            <a:r>
              <a:rPr lang="en-US" b="1" dirty="0"/>
              <a:t> </a:t>
            </a:r>
            <a:r>
              <a:rPr lang="en-US" b="1" dirty="0" err="1"/>
              <a:t>густину</a:t>
            </a:r>
            <a:r>
              <a:rPr lang="en-US" b="1" dirty="0"/>
              <a:t> </a:t>
            </a:r>
            <a:r>
              <a:rPr lang="en-US" b="1" dirty="0" err="1"/>
              <a:t>воде</a:t>
            </a:r>
            <a:r>
              <a:rPr lang="en-US" b="1" dirty="0"/>
              <a:t>. </a:t>
            </a:r>
            <a:r>
              <a:rPr lang="en-US" b="1" dirty="0" err="1"/>
              <a:t>При</a:t>
            </a:r>
            <a:r>
              <a:rPr lang="en-US" b="1" dirty="0"/>
              <a:t> </a:t>
            </a:r>
            <a:r>
              <a:rPr lang="en-US" b="1" dirty="0" err="1"/>
              <a:t>чину</a:t>
            </a:r>
            <a:r>
              <a:rPr lang="en-US" b="1" dirty="0"/>
              <a:t> </a:t>
            </a:r>
            <a:r>
              <a:rPr lang="en-US" b="1" dirty="0" err="1"/>
              <a:t>освећења</a:t>
            </a:r>
            <a:r>
              <a:rPr lang="en-US" b="1" dirty="0"/>
              <a:t> </a:t>
            </a:r>
            <a:r>
              <a:rPr lang="en-US" b="1" dirty="0" err="1"/>
              <a:t>се</a:t>
            </a:r>
            <a:r>
              <a:rPr lang="en-US" b="1" dirty="0"/>
              <a:t> </a:t>
            </a:r>
            <a:r>
              <a:rPr lang="en-US" b="1" dirty="0" err="1"/>
              <a:t>могу</a:t>
            </a:r>
            <a:r>
              <a:rPr lang="en-US" b="1" dirty="0"/>
              <a:t> </a:t>
            </a:r>
            <a:r>
              <a:rPr lang="en-US" b="1" dirty="0" err="1"/>
              <a:t>чути</a:t>
            </a:r>
            <a:r>
              <a:rPr lang="en-US" b="1" dirty="0"/>
              <a:t> </a:t>
            </a:r>
            <a:r>
              <a:rPr lang="en-US" b="1" dirty="0" err="1"/>
              <a:t>посебне</a:t>
            </a:r>
            <a:r>
              <a:rPr lang="en-US" b="1" dirty="0"/>
              <a:t> </a:t>
            </a:r>
            <a:r>
              <a:rPr lang="en-US" b="1" dirty="0" err="1"/>
              <a:t>речи</a:t>
            </a:r>
            <a:r>
              <a:rPr lang="en-US" b="1" dirty="0"/>
              <a:t>: “…</a:t>
            </a:r>
            <a:r>
              <a:rPr lang="en-US" b="1" i="1" dirty="0" err="1"/>
              <a:t>Приђите</a:t>
            </a:r>
            <a:r>
              <a:rPr lang="en-US" b="1" i="1" dirty="0"/>
              <a:t>, </a:t>
            </a:r>
            <a:r>
              <a:rPr lang="en-US" b="1" i="1" dirty="0" err="1"/>
              <a:t>примите</a:t>
            </a:r>
            <a:r>
              <a:rPr lang="en-US" b="1" i="1" dirty="0"/>
              <a:t> </a:t>
            </a:r>
            <a:r>
              <a:rPr lang="en-US" b="1" i="1" dirty="0" err="1"/>
              <a:t>сви</a:t>
            </a:r>
            <a:r>
              <a:rPr lang="en-US" b="1" i="1" dirty="0"/>
              <a:t> </a:t>
            </a:r>
            <a:r>
              <a:rPr lang="en-US" b="1" i="1" dirty="0" err="1"/>
              <a:t>Духа</a:t>
            </a:r>
            <a:r>
              <a:rPr lang="en-US" b="1" i="1" dirty="0"/>
              <a:t> </a:t>
            </a:r>
            <a:r>
              <a:rPr lang="en-US" b="1" i="1" dirty="0" err="1"/>
              <a:t>Премудрости</a:t>
            </a:r>
            <a:r>
              <a:rPr lang="en-US" b="1" i="1" dirty="0"/>
              <a:t>, </a:t>
            </a:r>
            <a:r>
              <a:rPr lang="en-US" b="1" i="1" dirty="0" err="1"/>
              <a:t>Духа</a:t>
            </a:r>
            <a:r>
              <a:rPr lang="en-US" b="1" i="1" dirty="0"/>
              <a:t> </a:t>
            </a:r>
            <a:r>
              <a:rPr lang="en-US" b="1" i="1" dirty="0" err="1"/>
              <a:t>Разума</a:t>
            </a:r>
            <a:r>
              <a:rPr lang="en-US" b="1" i="1" dirty="0"/>
              <a:t>, </a:t>
            </a:r>
            <a:r>
              <a:rPr lang="en-US" b="1" i="1" dirty="0" err="1"/>
              <a:t>Духа</a:t>
            </a:r>
            <a:r>
              <a:rPr lang="en-US" b="1" i="1" dirty="0"/>
              <a:t> </a:t>
            </a:r>
            <a:r>
              <a:rPr lang="en-US" b="1" i="1" dirty="0" err="1"/>
              <a:t>страха</a:t>
            </a:r>
            <a:r>
              <a:rPr lang="en-US" b="1" i="1" dirty="0"/>
              <a:t> </a:t>
            </a:r>
            <a:r>
              <a:rPr lang="en-US" b="1" i="1" dirty="0" err="1"/>
              <a:t>Божијег</a:t>
            </a:r>
            <a:r>
              <a:rPr lang="en-US" b="1" i="1" dirty="0"/>
              <a:t>,</a:t>
            </a:r>
            <a:r>
              <a:rPr lang="en-US" dirty="0"/>
              <a:t> </a:t>
            </a:r>
            <a:r>
              <a:rPr lang="en-US" b="1" i="1" dirty="0"/>
              <a:t>ХРИСТА КОЈИ НАМ СЕ ЈАВЉА</a:t>
            </a:r>
            <a:r>
              <a:rPr lang="en-US" dirty="0"/>
              <a:t>”.</a:t>
            </a:r>
            <a:endParaRPr lang="sr-Latn-RS" dirty="0"/>
          </a:p>
          <a:p>
            <a:pPr algn="just"/>
            <a:endParaRPr lang="sr-Latn-RS" dirty="0"/>
          </a:p>
        </p:txBody>
      </p:sp>
      <p:sp>
        <p:nvSpPr>
          <p:cNvPr id="4" name="TextBox 3"/>
          <p:cNvSpPr txBox="1"/>
          <p:nvPr/>
        </p:nvSpPr>
        <p:spPr>
          <a:xfrm>
            <a:off x="3225972" y="239942"/>
            <a:ext cx="64796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sr-Cyrl-RS" sz="2000" b="1" dirty="0" smtClean="0"/>
              <a:t>Дејство молитве и крсног знака на обичну воду</a:t>
            </a:r>
            <a:endParaRPr lang="sr-Latn-RS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0" y="640052"/>
            <a:ext cx="15193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 smtClean="0"/>
              <a:t>Молитва, Крст,Вода</a:t>
            </a:r>
            <a:endParaRPr lang="sr-Latn-RS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395" y="758761"/>
            <a:ext cx="9546062" cy="32083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268454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12011" y="606115"/>
            <a:ext cx="70197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sz="2000" b="1" dirty="0" smtClean="0"/>
              <a:t>Све што је Бог створио је благословено, лепо и корисно. Зато човек треба да захвали Богу јер му је дао живот, а и воду која га одржава у животу.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782969"/>
            <a:ext cx="14771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b="1" dirty="0" smtClean="0"/>
              <a:t>Закључак</a:t>
            </a:r>
            <a:endParaRPr lang="sr-Latn-RS" sz="20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107" y="2060477"/>
            <a:ext cx="9889587" cy="42981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15823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79</TotalTime>
  <Words>605</Words>
  <Application>Microsoft Office PowerPoint</Application>
  <PresentationFormat>Widescreen</PresentationFormat>
  <Paragraphs>24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Korisnik</dc:creator>
  <cp:lastModifiedBy>Dragan</cp:lastModifiedBy>
  <cp:revision>9</cp:revision>
  <dcterms:created xsi:type="dcterms:W3CDTF">2017-03-22T06:43:45Z</dcterms:created>
  <dcterms:modified xsi:type="dcterms:W3CDTF">2020-05-14T11:34:41Z</dcterms:modified>
</cp:coreProperties>
</file>