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6"/>
  </p:notesMasterIdLst>
  <p:sldIdLst>
    <p:sldId id="256" r:id="rId2"/>
    <p:sldId id="257" r:id="rId3"/>
    <p:sldId id="258" r:id="rId4"/>
    <p:sldId id="259" r:id="rId5"/>
    <p:sldId id="269" r:id="rId6"/>
    <p:sldId id="260" r:id="rId7"/>
    <p:sldId id="261" r:id="rId8"/>
    <p:sldId id="262" r:id="rId9"/>
    <p:sldId id="263" r:id="rId10"/>
    <p:sldId id="268" r:id="rId11"/>
    <p:sldId id="265" r:id="rId12"/>
    <p:sldId id="266" r:id="rId13"/>
    <p:sldId id="267" r:id="rId14"/>
    <p:sldId id="270" r:id="rId1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Rockwell" panose="02060603020205020403" pitchFamily="18"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Rockwell" panose="02060603020205020403" pitchFamily="18"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Rockwell" panose="02060603020205020403" pitchFamily="18"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Rockwell" panose="02060603020205020403" pitchFamily="18"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Rockwell" panose="02060603020205020403" pitchFamily="18" charset="0"/>
        <a:ea typeface="+mn-ea"/>
        <a:cs typeface="Arial" panose="020B0604020202020204" pitchFamily="34" charset="0"/>
      </a:defRPr>
    </a:lvl5pPr>
    <a:lvl6pPr marL="2286000" algn="l" defTabSz="914400" rtl="0" eaLnBrk="1" latinLnBrk="0" hangingPunct="1">
      <a:defRPr kern="1200">
        <a:solidFill>
          <a:schemeClr val="tx1"/>
        </a:solidFill>
        <a:latin typeface="Rockwell" panose="02060603020205020403" pitchFamily="18" charset="0"/>
        <a:ea typeface="+mn-ea"/>
        <a:cs typeface="Arial" panose="020B0604020202020204" pitchFamily="34" charset="0"/>
      </a:defRPr>
    </a:lvl6pPr>
    <a:lvl7pPr marL="2743200" algn="l" defTabSz="914400" rtl="0" eaLnBrk="1" latinLnBrk="0" hangingPunct="1">
      <a:defRPr kern="1200">
        <a:solidFill>
          <a:schemeClr val="tx1"/>
        </a:solidFill>
        <a:latin typeface="Rockwell" panose="02060603020205020403" pitchFamily="18" charset="0"/>
        <a:ea typeface="+mn-ea"/>
        <a:cs typeface="Arial" panose="020B0604020202020204" pitchFamily="34" charset="0"/>
      </a:defRPr>
    </a:lvl7pPr>
    <a:lvl8pPr marL="3200400" algn="l" defTabSz="914400" rtl="0" eaLnBrk="1" latinLnBrk="0" hangingPunct="1">
      <a:defRPr kern="1200">
        <a:solidFill>
          <a:schemeClr val="tx1"/>
        </a:solidFill>
        <a:latin typeface="Rockwell" panose="02060603020205020403" pitchFamily="18" charset="0"/>
        <a:ea typeface="+mn-ea"/>
        <a:cs typeface="Arial" panose="020B0604020202020204" pitchFamily="34" charset="0"/>
      </a:defRPr>
    </a:lvl8pPr>
    <a:lvl9pPr marL="3657600" algn="l" defTabSz="914400" rtl="0" eaLnBrk="1" latinLnBrk="0" hangingPunct="1">
      <a:defRPr kern="1200">
        <a:solidFill>
          <a:schemeClr val="tx1"/>
        </a:solidFill>
        <a:latin typeface="Rockwell" panose="02060603020205020403"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1714" y="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8C196D3-F824-46C3-09BA-F40D74571CF4}"/>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a:extLst>
              <a:ext uri="{FF2B5EF4-FFF2-40B4-BE49-F238E27FC236}">
                <a16:creationId xmlns:a16="http://schemas.microsoft.com/office/drawing/2014/main" id="{2E3442B1-1279-BF85-F75B-BD7929FEC1DA}"/>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E2A985B3-4066-4726-BC90-9B20C6AF3EDD}" type="datetimeFigureOut">
              <a:rPr lang="en-US"/>
              <a:pPr>
                <a:defRPr/>
              </a:pPr>
              <a:t>7/26/2026</a:t>
            </a:fld>
            <a:endParaRPr lang="en-US"/>
          </a:p>
        </p:txBody>
      </p:sp>
      <p:sp>
        <p:nvSpPr>
          <p:cNvPr id="4" name="Slide Image Placeholder 3">
            <a:extLst>
              <a:ext uri="{FF2B5EF4-FFF2-40B4-BE49-F238E27FC236}">
                <a16:creationId xmlns:a16="http://schemas.microsoft.com/office/drawing/2014/main" id="{EA166656-96FF-B44C-C7F1-F09950221325}"/>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644C055B-D480-38C6-19AC-9F1686F11F60}"/>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D4E12C4F-AFBB-C114-B4C3-1E4AA312B2D8}"/>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a:extLst>
              <a:ext uri="{FF2B5EF4-FFF2-40B4-BE49-F238E27FC236}">
                <a16:creationId xmlns:a16="http://schemas.microsoft.com/office/drawing/2014/main" id="{62D72CB6-99F5-3FFD-27B9-6CB066A1A9FC}"/>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9949B9AA-E7F9-420D-9BCF-EEDC9ECC061E}" type="slidenum">
              <a:rPr lang="en-US" altLang="sr-Latn-RS"/>
              <a:pPr/>
              <a:t>‹#›</a:t>
            </a:fld>
            <a:endParaRPr lang="en-US" altLang="sr-Latn-R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id="{075FB75F-A9D9-C979-0796-00C61B1CF42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a:extLst>
              <a:ext uri="{FF2B5EF4-FFF2-40B4-BE49-F238E27FC236}">
                <a16:creationId xmlns:a16="http://schemas.microsoft.com/office/drawing/2014/main" id="{57BB3266-5B57-B381-3C5E-BD34B0867CE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sr-Latn-RS" altLang="sr-Latn-RS"/>
          </a:p>
        </p:txBody>
      </p:sp>
      <p:sp>
        <p:nvSpPr>
          <p:cNvPr id="16388" name="Slide Number Placeholder 3">
            <a:extLst>
              <a:ext uri="{FF2B5EF4-FFF2-40B4-BE49-F238E27FC236}">
                <a16:creationId xmlns:a16="http://schemas.microsoft.com/office/drawing/2014/main" id="{8C9C7F5A-D3C0-7D9D-44EB-3B9E825BD461}"/>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Rockwell" panose="02060603020205020403" pitchFamily="18" charset="0"/>
                <a:cs typeface="Arial" panose="020B0604020202020204" pitchFamily="34" charset="0"/>
              </a:defRPr>
            </a:lvl1pPr>
            <a:lvl2pPr marL="742950" indent="-285750" eaLnBrk="0" hangingPunct="0">
              <a:defRPr>
                <a:solidFill>
                  <a:schemeClr val="tx1"/>
                </a:solidFill>
                <a:latin typeface="Rockwell" panose="02060603020205020403" pitchFamily="18" charset="0"/>
                <a:cs typeface="Arial" panose="020B0604020202020204" pitchFamily="34" charset="0"/>
              </a:defRPr>
            </a:lvl2pPr>
            <a:lvl3pPr marL="1143000" indent="-228600" eaLnBrk="0" hangingPunct="0">
              <a:defRPr>
                <a:solidFill>
                  <a:schemeClr val="tx1"/>
                </a:solidFill>
                <a:latin typeface="Rockwell" panose="02060603020205020403" pitchFamily="18" charset="0"/>
                <a:cs typeface="Arial" panose="020B0604020202020204" pitchFamily="34" charset="0"/>
              </a:defRPr>
            </a:lvl3pPr>
            <a:lvl4pPr marL="1600200" indent="-228600" eaLnBrk="0" hangingPunct="0">
              <a:defRPr>
                <a:solidFill>
                  <a:schemeClr val="tx1"/>
                </a:solidFill>
                <a:latin typeface="Rockwell" panose="02060603020205020403" pitchFamily="18" charset="0"/>
                <a:cs typeface="Arial" panose="020B0604020202020204" pitchFamily="34" charset="0"/>
              </a:defRPr>
            </a:lvl4pPr>
            <a:lvl5pPr marL="2057400" indent="-228600" eaLnBrk="0" hangingPunct="0">
              <a:defRPr>
                <a:solidFill>
                  <a:schemeClr val="tx1"/>
                </a:solidFill>
                <a:latin typeface="Rockwell" panose="02060603020205020403"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Rockwell" panose="02060603020205020403"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Rockwell" panose="02060603020205020403"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Rockwell" panose="02060603020205020403"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Rockwell" panose="02060603020205020403" pitchFamily="18" charset="0"/>
                <a:cs typeface="Arial" panose="020B0604020202020204" pitchFamily="34" charset="0"/>
              </a:defRPr>
            </a:lvl9pPr>
          </a:lstStyle>
          <a:p>
            <a:pPr eaLnBrk="1" hangingPunct="1"/>
            <a:fld id="{A54409B2-8721-4578-904F-D37987857676}" type="slidenum">
              <a:rPr lang="en-US" altLang="sr-Latn-RS">
                <a:latin typeface="Calibri" panose="020F0502020204030204" pitchFamily="34" charset="0"/>
              </a:rPr>
              <a:pPr eaLnBrk="1" hangingPunct="1"/>
              <a:t>1</a:t>
            </a:fld>
            <a:endParaRPr lang="en-US" altLang="sr-Latn-RS">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2" name="Date Placeholder 29">
            <a:extLst>
              <a:ext uri="{FF2B5EF4-FFF2-40B4-BE49-F238E27FC236}">
                <a16:creationId xmlns:a16="http://schemas.microsoft.com/office/drawing/2014/main" id="{556F934D-4BA8-77AC-EBDA-18B1563E4D7A}"/>
              </a:ext>
            </a:extLst>
          </p:cNvPr>
          <p:cNvSpPr>
            <a:spLocks noGrp="1"/>
          </p:cNvSpPr>
          <p:nvPr>
            <p:ph type="dt" sz="half" idx="10"/>
          </p:nvPr>
        </p:nvSpPr>
        <p:spPr/>
        <p:txBody>
          <a:bodyPr/>
          <a:lstStyle>
            <a:lvl1pPr>
              <a:defRPr/>
            </a:lvl1pPr>
          </a:lstStyle>
          <a:p>
            <a:pPr>
              <a:defRPr/>
            </a:pPr>
            <a:fld id="{2E5A506D-35E6-4B56-A36C-81A26EBE22B6}" type="datetimeFigureOut">
              <a:rPr lang="en-US"/>
              <a:pPr>
                <a:defRPr/>
              </a:pPr>
              <a:t>7/26/2026</a:t>
            </a:fld>
            <a:endParaRPr lang="en-US"/>
          </a:p>
        </p:txBody>
      </p:sp>
      <p:sp>
        <p:nvSpPr>
          <p:cNvPr id="3" name="Footer Placeholder 18">
            <a:extLst>
              <a:ext uri="{FF2B5EF4-FFF2-40B4-BE49-F238E27FC236}">
                <a16:creationId xmlns:a16="http://schemas.microsoft.com/office/drawing/2014/main" id="{6E44EDF1-2968-0F84-6D21-7AD064CDCE02}"/>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26">
            <a:extLst>
              <a:ext uri="{FF2B5EF4-FFF2-40B4-BE49-F238E27FC236}">
                <a16:creationId xmlns:a16="http://schemas.microsoft.com/office/drawing/2014/main" id="{80EDEBFF-7AD4-9593-11ED-63E26A64FA6D}"/>
              </a:ext>
            </a:extLst>
          </p:cNvPr>
          <p:cNvSpPr>
            <a:spLocks noGrp="1"/>
          </p:cNvSpPr>
          <p:nvPr>
            <p:ph type="sldNum" sz="quarter" idx="12"/>
          </p:nvPr>
        </p:nvSpPr>
        <p:spPr/>
        <p:txBody>
          <a:bodyPr/>
          <a:lstStyle>
            <a:lvl1pPr>
              <a:defRPr>
                <a:solidFill>
                  <a:srgbClr val="D1EAEE"/>
                </a:solidFill>
              </a:defRPr>
            </a:lvl1pPr>
          </a:lstStyle>
          <a:p>
            <a:fld id="{A2E2A870-7494-4741-8FA5-95291743897F}" type="slidenum">
              <a:rPr lang="en-US" altLang="sr-Latn-RS"/>
              <a:pPr/>
              <a:t>‹#›</a:t>
            </a:fld>
            <a:endParaRPr lang="en-US" altLang="sr-Latn-RS"/>
          </a:p>
        </p:txBody>
      </p:sp>
    </p:spTree>
    <p:extLst>
      <p:ext uri="{BB962C8B-B14F-4D97-AF65-F5344CB8AC3E}">
        <p14:creationId xmlns:p14="http://schemas.microsoft.com/office/powerpoint/2010/main" val="1367475885"/>
      </p:ext>
    </p:extLst>
  </p:cSld>
  <p:clrMapOvr>
    <a:overrideClrMapping bg1="dk1" tx1="lt1" bg2="dk2" tx2="lt2" accent1="accent1" accent2="accent2" accent3="accent3" accent4="accent4" accent5="accent5" accent6="accent6" hlink="hlink" folHlink="folHlink"/>
  </p:clrMapOvr>
  <p:transition spd="med">
    <p:random/>
    <p:sndAc>
      <p:end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a:extLst>
              <a:ext uri="{FF2B5EF4-FFF2-40B4-BE49-F238E27FC236}">
                <a16:creationId xmlns:a16="http://schemas.microsoft.com/office/drawing/2014/main" id="{FD298913-16F7-15E5-724D-09B70EB953D2}"/>
              </a:ext>
            </a:extLst>
          </p:cNvPr>
          <p:cNvSpPr>
            <a:spLocks noGrp="1"/>
          </p:cNvSpPr>
          <p:nvPr>
            <p:ph type="dt" sz="half" idx="10"/>
          </p:nvPr>
        </p:nvSpPr>
        <p:spPr/>
        <p:txBody>
          <a:bodyPr/>
          <a:lstStyle>
            <a:lvl1pPr>
              <a:defRPr/>
            </a:lvl1pPr>
          </a:lstStyle>
          <a:p>
            <a:pPr>
              <a:defRPr/>
            </a:pPr>
            <a:fld id="{E7E9A8EF-BF07-4499-B548-5BBDB1E39998}" type="datetimeFigureOut">
              <a:rPr lang="en-US"/>
              <a:pPr>
                <a:defRPr/>
              </a:pPr>
              <a:t>7/26/2026</a:t>
            </a:fld>
            <a:endParaRPr lang="en-US"/>
          </a:p>
        </p:txBody>
      </p:sp>
      <p:sp>
        <p:nvSpPr>
          <p:cNvPr id="5" name="Footer Placeholder 21">
            <a:extLst>
              <a:ext uri="{FF2B5EF4-FFF2-40B4-BE49-F238E27FC236}">
                <a16:creationId xmlns:a16="http://schemas.microsoft.com/office/drawing/2014/main" id="{C8457584-B715-D723-890D-8AEE3BB93C7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17">
            <a:extLst>
              <a:ext uri="{FF2B5EF4-FFF2-40B4-BE49-F238E27FC236}">
                <a16:creationId xmlns:a16="http://schemas.microsoft.com/office/drawing/2014/main" id="{AF61AF3A-C643-AEB0-7AE6-D9007EB440DF}"/>
              </a:ext>
            </a:extLst>
          </p:cNvPr>
          <p:cNvSpPr>
            <a:spLocks noGrp="1"/>
          </p:cNvSpPr>
          <p:nvPr>
            <p:ph type="sldNum" sz="quarter" idx="12"/>
          </p:nvPr>
        </p:nvSpPr>
        <p:spPr/>
        <p:txBody>
          <a:bodyPr/>
          <a:lstStyle>
            <a:lvl1pPr>
              <a:defRPr/>
            </a:lvl1pPr>
          </a:lstStyle>
          <a:p>
            <a:fld id="{ACE3634B-F2ED-4DD4-ACCA-D98670EA8CD1}" type="slidenum">
              <a:rPr lang="en-US" altLang="sr-Latn-RS"/>
              <a:pPr/>
              <a:t>‹#›</a:t>
            </a:fld>
            <a:endParaRPr lang="en-US" altLang="sr-Latn-RS"/>
          </a:p>
        </p:txBody>
      </p:sp>
    </p:spTree>
    <p:extLst>
      <p:ext uri="{BB962C8B-B14F-4D97-AF65-F5344CB8AC3E}">
        <p14:creationId xmlns:p14="http://schemas.microsoft.com/office/powerpoint/2010/main" val="3556701108"/>
      </p:ext>
    </p:extLst>
  </p:cSld>
  <p:clrMapOvr>
    <a:masterClrMapping/>
  </p:clrMapOvr>
  <p:transition spd="med">
    <p:random/>
    <p:sndAc>
      <p:end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a:extLst>
              <a:ext uri="{FF2B5EF4-FFF2-40B4-BE49-F238E27FC236}">
                <a16:creationId xmlns:a16="http://schemas.microsoft.com/office/drawing/2014/main" id="{FEF3084D-D35B-C9DF-5DF2-935E11BEB05E}"/>
              </a:ext>
            </a:extLst>
          </p:cNvPr>
          <p:cNvSpPr>
            <a:spLocks noGrp="1"/>
          </p:cNvSpPr>
          <p:nvPr>
            <p:ph type="dt" sz="half" idx="10"/>
          </p:nvPr>
        </p:nvSpPr>
        <p:spPr/>
        <p:txBody>
          <a:bodyPr/>
          <a:lstStyle>
            <a:lvl1pPr>
              <a:defRPr/>
            </a:lvl1pPr>
          </a:lstStyle>
          <a:p>
            <a:pPr>
              <a:defRPr/>
            </a:pPr>
            <a:fld id="{F7C21D6E-7372-4478-A4A8-FE3CF8F0822C}" type="datetimeFigureOut">
              <a:rPr lang="en-US"/>
              <a:pPr>
                <a:defRPr/>
              </a:pPr>
              <a:t>7/26/2026</a:t>
            </a:fld>
            <a:endParaRPr lang="en-US"/>
          </a:p>
        </p:txBody>
      </p:sp>
      <p:sp>
        <p:nvSpPr>
          <p:cNvPr id="5" name="Footer Placeholder 21">
            <a:extLst>
              <a:ext uri="{FF2B5EF4-FFF2-40B4-BE49-F238E27FC236}">
                <a16:creationId xmlns:a16="http://schemas.microsoft.com/office/drawing/2014/main" id="{7B9BD6F2-5284-F62A-9800-1E550525B31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17">
            <a:extLst>
              <a:ext uri="{FF2B5EF4-FFF2-40B4-BE49-F238E27FC236}">
                <a16:creationId xmlns:a16="http://schemas.microsoft.com/office/drawing/2014/main" id="{F524A840-FE0D-8141-36DA-F5D398E0078E}"/>
              </a:ext>
            </a:extLst>
          </p:cNvPr>
          <p:cNvSpPr>
            <a:spLocks noGrp="1"/>
          </p:cNvSpPr>
          <p:nvPr>
            <p:ph type="sldNum" sz="quarter" idx="12"/>
          </p:nvPr>
        </p:nvSpPr>
        <p:spPr/>
        <p:txBody>
          <a:bodyPr/>
          <a:lstStyle>
            <a:lvl1pPr>
              <a:defRPr/>
            </a:lvl1pPr>
          </a:lstStyle>
          <a:p>
            <a:fld id="{D07DFFF5-FE0B-4612-9E27-DABA45370F4A}" type="slidenum">
              <a:rPr lang="en-US" altLang="sr-Latn-RS"/>
              <a:pPr/>
              <a:t>‹#›</a:t>
            </a:fld>
            <a:endParaRPr lang="en-US" altLang="sr-Latn-RS"/>
          </a:p>
        </p:txBody>
      </p:sp>
    </p:spTree>
    <p:extLst>
      <p:ext uri="{BB962C8B-B14F-4D97-AF65-F5344CB8AC3E}">
        <p14:creationId xmlns:p14="http://schemas.microsoft.com/office/powerpoint/2010/main" val="700960879"/>
      </p:ext>
    </p:extLst>
  </p:cSld>
  <p:clrMapOvr>
    <a:masterClrMapping/>
  </p:clrMapOvr>
  <p:transition spd="med">
    <p:random/>
    <p:sndAc>
      <p:end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a:extLst>
              <a:ext uri="{FF2B5EF4-FFF2-40B4-BE49-F238E27FC236}">
                <a16:creationId xmlns:a16="http://schemas.microsoft.com/office/drawing/2014/main" id="{22D49C48-BA84-7C8C-6D26-3C2231765151}"/>
              </a:ext>
            </a:extLst>
          </p:cNvPr>
          <p:cNvSpPr>
            <a:spLocks noGrp="1"/>
          </p:cNvSpPr>
          <p:nvPr>
            <p:ph type="dt" sz="half" idx="10"/>
          </p:nvPr>
        </p:nvSpPr>
        <p:spPr/>
        <p:txBody>
          <a:bodyPr/>
          <a:lstStyle>
            <a:lvl1pPr>
              <a:defRPr/>
            </a:lvl1pPr>
          </a:lstStyle>
          <a:p>
            <a:pPr>
              <a:defRPr/>
            </a:pPr>
            <a:fld id="{EED4E074-3E19-4AC5-BA11-B6C5AAFAED03}" type="datetimeFigureOut">
              <a:rPr lang="en-US"/>
              <a:pPr>
                <a:defRPr/>
              </a:pPr>
              <a:t>7/26/2026</a:t>
            </a:fld>
            <a:endParaRPr lang="en-US"/>
          </a:p>
        </p:txBody>
      </p:sp>
      <p:sp>
        <p:nvSpPr>
          <p:cNvPr id="5" name="Footer Placeholder 21">
            <a:extLst>
              <a:ext uri="{FF2B5EF4-FFF2-40B4-BE49-F238E27FC236}">
                <a16:creationId xmlns:a16="http://schemas.microsoft.com/office/drawing/2014/main" id="{B170BA64-61F9-A663-FE7A-5C4D68DDBD4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17">
            <a:extLst>
              <a:ext uri="{FF2B5EF4-FFF2-40B4-BE49-F238E27FC236}">
                <a16:creationId xmlns:a16="http://schemas.microsoft.com/office/drawing/2014/main" id="{84B374B2-1BDD-5441-2DF4-CEB26DFDDB6D}"/>
              </a:ext>
            </a:extLst>
          </p:cNvPr>
          <p:cNvSpPr>
            <a:spLocks noGrp="1"/>
          </p:cNvSpPr>
          <p:nvPr>
            <p:ph type="sldNum" sz="quarter" idx="12"/>
          </p:nvPr>
        </p:nvSpPr>
        <p:spPr/>
        <p:txBody>
          <a:bodyPr/>
          <a:lstStyle>
            <a:lvl1pPr>
              <a:defRPr/>
            </a:lvl1pPr>
          </a:lstStyle>
          <a:p>
            <a:fld id="{6801A458-80F4-4ECA-89AE-D3F6B9102139}" type="slidenum">
              <a:rPr lang="en-US" altLang="sr-Latn-RS"/>
              <a:pPr/>
              <a:t>‹#›</a:t>
            </a:fld>
            <a:endParaRPr lang="en-US" altLang="sr-Latn-RS"/>
          </a:p>
        </p:txBody>
      </p:sp>
    </p:spTree>
    <p:extLst>
      <p:ext uri="{BB962C8B-B14F-4D97-AF65-F5344CB8AC3E}">
        <p14:creationId xmlns:p14="http://schemas.microsoft.com/office/powerpoint/2010/main" val="1267624064"/>
      </p:ext>
    </p:extLst>
  </p:cSld>
  <p:clrMapOvr>
    <a:masterClrMapping/>
  </p:clrMapOvr>
  <p:transition spd="med">
    <p:random/>
    <p:sndAc>
      <p:end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4" name="Date Placeholder 3">
            <a:extLst>
              <a:ext uri="{FF2B5EF4-FFF2-40B4-BE49-F238E27FC236}">
                <a16:creationId xmlns:a16="http://schemas.microsoft.com/office/drawing/2014/main" id="{AD013DF9-AF23-14E5-ACFE-187F3B2B91F3}"/>
              </a:ext>
            </a:extLst>
          </p:cNvPr>
          <p:cNvSpPr>
            <a:spLocks noGrp="1"/>
          </p:cNvSpPr>
          <p:nvPr>
            <p:ph type="dt" sz="half" idx="10"/>
          </p:nvPr>
        </p:nvSpPr>
        <p:spPr/>
        <p:txBody>
          <a:bodyPr/>
          <a:lstStyle>
            <a:lvl1pPr>
              <a:defRPr/>
            </a:lvl1pPr>
          </a:lstStyle>
          <a:p>
            <a:pPr>
              <a:defRPr/>
            </a:pPr>
            <a:fld id="{CF44B5AD-1129-4204-9379-13A529418423}" type="datetimeFigureOut">
              <a:rPr lang="en-US"/>
              <a:pPr>
                <a:defRPr/>
              </a:pPr>
              <a:t>7/26/2026</a:t>
            </a:fld>
            <a:endParaRPr lang="en-US"/>
          </a:p>
        </p:txBody>
      </p:sp>
      <p:sp>
        <p:nvSpPr>
          <p:cNvPr id="5" name="Footer Placeholder 4">
            <a:extLst>
              <a:ext uri="{FF2B5EF4-FFF2-40B4-BE49-F238E27FC236}">
                <a16:creationId xmlns:a16="http://schemas.microsoft.com/office/drawing/2014/main" id="{A7CE818F-B702-C4F2-EF71-04892717671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E476AA6-254F-93F3-5BB3-10C360508276}"/>
              </a:ext>
            </a:extLst>
          </p:cNvPr>
          <p:cNvSpPr>
            <a:spLocks noGrp="1"/>
          </p:cNvSpPr>
          <p:nvPr>
            <p:ph type="sldNum" sz="quarter" idx="12"/>
          </p:nvPr>
        </p:nvSpPr>
        <p:spPr/>
        <p:txBody>
          <a:bodyPr/>
          <a:lstStyle>
            <a:lvl1pPr>
              <a:defRPr>
                <a:solidFill>
                  <a:srgbClr val="D1EAEE"/>
                </a:solidFill>
              </a:defRPr>
            </a:lvl1pPr>
          </a:lstStyle>
          <a:p>
            <a:fld id="{4C2CB558-C5DD-4CB6-BECC-ED8C98194EA5}" type="slidenum">
              <a:rPr lang="en-US" altLang="sr-Latn-RS"/>
              <a:pPr/>
              <a:t>‹#›</a:t>
            </a:fld>
            <a:endParaRPr lang="en-US" altLang="sr-Latn-RS"/>
          </a:p>
        </p:txBody>
      </p:sp>
    </p:spTree>
    <p:extLst>
      <p:ext uri="{BB962C8B-B14F-4D97-AF65-F5344CB8AC3E}">
        <p14:creationId xmlns:p14="http://schemas.microsoft.com/office/powerpoint/2010/main" val="1544864764"/>
      </p:ext>
    </p:extLst>
  </p:cSld>
  <p:clrMapOvr>
    <a:overrideClrMapping bg1="dk1" tx1="lt1" bg2="dk2" tx2="lt2" accent1="accent1" accent2="accent2" accent3="accent3" accent4="accent4" accent5="accent5" accent6="accent6" hlink="hlink" folHlink="folHlink"/>
  </p:clrMapOvr>
  <p:transition spd="med">
    <p:random/>
    <p:sndAc>
      <p:end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9">
            <a:extLst>
              <a:ext uri="{FF2B5EF4-FFF2-40B4-BE49-F238E27FC236}">
                <a16:creationId xmlns:a16="http://schemas.microsoft.com/office/drawing/2014/main" id="{1EC31C0E-1B26-1F13-070A-711B13BD2B16}"/>
              </a:ext>
            </a:extLst>
          </p:cNvPr>
          <p:cNvSpPr>
            <a:spLocks noGrp="1"/>
          </p:cNvSpPr>
          <p:nvPr>
            <p:ph type="dt" sz="half" idx="10"/>
          </p:nvPr>
        </p:nvSpPr>
        <p:spPr/>
        <p:txBody>
          <a:bodyPr/>
          <a:lstStyle>
            <a:lvl1pPr>
              <a:defRPr/>
            </a:lvl1pPr>
          </a:lstStyle>
          <a:p>
            <a:pPr>
              <a:defRPr/>
            </a:pPr>
            <a:fld id="{A83242D6-CD25-4514-8FBB-28A3F6724956}" type="datetimeFigureOut">
              <a:rPr lang="en-US"/>
              <a:pPr>
                <a:defRPr/>
              </a:pPr>
              <a:t>7/26/2026</a:t>
            </a:fld>
            <a:endParaRPr lang="en-US"/>
          </a:p>
        </p:txBody>
      </p:sp>
      <p:sp>
        <p:nvSpPr>
          <p:cNvPr id="6" name="Footer Placeholder 21">
            <a:extLst>
              <a:ext uri="{FF2B5EF4-FFF2-40B4-BE49-F238E27FC236}">
                <a16:creationId xmlns:a16="http://schemas.microsoft.com/office/drawing/2014/main" id="{3EC5BD2F-15F4-138C-616C-F44E87C14441}"/>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17">
            <a:extLst>
              <a:ext uri="{FF2B5EF4-FFF2-40B4-BE49-F238E27FC236}">
                <a16:creationId xmlns:a16="http://schemas.microsoft.com/office/drawing/2014/main" id="{CF84908F-381C-607A-F720-72C74ADE6746}"/>
              </a:ext>
            </a:extLst>
          </p:cNvPr>
          <p:cNvSpPr>
            <a:spLocks noGrp="1"/>
          </p:cNvSpPr>
          <p:nvPr>
            <p:ph type="sldNum" sz="quarter" idx="12"/>
          </p:nvPr>
        </p:nvSpPr>
        <p:spPr/>
        <p:txBody>
          <a:bodyPr/>
          <a:lstStyle>
            <a:lvl1pPr>
              <a:defRPr/>
            </a:lvl1pPr>
          </a:lstStyle>
          <a:p>
            <a:fld id="{48F8F555-ACDA-4805-9D6F-E45C8C449FE0}" type="slidenum">
              <a:rPr lang="en-US" altLang="sr-Latn-RS"/>
              <a:pPr/>
              <a:t>‹#›</a:t>
            </a:fld>
            <a:endParaRPr lang="en-US" altLang="sr-Latn-RS"/>
          </a:p>
        </p:txBody>
      </p:sp>
    </p:spTree>
    <p:extLst>
      <p:ext uri="{BB962C8B-B14F-4D97-AF65-F5344CB8AC3E}">
        <p14:creationId xmlns:p14="http://schemas.microsoft.com/office/powerpoint/2010/main" val="2446482264"/>
      </p:ext>
    </p:extLst>
  </p:cSld>
  <p:clrMapOvr>
    <a:masterClrMapping/>
  </p:clrMapOvr>
  <p:transition spd="med">
    <p:random/>
    <p:sndAc>
      <p:end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9">
            <a:extLst>
              <a:ext uri="{FF2B5EF4-FFF2-40B4-BE49-F238E27FC236}">
                <a16:creationId xmlns:a16="http://schemas.microsoft.com/office/drawing/2014/main" id="{79B896E3-3414-028D-FA86-9197CF97506C}"/>
              </a:ext>
            </a:extLst>
          </p:cNvPr>
          <p:cNvSpPr>
            <a:spLocks noGrp="1"/>
          </p:cNvSpPr>
          <p:nvPr>
            <p:ph type="dt" sz="half" idx="10"/>
          </p:nvPr>
        </p:nvSpPr>
        <p:spPr/>
        <p:txBody>
          <a:bodyPr/>
          <a:lstStyle>
            <a:lvl1pPr>
              <a:defRPr/>
            </a:lvl1pPr>
          </a:lstStyle>
          <a:p>
            <a:pPr>
              <a:defRPr/>
            </a:pPr>
            <a:fld id="{42AC17F8-7218-4EF8-9FA4-FE41CE38B1C4}" type="datetimeFigureOut">
              <a:rPr lang="en-US"/>
              <a:pPr>
                <a:defRPr/>
              </a:pPr>
              <a:t>7/26/2026</a:t>
            </a:fld>
            <a:endParaRPr lang="en-US"/>
          </a:p>
        </p:txBody>
      </p:sp>
      <p:sp>
        <p:nvSpPr>
          <p:cNvPr id="8" name="Footer Placeholder 21">
            <a:extLst>
              <a:ext uri="{FF2B5EF4-FFF2-40B4-BE49-F238E27FC236}">
                <a16:creationId xmlns:a16="http://schemas.microsoft.com/office/drawing/2014/main" id="{110AF68C-7208-4999-EEF3-E0EAB43F240C}"/>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17">
            <a:extLst>
              <a:ext uri="{FF2B5EF4-FFF2-40B4-BE49-F238E27FC236}">
                <a16:creationId xmlns:a16="http://schemas.microsoft.com/office/drawing/2014/main" id="{F52D55D8-E195-58F4-4371-AF3930A9A2E4}"/>
              </a:ext>
            </a:extLst>
          </p:cNvPr>
          <p:cNvSpPr>
            <a:spLocks noGrp="1"/>
          </p:cNvSpPr>
          <p:nvPr>
            <p:ph type="sldNum" sz="quarter" idx="12"/>
          </p:nvPr>
        </p:nvSpPr>
        <p:spPr/>
        <p:txBody>
          <a:bodyPr/>
          <a:lstStyle>
            <a:lvl1pPr>
              <a:defRPr/>
            </a:lvl1pPr>
          </a:lstStyle>
          <a:p>
            <a:fld id="{C3AC8C62-732F-49CA-B22E-2075269341B0}" type="slidenum">
              <a:rPr lang="en-US" altLang="sr-Latn-RS"/>
              <a:pPr/>
              <a:t>‹#›</a:t>
            </a:fld>
            <a:endParaRPr lang="en-US" altLang="sr-Latn-RS"/>
          </a:p>
        </p:txBody>
      </p:sp>
    </p:spTree>
    <p:extLst>
      <p:ext uri="{BB962C8B-B14F-4D97-AF65-F5344CB8AC3E}">
        <p14:creationId xmlns:p14="http://schemas.microsoft.com/office/powerpoint/2010/main" val="2768738955"/>
      </p:ext>
    </p:extLst>
  </p:cSld>
  <p:clrMapOvr>
    <a:masterClrMapping/>
  </p:clrMapOvr>
  <p:transition spd="med">
    <p:random/>
    <p:sndAc>
      <p:end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a:t>Click to edit Master title style</a:t>
            </a:r>
          </a:p>
        </p:txBody>
      </p:sp>
      <p:sp>
        <p:nvSpPr>
          <p:cNvPr id="3" name="Date Placeholder 9">
            <a:extLst>
              <a:ext uri="{FF2B5EF4-FFF2-40B4-BE49-F238E27FC236}">
                <a16:creationId xmlns:a16="http://schemas.microsoft.com/office/drawing/2014/main" id="{0F95741F-C901-3EA7-674E-CFA76A857818}"/>
              </a:ext>
            </a:extLst>
          </p:cNvPr>
          <p:cNvSpPr>
            <a:spLocks noGrp="1"/>
          </p:cNvSpPr>
          <p:nvPr>
            <p:ph type="dt" sz="half" idx="10"/>
          </p:nvPr>
        </p:nvSpPr>
        <p:spPr/>
        <p:txBody>
          <a:bodyPr/>
          <a:lstStyle>
            <a:lvl1pPr>
              <a:defRPr/>
            </a:lvl1pPr>
          </a:lstStyle>
          <a:p>
            <a:pPr>
              <a:defRPr/>
            </a:pPr>
            <a:fld id="{9A6E1069-B0C7-4F4B-81E7-F142437C2242}" type="datetimeFigureOut">
              <a:rPr lang="en-US"/>
              <a:pPr>
                <a:defRPr/>
              </a:pPr>
              <a:t>7/26/2026</a:t>
            </a:fld>
            <a:endParaRPr lang="en-US"/>
          </a:p>
        </p:txBody>
      </p:sp>
      <p:sp>
        <p:nvSpPr>
          <p:cNvPr id="4" name="Footer Placeholder 21">
            <a:extLst>
              <a:ext uri="{FF2B5EF4-FFF2-40B4-BE49-F238E27FC236}">
                <a16:creationId xmlns:a16="http://schemas.microsoft.com/office/drawing/2014/main" id="{3E207434-394C-0CE8-73CE-885FA864FFE5}"/>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17">
            <a:extLst>
              <a:ext uri="{FF2B5EF4-FFF2-40B4-BE49-F238E27FC236}">
                <a16:creationId xmlns:a16="http://schemas.microsoft.com/office/drawing/2014/main" id="{B9581EB1-B9CD-80FA-C05B-A9062DD3C59A}"/>
              </a:ext>
            </a:extLst>
          </p:cNvPr>
          <p:cNvSpPr>
            <a:spLocks noGrp="1"/>
          </p:cNvSpPr>
          <p:nvPr>
            <p:ph type="sldNum" sz="quarter" idx="12"/>
          </p:nvPr>
        </p:nvSpPr>
        <p:spPr/>
        <p:txBody>
          <a:bodyPr/>
          <a:lstStyle>
            <a:lvl1pPr>
              <a:defRPr/>
            </a:lvl1pPr>
          </a:lstStyle>
          <a:p>
            <a:fld id="{2818AF48-5E26-4F33-AC09-253B8133D871}" type="slidenum">
              <a:rPr lang="en-US" altLang="sr-Latn-RS"/>
              <a:pPr/>
              <a:t>‹#›</a:t>
            </a:fld>
            <a:endParaRPr lang="en-US" altLang="sr-Latn-RS"/>
          </a:p>
        </p:txBody>
      </p:sp>
    </p:spTree>
    <p:extLst>
      <p:ext uri="{BB962C8B-B14F-4D97-AF65-F5344CB8AC3E}">
        <p14:creationId xmlns:p14="http://schemas.microsoft.com/office/powerpoint/2010/main" val="3190991904"/>
      </p:ext>
    </p:extLst>
  </p:cSld>
  <p:clrMapOvr>
    <a:masterClrMapping/>
  </p:clrMapOvr>
  <p:transition spd="med">
    <p:random/>
    <p:sndAc>
      <p:end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a:extLst>
              <a:ext uri="{FF2B5EF4-FFF2-40B4-BE49-F238E27FC236}">
                <a16:creationId xmlns:a16="http://schemas.microsoft.com/office/drawing/2014/main" id="{E13A3E0F-F495-BF3F-F876-18CC675A4BB3}"/>
              </a:ext>
            </a:extLst>
          </p:cNvPr>
          <p:cNvSpPr>
            <a:spLocks noGrp="1"/>
          </p:cNvSpPr>
          <p:nvPr>
            <p:ph type="dt" sz="half" idx="10"/>
          </p:nvPr>
        </p:nvSpPr>
        <p:spPr/>
        <p:txBody>
          <a:bodyPr/>
          <a:lstStyle>
            <a:lvl1pPr>
              <a:defRPr/>
            </a:lvl1pPr>
          </a:lstStyle>
          <a:p>
            <a:pPr>
              <a:defRPr/>
            </a:pPr>
            <a:fld id="{C107B5A9-944C-467A-8183-90AF778886F6}" type="datetimeFigureOut">
              <a:rPr lang="en-US"/>
              <a:pPr>
                <a:defRPr/>
              </a:pPr>
              <a:t>7/26/2026</a:t>
            </a:fld>
            <a:endParaRPr lang="en-US"/>
          </a:p>
        </p:txBody>
      </p:sp>
      <p:sp>
        <p:nvSpPr>
          <p:cNvPr id="3" name="Footer Placeholder 21">
            <a:extLst>
              <a:ext uri="{FF2B5EF4-FFF2-40B4-BE49-F238E27FC236}">
                <a16:creationId xmlns:a16="http://schemas.microsoft.com/office/drawing/2014/main" id="{1070A4B2-8491-F8E6-D1CB-E3927B193FF1}"/>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17">
            <a:extLst>
              <a:ext uri="{FF2B5EF4-FFF2-40B4-BE49-F238E27FC236}">
                <a16:creationId xmlns:a16="http://schemas.microsoft.com/office/drawing/2014/main" id="{726E7EC7-65A9-6BEB-5008-3FAC48C375C8}"/>
              </a:ext>
            </a:extLst>
          </p:cNvPr>
          <p:cNvSpPr>
            <a:spLocks noGrp="1"/>
          </p:cNvSpPr>
          <p:nvPr>
            <p:ph type="sldNum" sz="quarter" idx="12"/>
          </p:nvPr>
        </p:nvSpPr>
        <p:spPr/>
        <p:txBody>
          <a:bodyPr/>
          <a:lstStyle>
            <a:lvl1pPr>
              <a:defRPr/>
            </a:lvl1pPr>
          </a:lstStyle>
          <a:p>
            <a:fld id="{52BF2AA6-26C6-4605-9457-F15B9ED2F94E}" type="slidenum">
              <a:rPr lang="en-US" altLang="sr-Latn-RS"/>
              <a:pPr/>
              <a:t>‹#›</a:t>
            </a:fld>
            <a:endParaRPr lang="en-US" altLang="sr-Latn-RS"/>
          </a:p>
        </p:txBody>
      </p:sp>
    </p:spTree>
    <p:extLst>
      <p:ext uri="{BB962C8B-B14F-4D97-AF65-F5344CB8AC3E}">
        <p14:creationId xmlns:p14="http://schemas.microsoft.com/office/powerpoint/2010/main" val="98741551"/>
      </p:ext>
    </p:extLst>
  </p:cSld>
  <p:clrMapOvr>
    <a:masterClrMapping/>
  </p:clrMapOvr>
  <p:transition spd="med">
    <p:random/>
    <p:sndAc>
      <p:end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9">
            <a:extLst>
              <a:ext uri="{FF2B5EF4-FFF2-40B4-BE49-F238E27FC236}">
                <a16:creationId xmlns:a16="http://schemas.microsoft.com/office/drawing/2014/main" id="{8F5C1BEA-B4A3-0620-DF18-5374DDA4D9FE}"/>
              </a:ext>
            </a:extLst>
          </p:cNvPr>
          <p:cNvSpPr>
            <a:spLocks noGrp="1"/>
          </p:cNvSpPr>
          <p:nvPr>
            <p:ph type="dt" sz="half" idx="10"/>
          </p:nvPr>
        </p:nvSpPr>
        <p:spPr/>
        <p:txBody>
          <a:bodyPr/>
          <a:lstStyle>
            <a:lvl1pPr>
              <a:defRPr/>
            </a:lvl1pPr>
          </a:lstStyle>
          <a:p>
            <a:pPr>
              <a:defRPr/>
            </a:pPr>
            <a:fld id="{03D7E514-A6E8-4D2B-B50F-8627C9E50C5C}" type="datetimeFigureOut">
              <a:rPr lang="en-US"/>
              <a:pPr>
                <a:defRPr/>
              </a:pPr>
              <a:t>7/26/2026</a:t>
            </a:fld>
            <a:endParaRPr lang="en-US"/>
          </a:p>
        </p:txBody>
      </p:sp>
      <p:sp>
        <p:nvSpPr>
          <p:cNvPr id="6" name="Footer Placeholder 21">
            <a:extLst>
              <a:ext uri="{FF2B5EF4-FFF2-40B4-BE49-F238E27FC236}">
                <a16:creationId xmlns:a16="http://schemas.microsoft.com/office/drawing/2014/main" id="{769F45C0-4FB7-EDA3-111C-1D1E70D30E8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17">
            <a:extLst>
              <a:ext uri="{FF2B5EF4-FFF2-40B4-BE49-F238E27FC236}">
                <a16:creationId xmlns:a16="http://schemas.microsoft.com/office/drawing/2014/main" id="{835E28D2-0A1D-18EF-7646-74E65C623403}"/>
              </a:ext>
            </a:extLst>
          </p:cNvPr>
          <p:cNvSpPr>
            <a:spLocks noGrp="1"/>
          </p:cNvSpPr>
          <p:nvPr>
            <p:ph type="sldNum" sz="quarter" idx="12"/>
          </p:nvPr>
        </p:nvSpPr>
        <p:spPr/>
        <p:txBody>
          <a:bodyPr/>
          <a:lstStyle>
            <a:lvl1pPr>
              <a:defRPr/>
            </a:lvl1pPr>
          </a:lstStyle>
          <a:p>
            <a:fld id="{1EA5A74D-439C-4932-964E-E126AA3BF918}" type="slidenum">
              <a:rPr lang="en-US" altLang="sr-Latn-RS"/>
              <a:pPr/>
              <a:t>‹#›</a:t>
            </a:fld>
            <a:endParaRPr lang="en-US" altLang="sr-Latn-RS"/>
          </a:p>
        </p:txBody>
      </p:sp>
    </p:spTree>
    <p:extLst>
      <p:ext uri="{BB962C8B-B14F-4D97-AF65-F5344CB8AC3E}">
        <p14:creationId xmlns:p14="http://schemas.microsoft.com/office/powerpoint/2010/main" val="1659217246"/>
      </p:ext>
    </p:extLst>
  </p:cSld>
  <p:clrMapOvr>
    <a:masterClrMapping/>
  </p:clrMapOvr>
  <p:transition spd="med">
    <p:random/>
    <p:sndAc>
      <p:end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8">
            <a:extLst>
              <a:ext uri="{FF2B5EF4-FFF2-40B4-BE49-F238E27FC236}">
                <a16:creationId xmlns:a16="http://schemas.microsoft.com/office/drawing/2014/main" id="{53799CD2-4CBD-079C-C03C-29654F69360F}"/>
              </a:ext>
            </a:extLst>
          </p:cNvPr>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ight Triangle 11">
            <a:extLst>
              <a:ext uri="{FF2B5EF4-FFF2-40B4-BE49-F238E27FC236}">
                <a16:creationId xmlns:a16="http://schemas.microsoft.com/office/drawing/2014/main" id="{CD25E4C3-4F80-6C53-1096-3DB2979229BD}"/>
              </a:ext>
            </a:extLst>
          </p:cNvPr>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Freeform 9">
            <a:extLst>
              <a:ext uri="{FF2B5EF4-FFF2-40B4-BE49-F238E27FC236}">
                <a16:creationId xmlns:a16="http://schemas.microsoft.com/office/drawing/2014/main" id="{21D9A6D5-DBC9-2965-B992-23E4F263D78D}"/>
              </a:ext>
            </a:extLst>
          </p:cNvPr>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8" name="Freeform 10">
            <a:extLst>
              <a:ext uri="{FF2B5EF4-FFF2-40B4-BE49-F238E27FC236}">
                <a16:creationId xmlns:a16="http://schemas.microsoft.com/office/drawing/2014/main" id="{E5BDB85A-0162-184D-D632-8521AF8A83FC}"/>
              </a:ext>
            </a:extLst>
          </p:cNvPr>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a:t>Click icon to add picture</a:t>
            </a:r>
            <a:endParaRPr lang="en-US" noProof="0" dirty="0"/>
          </a:p>
        </p:txBody>
      </p:sp>
      <p:sp>
        <p:nvSpPr>
          <p:cNvPr id="9" name="Date Placeholder 4">
            <a:extLst>
              <a:ext uri="{FF2B5EF4-FFF2-40B4-BE49-F238E27FC236}">
                <a16:creationId xmlns:a16="http://schemas.microsoft.com/office/drawing/2014/main" id="{F2E58E38-9852-D09A-17FC-B2DF1F798E4C}"/>
              </a:ext>
            </a:extLst>
          </p:cNvPr>
          <p:cNvSpPr>
            <a:spLocks noGrp="1"/>
          </p:cNvSpPr>
          <p:nvPr>
            <p:ph type="dt" sz="half" idx="10"/>
          </p:nvPr>
        </p:nvSpPr>
        <p:spPr/>
        <p:txBody>
          <a:bodyPr/>
          <a:lstStyle>
            <a:lvl1pPr>
              <a:defRPr/>
            </a:lvl1pPr>
          </a:lstStyle>
          <a:p>
            <a:pPr>
              <a:defRPr/>
            </a:pPr>
            <a:fld id="{538BBD32-30CC-4603-9B93-28FE29771BC2}" type="datetimeFigureOut">
              <a:rPr lang="en-US"/>
              <a:pPr>
                <a:defRPr/>
              </a:pPr>
              <a:t>7/26/2026</a:t>
            </a:fld>
            <a:endParaRPr lang="en-US"/>
          </a:p>
        </p:txBody>
      </p:sp>
      <p:sp>
        <p:nvSpPr>
          <p:cNvPr id="10" name="Footer Placeholder 5">
            <a:extLst>
              <a:ext uri="{FF2B5EF4-FFF2-40B4-BE49-F238E27FC236}">
                <a16:creationId xmlns:a16="http://schemas.microsoft.com/office/drawing/2014/main" id="{C4E67833-09AD-4C6F-6E4F-35D686AF8BE2}"/>
              </a:ext>
            </a:extLst>
          </p:cNvPr>
          <p:cNvSpPr>
            <a:spLocks noGrp="1"/>
          </p:cNvSpPr>
          <p:nvPr>
            <p:ph type="ftr" sz="quarter" idx="11"/>
          </p:nvPr>
        </p:nvSpPr>
        <p:spPr/>
        <p:txBody>
          <a:bodyPr/>
          <a:lstStyle>
            <a:lvl1pPr>
              <a:defRPr/>
            </a:lvl1pPr>
          </a:lstStyle>
          <a:p>
            <a:pPr>
              <a:defRPr/>
            </a:pPr>
            <a:endParaRPr lang="en-US"/>
          </a:p>
        </p:txBody>
      </p:sp>
      <p:sp>
        <p:nvSpPr>
          <p:cNvPr id="11" name="Slide Number Placeholder 6">
            <a:extLst>
              <a:ext uri="{FF2B5EF4-FFF2-40B4-BE49-F238E27FC236}">
                <a16:creationId xmlns:a16="http://schemas.microsoft.com/office/drawing/2014/main" id="{0ED0D40A-1C85-B640-4220-D154F21A2E60}"/>
              </a:ext>
            </a:extLst>
          </p:cNvPr>
          <p:cNvSpPr>
            <a:spLocks noGrp="1"/>
          </p:cNvSpPr>
          <p:nvPr>
            <p:ph type="sldNum" sz="quarter" idx="12"/>
          </p:nvPr>
        </p:nvSpPr>
        <p:spPr>
          <a:xfrm>
            <a:off x="8077200" y="6356350"/>
            <a:ext cx="609600" cy="365125"/>
          </a:xfrm>
        </p:spPr>
        <p:txBody>
          <a:bodyPr/>
          <a:lstStyle>
            <a:lvl1pPr>
              <a:defRPr/>
            </a:lvl1pPr>
          </a:lstStyle>
          <a:p>
            <a:fld id="{F065FAD5-1F16-4DB5-9BCB-3BCFDC88B1DB}" type="slidenum">
              <a:rPr lang="en-US" altLang="sr-Latn-RS"/>
              <a:pPr/>
              <a:t>‹#›</a:t>
            </a:fld>
            <a:endParaRPr lang="en-US" altLang="sr-Latn-RS"/>
          </a:p>
        </p:txBody>
      </p:sp>
    </p:spTree>
    <p:extLst>
      <p:ext uri="{BB962C8B-B14F-4D97-AF65-F5344CB8AC3E}">
        <p14:creationId xmlns:p14="http://schemas.microsoft.com/office/powerpoint/2010/main" val="1620702234"/>
      </p:ext>
    </p:extLst>
  </p:cSld>
  <p:clrMapOvr>
    <a:masterClrMapping/>
  </p:clrMapOvr>
  <p:transition spd="med">
    <p:random/>
    <p:sndAc>
      <p:end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222542F8-33E5-C57C-D9DA-FC4F2685FCE9}"/>
              </a:ext>
            </a:extLst>
          </p:cNvPr>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8" name="Freeform 7">
            <a:extLst>
              <a:ext uri="{FF2B5EF4-FFF2-40B4-BE49-F238E27FC236}">
                <a16:creationId xmlns:a16="http://schemas.microsoft.com/office/drawing/2014/main" id="{0A6669D0-B61E-AEF6-B334-CBA467C3EDCC}"/>
              </a:ext>
            </a:extLst>
          </p:cNvPr>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028" name="Title Placeholder 8">
            <a:extLst>
              <a:ext uri="{FF2B5EF4-FFF2-40B4-BE49-F238E27FC236}">
                <a16:creationId xmlns:a16="http://schemas.microsoft.com/office/drawing/2014/main" id="{CF11BBC3-72E3-EB68-DFF3-32A1CCB27294}"/>
              </a:ext>
            </a:extLst>
          </p:cNvPr>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en-US" altLang="sr-Latn-RS"/>
              <a:t>Click to edit Master title style</a:t>
            </a:r>
          </a:p>
        </p:txBody>
      </p:sp>
      <p:sp>
        <p:nvSpPr>
          <p:cNvPr id="1029" name="Text Placeholder 29">
            <a:extLst>
              <a:ext uri="{FF2B5EF4-FFF2-40B4-BE49-F238E27FC236}">
                <a16:creationId xmlns:a16="http://schemas.microsoft.com/office/drawing/2014/main" id="{D86E5F76-31E5-189B-C282-9415D660CE00}"/>
              </a:ext>
            </a:extLst>
          </p:cNvPr>
          <p:cNvSpPr>
            <a:spLocks noGrp="1"/>
          </p:cNvSpPr>
          <p:nvPr>
            <p:ph type="body" idx="1"/>
          </p:nvPr>
        </p:nvSpPr>
        <p:spPr bwMode="auto">
          <a:xfrm>
            <a:off x="457200" y="1935163"/>
            <a:ext cx="82296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sr-Latn-RS"/>
              <a:t>Click to edit Master text styles</a:t>
            </a:r>
          </a:p>
          <a:p>
            <a:pPr lvl="1"/>
            <a:r>
              <a:rPr lang="en-US" altLang="sr-Latn-RS"/>
              <a:t>Second level</a:t>
            </a:r>
          </a:p>
          <a:p>
            <a:pPr lvl="2"/>
            <a:r>
              <a:rPr lang="en-US" altLang="sr-Latn-RS"/>
              <a:t>Third level</a:t>
            </a:r>
          </a:p>
          <a:p>
            <a:pPr lvl="3"/>
            <a:r>
              <a:rPr lang="en-US" altLang="sr-Latn-RS"/>
              <a:t>Fourth level</a:t>
            </a:r>
          </a:p>
          <a:p>
            <a:pPr lvl="4"/>
            <a:r>
              <a:rPr lang="en-US" altLang="sr-Latn-RS"/>
              <a:t>Fifth level</a:t>
            </a:r>
          </a:p>
        </p:txBody>
      </p:sp>
      <p:sp>
        <p:nvSpPr>
          <p:cNvPr id="10" name="Date Placeholder 9">
            <a:extLst>
              <a:ext uri="{FF2B5EF4-FFF2-40B4-BE49-F238E27FC236}">
                <a16:creationId xmlns:a16="http://schemas.microsoft.com/office/drawing/2014/main" id="{7B3E46F8-2517-0641-B5A0-9806FE8C688A}"/>
              </a:ext>
            </a:extLst>
          </p:cNvPr>
          <p:cNvSpPr>
            <a:spLocks noGrp="1"/>
          </p:cNvSpPr>
          <p:nvPr>
            <p:ph type="dt" sz="half" idx="2"/>
          </p:nvPr>
        </p:nvSpPr>
        <p:spPr>
          <a:xfrm>
            <a:off x="457200" y="6356350"/>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cs typeface="+mn-cs"/>
              </a:defRPr>
            </a:lvl1pPr>
          </a:lstStyle>
          <a:p>
            <a:pPr>
              <a:defRPr/>
            </a:pPr>
            <a:fld id="{6F267615-418E-45BE-9305-F663D6B32E47}" type="datetimeFigureOut">
              <a:rPr lang="en-US"/>
              <a:pPr>
                <a:defRPr/>
              </a:pPr>
              <a:t>7/26/2026</a:t>
            </a:fld>
            <a:endParaRPr lang="en-US"/>
          </a:p>
        </p:txBody>
      </p:sp>
      <p:sp>
        <p:nvSpPr>
          <p:cNvPr id="22" name="Footer Placeholder 21">
            <a:extLst>
              <a:ext uri="{FF2B5EF4-FFF2-40B4-BE49-F238E27FC236}">
                <a16:creationId xmlns:a16="http://schemas.microsoft.com/office/drawing/2014/main" id="{B81F1D90-EEC1-8A26-FE8A-FA8AFEC36C05}"/>
              </a:ext>
            </a:extLst>
          </p:cNvPr>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cs typeface="+mn-cs"/>
              </a:defRPr>
            </a:lvl1pPr>
          </a:lstStyle>
          <a:p>
            <a:pPr>
              <a:defRPr/>
            </a:pPr>
            <a:endParaRPr lang="en-US"/>
          </a:p>
        </p:txBody>
      </p:sp>
      <p:sp>
        <p:nvSpPr>
          <p:cNvPr id="18" name="Slide Number Placeholder 17">
            <a:extLst>
              <a:ext uri="{FF2B5EF4-FFF2-40B4-BE49-F238E27FC236}">
                <a16:creationId xmlns:a16="http://schemas.microsoft.com/office/drawing/2014/main" id="{970DB71D-8243-CAB1-D913-8A1418DC12B5}"/>
              </a:ext>
            </a:extLst>
          </p:cNvPr>
          <p:cNvSpPr>
            <a:spLocks noGrp="1"/>
          </p:cNvSpPr>
          <p:nvPr>
            <p:ph type="sldNum" sz="quarter" idx="4"/>
          </p:nvPr>
        </p:nvSpPr>
        <p:spPr>
          <a:xfrm>
            <a:off x="7924800" y="6356350"/>
            <a:ext cx="762000" cy="365125"/>
          </a:xfrm>
          <a:prstGeom prst="rect">
            <a:avLst/>
          </a:prstGeom>
        </p:spPr>
        <p:txBody>
          <a:bodyPr vert="horz" wrap="square" lIns="0" tIns="0" rIns="0" bIns="0" numCol="1" anchor="b" anchorCtr="0" compatLnSpc="1">
            <a:prstTxWarp prst="textNoShape">
              <a:avLst/>
            </a:prstTxWarp>
          </a:bodyPr>
          <a:lstStyle>
            <a:lvl1pPr algn="r">
              <a:defRPr sz="1200">
                <a:solidFill>
                  <a:srgbClr val="045C75"/>
                </a:solidFill>
              </a:defRPr>
            </a:lvl1pPr>
          </a:lstStyle>
          <a:p>
            <a:fld id="{ED185497-17F0-477B-A92A-5EED31A220B1}" type="slidenum">
              <a:rPr lang="en-US" altLang="sr-Latn-RS"/>
              <a:pPr/>
              <a:t>‹#›</a:t>
            </a:fld>
            <a:endParaRPr lang="en-US" altLang="sr-Latn-RS"/>
          </a:p>
        </p:txBody>
      </p:sp>
      <p:grpSp>
        <p:nvGrpSpPr>
          <p:cNvPr id="1033" name="Group 1">
            <a:extLst>
              <a:ext uri="{FF2B5EF4-FFF2-40B4-BE49-F238E27FC236}">
                <a16:creationId xmlns:a16="http://schemas.microsoft.com/office/drawing/2014/main" id="{C0630753-1DB7-8AEC-A23E-F9EE8FB37A09}"/>
              </a:ext>
            </a:extLst>
          </p:cNvPr>
          <p:cNvGrpSpPr>
            <a:grpSpLocks/>
          </p:cNvGrpSpPr>
          <p:nvPr/>
        </p:nvGrpSpPr>
        <p:grpSpPr bwMode="auto">
          <a:xfrm>
            <a:off x="-19050" y="203200"/>
            <a:ext cx="9180513" cy="647700"/>
            <a:chOff x="-19045" y="216550"/>
            <a:chExt cx="9180548" cy="649224"/>
          </a:xfrm>
        </p:grpSpPr>
        <p:sp>
          <p:nvSpPr>
            <p:cNvPr id="12" name="Freeform 11">
              <a:extLst>
                <a:ext uri="{FF2B5EF4-FFF2-40B4-BE49-F238E27FC236}">
                  <a16:creationId xmlns:a16="http://schemas.microsoft.com/office/drawing/2014/main" id="{5C5C5ADD-7654-53D3-55F5-67D8CBB1BC5F}"/>
                </a:ext>
              </a:extLst>
            </p:cNvPr>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3" name="Freeform 12">
              <a:extLst>
                <a:ext uri="{FF2B5EF4-FFF2-40B4-BE49-F238E27FC236}">
                  <a16:creationId xmlns:a16="http://schemas.microsoft.com/office/drawing/2014/main" id="{D45AA361-A4DE-1548-7334-75ED245BB62E}"/>
                </a:ext>
              </a:extLst>
            </p:cNvPr>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grpSp>
    </p:spTree>
  </p:cSld>
  <p:clrMap bg1="lt1" tx1="dk1" bg2="lt2" tx2="dk2" accent1="accent1" accent2="accent2" accent3="accent3" accent4="accent4" accent5="accent5" accent6="accent6" hlink="hlink" folHlink="folHlink"/>
  <p:sldLayoutIdLst>
    <p:sldLayoutId id="2147483763" r:id="rId1"/>
    <p:sldLayoutId id="2147483755" r:id="rId2"/>
    <p:sldLayoutId id="2147483764" r:id="rId3"/>
    <p:sldLayoutId id="2147483756" r:id="rId4"/>
    <p:sldLayoutId id="2147483757" r:id="rId5"/>
    <p:sldLayoutId id="2147483758" r:id="rId6"/>
    <p:sldLayoutId id="2147483759" r:id="rId7"/>
    <p:sldLayoutId id="2147483760" r:id="rId8"/>
    <p:sldLayoutId id="2147483765" r:id="rId9"/>
    <p:sldLayoutId id="2147483761" r:id="rId10"/>
    <p:sldLayoutId id="2147483762" r:id="rId11"/>
  </p:sldLayoutIdLst>
  <p:transition spd="med">
    <p:random/>
    <p:sndAc>
      <p:endSnd/>
    </p:sndAc>
  </p:transition>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Rockwell" pitchFamily="18" charset="0"/>
        </a:defRPr>
      </a:lvl2pPr>
      <a:lvl3pPr algn="l" rtl="0" eaLnBrk="0" fontAlgn="base" hangingPunct="0">
        <a:spcBef>
          <a:spcPct val="0"/>
        </a:spcBef>
        <a:spcAft>
          <a:spcPct val="0"/>
        </a:spcAft>
        <a:defRPr sz="5000">
          <a:solidFill>
            <a:schemeClr val="tx2"/>
          </a:solidFill>
          <a:latin typeface="Rockwell" pitchFamily="18" charset="0"/>
        </a:defRPr>
      </a:lvl3pPr>
      <a:lvl4pPr algn="l" rtl="0" eaLnBrk="0" fontAlgn="base" hangingPunct="0">
        <a:spcBef>
          <a:spcPct val="0"/>
        </a:spcBef>
        <a:spcAft>
          <a:spcPct val="0"/>
        </a:spcAft>
        <a:defRPr sz="5000">
          <a:solidFill>
            <a:schemeClr val="tx2"/>
          </a:solidFill>
          <a:latin typeface="Rockwell" pitchFamily="18" charset="0"/>
        </a:defRPr>
      </a:lvl4pPr>
      <a:lvl5pPr algn="l" rtl="0" eaLnBrk="0" fontAlgn="base" hangingPunct="0">
        <a:spcBef>
          <a:spcPct val="0"/>
        </a:spcBef>
        <a:spcAft>
          <a:spcPct val="0"/>
        </a:spcAft>
        <a:defRPr sz="5000">
          <a:solidFill>
            <a:schemeClr val="tx2"/>
          </a:solidFill>
          <a:latin typeface="Rockwell" pitchFamily="18" charset="0"/>
        </a:defRPr>
      </a:lvl5pPr>
      <a:lvl6pPr marL="457200" algn="l" rtl="0" fontAlgn="base">
        <a:spcBef>
          <a:spcPct val="0"/>
        </a:spcBef>
        <a:spcAft>
          <a:spcPct val="0"/>
        </a:spcAft>
        <a:defRPr sz="5000">
          <a:solidFill>
            <a:schemeClr val="tx2"/>
          </a:solidFill>
          <a:latin typeface="Rockwell" pitchFamily="18" charset="0"/>
        </a:defRPr>
      </a:lvl6pPr>
      <a:lvl7pPr marL="914400" algn="l" rtl="0" fontAlgn="base">
        <a:spcBef>
          <a:spcPct val="0"/>
        </a:spcBef>
        <a:spcAft>
          <a:spcPct val="0"/>
        </a:spcAft>
        <a:defRPr sz="5000">
          <a:solidFill>
            <a:schemeClr val="tx2"/>
          </a:solidFill>
          <a:latin typeface="Rockwell" pitchFamily="18" charset="0"/>
        </a:defRPr>
      </a:lvl7pPr>
      <a:lvl8pPr marL="1371600" algn="l" rtl="0" fontAlgn="base">
        <a:spcBef>
          <a:spcPct val="0"/>
        </a:spcBef>
        <a:spcAft>
          <a:spcPct val="0"/>
        </a:spcAft>
        <a:defRPr sz="5000">
          <a:solidFill>
            <a:schemeClr val="tx2"/>
          </a:solidFill>
          <a:latin typeface="Rockwell" pitchFamily="18" charset="0"/>
        </a:defRPr>
      </a:lvl8pPr>
      <a:lvl9pPr marL="1828800" algn="l" rtl="0" fontAlgn="base">
        <a:spcBef>
          <a:spcPct val="0"/>
        </a:spcBef>
        <a:spcAft>
          <a:spcPct val="0"/>
        </a:spcAft>
        <a:defRPr sz="5000">
          <a:solidFill>
            <a:schemeClr val="tx2"/>
          </a:solidFill>
          <a:latin typeface="Rockwell" pitchFamily="18" charset="0"/>
        </a:defRPr>
      </a:lvl9pPr>
    </p:titleStyle>
    <p:body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4" descr="Charter-a-Jet-to-Geneva-Switzerland-bottom.jpg">
            <a:extLst>
              <a:ext uri="{FF2B5EF4-FFF2-40B4-BE49-F238E27FC236}">
                <a16:creationId xmlns:a16="http://schemas.microsoft.com/office/drawing/2014/main" id="{81181CE1-983B-E831-91E8-CBD2B40FBFB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614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3" descr="Sveti-Georgije-teh.jpg">
            <a:extLst>
              <a:ext uri="{FF2B5EF4-FFF2-40B4-BE49-F238E27FC236}">
                <a16:creationId xmlns:a16="http://schemas.microsoft.com/office/drawing/2014/main" id="{242AD794-54A6-AC00-0B2F-D56AEDC55DDE}"/>
              </a:ext>
            </a:extLst>
          </p:cNvPr>
          <p:cNvPicPr>
            <a:picLocks noChangeAspect="1"/>
          </p:cNvPicPr>
          <p:nvPr/>
        </p:nvPicPr>
        <p:blipFill>
          <a:blip r:embed="rId4"/>
          <a:srcRect/>
          <a:stretch>
            <a:fillRect/>
          </a:stretch>
        </p:blipFill>
        <p:spPr bwMode="auto">
          <a:xfrm>
            <a:off x="2143108" y="0"/>
            <a:ext cx="3881434" cy="5320667"/>
          </a:xfrm>
          <a:prstGeom prst="rect">
            <a:avLst/>
          </a:prstGeom>
          <a:ln>
            <a:noFill/>
          </a:ln>
          <a:effectLst>
            <a:softEdge rad="112500"/>
          </a:effectLst>
        </p:spPr>
      </p:pic>
      <p:sp>
        <p:nvSpPr>
          <p:cNvPr id="4" name="Rectangle 3">
            <a:extLst>
              <a:ext uri="{FF2B5EF4-FFF2-40B4-BE49-F238E27FC236}">
                <a16:creationId xmlns:a16="http://schemas.microsoft.com/office/drawing/2014/main" id="{925D392E-241F-9956-5108-48383F4BAC25}"/>
              </a:ext>
            </a:extLst>
          </p:cNvPr>
          <p:cNvSpPr/>
          <p:nvPr/>
        </p:nvSpPr>
        <p:spPr>
          <a:xfrm>
            <a:off x="2143108" y="5000636"/>
            <a:ext cx="3979744" cy="923330"/>
          </a:xfrm>
          <a:prstGeom prst="rect">
            <a:avLst/>
          </a:prstGeom>
          <a:noFill/>
        </p:spPr>
        <p:txBody>
          <a:bodyPr wrap="none">
            <a:spAutoFit/>
          </a:bodyPr>
          <a:lstStyle/>
          <a:p>
            <a:pPr algn="ctr">
              <a:defRPr/>
            </a:pPr>
            <a:r>
              <a:rPr lang="sr-Cyrl-RS" sz="5400" dirty="0">
                <a:ln w="18415" cmpd="sng">
                  <a:solidFill>
                    <a:schemeClr val="bg1"/>
                  </a:solidFill>
                  <a:prstDash val="solid"/>
                </a:ln>
                <a:solidFill>
                  <a:schemeClr val="bg1"/>
                </a:solidFill>
                <a:effectLst>
                  <a:outerShdw blurRad="63500" dir="3600000" algn="tl" rotWithShape="0">
                    <a:srgbClr val="000000">
                      <a:alpha val="70000"/>
                    </a:srgbClr>
                  </a:outerShdw>
                </a:effectLst>
                <a:cs typeface="Arial" charset="0"/>
              </a:rPr>
              <a:t>Свети Ђорђе</a:t>
            </a:r>
            <a:endParaRPr lang="en-US" sz="5400" dirty="0">
              <a:ln w="18415" cmpd="sng">
                <a:solidFill>
                  <a:schemeClr val="bg1"/>
                </a:solidFill>
                <a:prstDash val="solid"/>
              </a:ln>
              <a:solidFill>
                <a:schemeClr val="bg1"/>
              </a:solidFill>
              <a:effectLst>
                <a:outerShdw blurRad="63500" dir="3600000" algn="tl" rotWithShape="0">
                  <a:srgbClr val="000000">
                    <a:alpha val="70000"/>
                  </a:srgbClr>
                </a:outerShdw>
              </a:effectLst>
              <a:cs typeface="Arial" charset="0"/>
            </a:endParaRPr>
          </a:p>
        </p:txBody>
      </p:sp>
      <p:sp>
        <p:nvSpPr>
          <p:cNvPr id="5" name="Rectangle 4">
            <a:extLst>
              <a:ext uri="{FF2B5EF4-FFF2-40B4-BE49-F238E27FC236}">
                <a16:creationId xmlns:a16="http://schemas.microsoft.com/office/drawing/2014/main" id="{E06DA206-432B-FBD3-5665-34EC58F68005}"/>
              </a:ext>
            </a:extLst>
          </p:cNvPr>
          <p:cNvSpPr/>
          <p:nvPr/>
        </p:nvSpPr>
        <p:spPr>
          <a:xfrm>
            <a:off x="1214414" y="5572140"/>
            <a:ext cx="6198043" cy="923330"/>
          </a:xfrm>
          <a:prstGeom prst="rect">
            <a:avLst/>
          </a:prstGeom>
          <a:noFill/>
        </p:spPr>
        <p:txBody>
          <a:bodyPr wrap="none">
            <a:spAutoFit/>
          </a:bodyPr>
          <a:lstStyle/>
          <a:p>
            <a:pPr algn="ctr">
              <a:defRPr/>
            </a:pPr>
            <a:r>
              <a:rPr lang="sr-Cyrl-RS" sz="5400" dirty="0">
                <a:ln w="18415" cmpd="sng">
                  <a:solidFill>
                    <a:schemeClr val="bg1"/>
                  </a:solidFill>
                  <a:prstDash val="solid"/>
                </a:ln>
                <a:solidFill>
                  <a:srgbClr val="FFFFFF"/>
                </a:solidFill>
                <a:effectLst>
                  <a:outerShdw blurRad="63500" dir="3600000" algn="tl" rotWithShape="0">
                    <a:srgbClr val="000000">
                      <a:alpha val="70000"/>
                    </a:srgbClr>
                  </a:outerShdw>
                </a:effectLst>
                <a:cs typeface="Arial" charset="0"/>
              </a:rPr>
              <a:t>- </a:t>
            </a:r>
            <a:r>
              <a:rPr lang="ru-RU" sz="5400" dirty="0">
                <a:ln w="18415" cmpd="sng">
                  <a:solidFill>
                    <a:schemeClr val="bg1"/>
                  </a:solidFill>
                  <a:prstDash val="solid"/>
                </a:ln>
                <a:solidFill>
                  <a:srgbClr val="FFFFFF"/>
                </a:solidFill>
                <a:effectLst>
                  <a:outerShdw blurRad="63500" dir="3600000" algn="tl" rotWithShape="0">
                    <a:srgbClr val="000000">
                      <a:alpha val="70000"/>
                    </a:srgbClr>
                  </a:outerShdw>
                </a:effectLst>
                <a:cs typeface="Arial" charset="0"/>
              </a:rPr>
              <a:t>В</a:t>
            </a:r>
            <a:r>
              <a:rPr lang="sr-Cyrl-RS" sz="5400" dirty="0">
                <a:ln w="18415" cmpd="sng">
                  <a:solidFill>
                    <a:schemeClr val="bg1"/>
                  </a:solidFill>
                  <a:prstDash val="solid"/>
                </a:ln>
                <a:solidFill>
                  <a:srgbClr val="FFFFFF"/>
                </a:solidFill>
                <a:effectLst>
                  <a:outerShdw blurRad="63500" dir="3600000" algn="tl" rotWithShape="0">
                    <a:srgbClr val="000000">
                      <a:alpha val="70000"/>
                    </a:srgbClr>
                  </a:outerShdw>
                </a:effectLst>
                <a:cs typeface="Arial" charset="0"/>
              </a:rPr>
              <a:t>итез Бога Живог-</a:t>
            </a:r>
            <a:endParaRPr lang="en-US" sz="5400" dirty="0">
              <a:ln w="18415" cmpd="sng">
                <a:solidFill>
                  <a:schemeClr val="bg1"/>
                </a:solidFill>
                <a:prstDash val="solid"/>
              </a:ln>
              <a:solidFill>
                <a:srgbClr val="FFFFFF"/>
              </a:solidFill>
              <a:effectLst>
                <a:outerShdw blurRad="63500" dir="3600000" algn="tl" rotWithShape="0">
                  <a:srgbClr val="000000">
                    <a:alpha val="70000"/>
                  </a:srgbClr>
                </a:outerShdw>
              </a:effectLst>
              <a:cs typeface="Arial" charset="0"/>
            </a:endParaRPr>
          </a:p>
        </p:txBody>
      </p:sp>
      <p:sp>
        <p:nvSpPr>
          <p:cNvPr id="5126" name="TextBox 5">
            <a:extLst>
              <a:ext uri="{FF2B5EF4-FFF2-40B4-BE49-F238E27FC236}">
                <a16:creationId xmlns:a16="http://schemas.microsoft.com/office/drawing/2014/main" id="{AE113547-5522-C55E-9E9A-6F3FD23A36B6}"/>
              </a:ext>
            </a:extLst>
          </p:cNvPr>
          <p:cNvSpPr txBox="1">
            <a:spLocks noChangeArrowheads="1"/>
          </p:cNvSpPr>
          <p:nvPr/>
        </p:nvSpPr>
        <p:spPr bwMode="auto">
          <a:xfrm>
            <a:off x="6357938" y="3214688"/>
            <a:ext cx="2428875"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Rockwell" panose="02060603020205020403" pitchFamily="18" charset="0"/>
                <a:cs typeface="Arial" panose="020B0604020202020204" pitchFamily="34" charset="0"/>
              </a:defRPr>
            </a:lvl1pPr>
            <a:lvl2pPr marL="742950" indent="-285750" eaLnBrk="0" hangingPunct="0">
              <a:defRPr>
                <a:solidFill>
                  <a:schemeClr val="tx1"/>
                </a:solidFill>
                <a:latin typeface="Rockwell" panose="02060603020205020403" pitchFamily="18" charset="0"/>
                <a:cs typeface="Arial" panose="020B0604020202020204" pitchFamily="34" charset="0"/>
              </a:defRPr>
            </a:lvl2pPr>
            <a:lvl3pPr marL="1143000" indent="-228600" eaLnBrk="0" hangingPunct="0">
              <a:defRPr>
                <a:solidFill>
                  <a:schemeClr val="tx1"/>
                </a:solidFill>
                <a:latin typeface="Rockwell" panose="02060603020205020403" pitchFamily="18" charset="0"/>
                <a:cs typeface="Arial" panose="020B0604020202020204" pitchFamily="34" charset="0"/>
              </a:defRPr>
            </a:lvl3pPr>
            <a:lvl4pPr marL="1600200" indent="-228600" eaLnBrk="0" hangingPunct="0">
              <a:defRPr>
                <a:solidFill>
                  <a:schemeClr val="tx1"/>
                </a:solidFill>
                <a:latin typeface="Rockwell" panose="02060603020205020403" pitchFamily="18" charset="0"/>
                <a:cs typeface="Arial" panose="020B0604020202020204" pitchFamily="34" charset="0"/>
              </a:defRPr>
            </a:lvl4pPr>
            <a:lvl5pPr marL="2057400" indent="-228600" eaLnBrk="0" hangingPunct="0">
              <a:defRPr>
                <a:solidFill>
                  <a:schemeClr val="tx1"/>
                </a:solidFill>
                <a:latin typeface="Rockwell" panose="02060603020205020403"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Rockwell" panose="02060603020205020403"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Rockwell" panose="02060603020205020403"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Rockwell" panose="02060603020205020403"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Rockwell" panose="02060603020205020403" pitchFamily="18" charset="0"/>
                <a:cs typeface="Arial" panose="020B0604020202020204" pitchFamily="34" charset="0"/>
              </a:defRPr>
            </a:lvl9pPr>
          </a:lstStyle>
          <a:p>
            <a:pPr eaLnBrk="1" hangingPunct="1"/>
            <a:r>
              <a:rPr lang="sr-Cyrl-RS" altLang="sr-Latn-RS" b="1">
                <a:solidFill>
                  <a:schemeClr val="bg1"/>
                </a:solidFill>
              </a:rPr>
              <a:t>ПРАВОСЛАВНИ КАТИХИЗИС, </a:t>
            </a:r>
          </a:p>
          <a:p>
            <a:pPr eaLnBrk="1" hangingPunct="1"/>
            <a:r>
              <a:rPr lang="sr-Cyrl-RS" altLang="sr-Latn-RS" b="1">
                <a:solidFill>
                  <a:schemeClr val="bg1"/>
                </a:solidFill>
              </a:rPr>
              <a:t>МАРКО РАДАКОВИЋ, БАЧКИ ГРАЧАЦ, 2010.</a:t>
            </a:r>
            <a:endParaRPr lang="en-US" altLang="sr-Latn-RS" b="1">
              <a:solidFill>
                <a:schemeClr val="bg1"/>
              </a:solidFill>
            </a:endParaRPr>
          </a:p>
        </p:txBody>
      </p:sp>
    </p:spTree>
  </p:cSld>
  <p:clrMapOvr>
    <a:masterClrMapping/>
  </p:clrMapOvr>
  <p:transition spd="med">
    <p:random/>
    <p:sndAc>
      <p:endSnd/>
    </p:sndAc>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4338" name="Content Placeholder 3" descr="Fotografija0080.jpg">
            <a:extLst>
              <a:ext uri="{FF2B5EF4-FFF2-40B4-BE49-F238E27FC236}">
                <a16:creationId xmlns:a16="http://schemas.microsoft.com/office/drawing/2014/main" id="{609519F6-7732-0D06-E8BB-87E4EDDBD07B}"/>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214313" y="428625"/>
            <a:ext cx="3043237" cy="5072063"/>
          </a:xfrm>
        </p:spPr>
      </p:pic>
      <p:pic>
        <p:nvPicPr>
          <p:cNvPr id="14339" name="Picture 4" descr="Fotografija0080.jpg">
            <a:extLst>
              <a:ext uri="{FF2B5EF4-FFF2-40B4-BE49-F238E27FC236}">
                <a16:creationId xmlns:a16="http://schemas.microsoft.com/office/drawing/2014/main" id="{3891234C-5BA9-1B52-E3A0-9CF1A98DCAE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643313" y="428625"/>
            <a:ext cx="4684712" cy="485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random/>
    <p:sndAc>
      <p:endSnd/>
    </p:sndAc>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67E4F3EE-075A-66E9-6461-42DC26BAD531}"/>
              </a:ext>
            </a:extLst>
          </p:cNvPr>
          <p:cNvSpPr>
            <a:spLocks noGrp="1"/>
          </p:cNvSpPr>
          <p:nvPr>
            <p:ph type="title"/>
          </p:nvPr>
        </p:nvSpPr>
        <p:spPr/>
        <p:txBody>
          <a:bodyPr/>
          <a:lstStyle/>
          <a:p>
            <a:pPr eaLnBrk="1" hangingPunct="1"/>
            <a:r>
              <a:rPr lang="sr-Latn-CS" altLang="sr-Latn-RS" sz="800">
                <a:latin typeface="Cambria" panose="02040503050406030204" pitchFamily="18" charset="0"/>
              </a:rPr>
              <a:t>.</a:t>
            </a:r>
            <a:br>
              <a:rPr lang="sr-Latn-CS" altLang="sr-Latn-RS" sz="800">
                <a:latin typeface="Cambria" panose="02040503050406030204" pitchFamily="18" charset="0"/>
              </a:rPr>
            </a:br>
            <a:endParaRPr lang="en-US" altLang="sr-Latn-RS" sz="800"/>
          </a:p>
        </p:txBody>
      </p:sp>
      <p:sp>
        <p:nvSpPr>
          <p:cNvPr id="15363" name="Content Placeholder 2">
            <a:extLst>
              <a:ext uri="{FF2B5EF4-FFF2-40B4-BE49-F238E27FC236}">
                <a16:creationId xmlns:a16="http://schemas.microsoft.com/office/drawing/2014/main" id="{6274BEC1-7CDB-C4B5-33F7-51ABACFD4982}"/>
              </a:ext>
            </a:extLst>
          </p:cNvPr>
          <p:cNvSpPr>
            <a:spLocks noGrp="1"/>
          </p:cNvSpPr>
          <p:nvPr>
            <p:ph idx="1"/>
          </p:nvPr>
        </p:nvSpPr>
        <p:spPr>
          <a:xfrm>
            <a:off x="457200" y="1214438"/>
            <a:ext cx="8229600" cy="5110162"/>
          </a:xfrm>
        </p:spPr>
        <p:txBody>
          <a:bodyPr/>
          <a:lstStyle/>
          <a:p>
            <a:pPr eaLnBrk="1" hangingPunct="1"/>
            <a:r>
              <a:rPr lang="ru-RU" altLang="sr-Latn-RS" sz="4000"/>
              <a:t>Преживевши још многе муке, он стиже на губилиште. Ђорђе стаде на одређено место и помоли се. Затим Ђорђе положи своју главу, и би посечен дана </a:t>
            </a:r>
            <a:r>
              <a:rPr lang="ru-RU" altLang="sr-Latn-RS" sz="4000" b="1" i="1"/>
              <a:t>6. маја</a:t>
            </a:r>
            <a:r>
              <a:rPr lang="ru-RU" altLang="sr-Latn-RS" sz="4000"/>
              <a:t> 303. године</a:t>
            </a:r>
            <a:r>
              <a:rPr lang="ru-RU" altLang="sr-Latn-RS"/>
              <a:t>.</a:t>
            </a:r>
          </a:p>
          <a:p>
            <a:pPr eaLnBrk="1" hangingPunct="1"/>
            <a:r>
              <a:rPr lang="sr-Latn-CS" altLang="sr-Latn-RS" sz="4000">
                <a:latin typeface="Cambria" panose="02040503050406030204" pitchFamily="18" charset="0"/>
              </a:rPr>
              <a:t>Свети Георгије се у народу празнује 6.маја.</a:t>
            </a:r>
            <a:endParaRPr lang="en-US" altLang="sr-Latn-RS" sz="4000"/>
          </a:p>
        </p:txBody>
      </p:sp>
    </p:spTree>
  </p:cSld>
  <p:clrMapOvr>
    <a:masterClrMapping/>
  </p:clrMapOvr>
  <p:transition spd="med">
    <p:random/>
    <p:sndAc>
      <p:endSnd/>
    </p:sndAc>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4" descr="Charter-a-Jet-to-Geneva-Switzerland-bottom.jpg">
            <a:extLst>
              <a:ext uri="{FF2B5EF4-FFF2-40B4-BE49-F238E27FC236}">
                <a16:creationId xmlns:a16="http://schemas.microsoft.com/office/drawing/2014/main" id="{1BBB06D1-94B7-1A14-305B-C6EBC23F45BF}"/>
              </a:ext>
            </a:extLst>
          </p:cNvPr>
          <p:cNvPicPr>
            <a:picLocks noChangeAspect="1"/>
          </p:cNvPicPr>
          <p:nvPr/>
        </p:nvPicPr>
        <p:blipFill>
          <a:blip r:embed="rId2">
            <a:lum bright="40000"/>
            <a:extLst>
              <a:ext uri="{28A0092B-C50C-407E-A947-70E740481C1C}">
                <a14:useLocalDpi xmlns:a14="http://schemas.microsoft.com/office/drawing/2010/main" val="0"/>
              </a:ext>
            </a:extLst>
          </a:blip>
          <a:srcRect/>
          <a:stretch>
            <a:fillRect/>
          </a:stretch>
        </p:blipFill>
        <p:spPr bwMode="auto">
          <a:xfrm>
            <a:off x="0" y="0"/>
            <a:ext cx="91614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Title 1">
            <a:extLst>
              <a:ext uri="{FF2B5EF4-FFF2-40B4-BE49-F238E27FC236}">
                <a16:creationId xmlns:a16="http://schemas.microsoft.com/office/drawing/2014/main" id="{44393BEB-CA7E-0223-106E-CB374A8F083D}"/>
              </a:ext>
            </a:extLst>
          </p:cNvPr>
          <p:cNvSpPr>
            <a:spLocks noGrp="1"/>
          </p:cNvSpPr>
          <p:nvPr>
            <p:ph type="title"/>
          </p:nvPr>
        </p:nvSpPr>
        <p:spPr>
          <a:xfrm>
            <a:off x="5643563" y="1000125"/>
            <a:ext cx="3114675" cy="5286375"/>
          </a:xfrm>
        </p:spPr>
        <p:txBody>
          <a:bodyPr/>
          <a:lstStyle/>
          <a:p>
            <a:pPr eaLnBrk="1" hangingPunct="1"/>
            <a:r>
              <a:rPr lang="sr-Cyrl-CS" altLang="sr-Latn-RS" sz="2400" b="1">
                <a:solidFill>
                  <a:schemeClr val="tx1"/>
                </a:solidFill>
              </a:rPr>
              <a:t>Тиме што је одбио да се одрекне Христа и да се поклони цару као богу, Георгије је победио ђавола и искушење у којем је био. Зато се он слика како убија аждају, која симболише ђавола. На неким иконама је и девојка у позадини, која представља Цркву за коју се Свети Ђорђе бори.</a:t>
            </a:r>
          </a:p>
        </p:txBody>
      </p:sp>
      <p:pic>
        <p:nvPicPr>
          <p:cNvPr id="16388" name="Content Placeholder 3" descr="sv_geo10.jpg">
            <a:extLst>
              <a:ext uri="{FF2B5EF4-FFF2-40B4-BE49-F238E27FC236}">
                <a16:creationId xmlns:a16="http://schemas.microsoft.com/office/drawing/2014/main" id="{DFA4F4BF-446F-40BF-14E0-A719DBAE05ED}"/>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0" y="-114300"/>
            <a:ext cx="5572125" cy="6972300"/>
          </a:xfrm>
        </p:spPr>
      </p:pic>
    </p:spTree>
  </p:cSld>
  <p:clrMapOvr>
    <a:masterClrMapping/>
  </p:clrMapOvr>
  <p:transition spd="med">
    <p:random/>
    <p:sndAc>
      <p:endSnd/>
    </p:sndAc>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Content Placeholder 2">
            <a:extLst>
              <a:ext uri="{FF2B5EF4-FFF2-40B4-BE49-F238E27FC236}">
                <a16:creationId xmlns:a16="http://schemas.microsoft.com/office/drawing/2014/main" id="{C53E2127-2FE7-F4FB-A3AC-EA8A35204388}"/>
              </a:ext>
            </a:extLst>
          </p:cNvPr>
          <p:cNvSpPr>
            <a:spLocks noGrp="1"/>
          </p:cNvSpPr>
          <p:nvPr>
            <p:ph idx="1"/>
          </p:nvPr>
        </p:nvSpPr>
        <p:spPr>
          <a:xfrm>
            <a:off x="4500563" y="428625"/>
            <a:ext cx="4186237" cy="5895975"/>
          </a:xfrm>
        </p:spPr>
        <p:txBody>
          <a:bodyPr/>
          <a:lstStyle/>
          <a:p>
            <a:pPr eaLnBrk="1" hangingPunct="1"/>
            <a:r>
              <a:rPr lang="sr-Cyrl-CS" altLang="sr-Latn-RS" b="1"/>
              <a:t>Овом великом светитељу посвећен је и празник Ђурђиц. Овај празник се празнује 16. новембра и посвећен је </a:t>
            </a:r>
            <a:r>
              <a:rPr lang="sr-Cyrl-CS" altLang="sr-Latn-RS" sz="2800" b="1"/>
              <a:t>преносу моштију Св. Георгија из Никомидије у Лиду у Палестини. </a:t>
            </a:r>
          </a:p>
          <a:p>
            <a:pPr eaLnBrk="1" hangingPunct="1"/>
            <a:endParaRPr lang="sr-Cyrl-CS" altLang="sr-Latn-RS" b="1"/>
          </a:p>
        </p:txBody>
      </p:sp>
      <p:pic>
        <p:nvPicPr>
          <p:cNvPr id="17411" name="Content Placeholder 3" descr="Sveti Djordje-Djurdjic 2.gif">
            <a:extLst>
              <a:ext uri="{FF2B5EF4-FFF2-40B4-BE49-F238E27FC236}">
                <a16:creationId xmlns:a16="http://schemas.microsoft.com/office/drawing/2014/main" id="{EF778AF5-6A80-0179-DF00-96FC58A9D74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4313" y="357188"/>
            <a:ext cx="4183062" cy="550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random/>
    <p:sndAc>
      <p:endSnd/>
    </p:sndAc>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3" descr="Fotografija0076.jpg">
            <a:extLst>
              <a:ext uri="{FF2B5EF4-FFF2-40B4-BE49-F238E27FC236}">
                <a16:creationId xmlns:a16="http://schemas.microsoft.com/office/drawing/2014/main" id="{09E68433-9E4A-09EA-3F3D-FF5E7D6D476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643313" cy="450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TextBox 2">
            <a:extLst>
              <a:ext uri="{FF2B5EF4-FFF2-40B4-BE49-F238E27FC236}">
                <a16:creationId xmlns:a16="http://schemas.microsoft.com/office/drawing/2014/main" id="{0EFE83E0-B5A2-5FFC-224E-34829A7D3340}"/>
              </a:ext>
            </a:extLst>
          </p:cNvPr>
          <p:cNvSpPr txBox="1">
            <a:spLocks noChangeArrowheads="1"/>
          </p:cNvSpPr>
          <p:nvPr/>
        </p:nvSpPr>
        <p:spPr bwMode="auto">
          <a:xfrm>
            <a:off x="4786313" y="1500188"/>
            <a:ext cx="3286125"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Rockwell" panose="02060603020205020403" pitchFamily="18" charset="0"/>
                <a:cs typeface="Arial" panose="020B0604020202020204" pitchFamily="34" charset="0"/>
              </a:defRPr>
            </a:lvl1pPr>
            <a:lvl2pPr marL="742950" indent="-285750" eaLnBrk="0" hangingPunct="0">
              <a:defRPr>
                <a:solidFill>
                  <a:schemeClr val="tx1"/>
                </a:solidFill>
                <a:latin typeface="Rockwell" panose="02060603020205020403" pitchFamily="18" charset="0"/>
                <a:cs typeface="Arial" panose="020B0604020202020204" pitchFamily="34" charset="0"/>
              </a:defRPr>
            </a:lvl2pPr>
            <a:lvl3pPr marL="1143000" indent="-228600" eaLnBrk="0" hangingPunct="0">
              <a:defRPr>
                <a:solidFill>
                  <a:schemeClr val="tx1"/>
                </a:solidFill>
                <a:latin typeface="Rockwell" panose="02060603020205020403" pitchFamily="18" charset="0"/>
                <a:cs typeface="Arial" panose="020B0604020202020204" pitchFamily="34" charset="0"/>
              </a:defRPr>
            </a:lvl3pPr>
            <a:lvl4pPr marL="1600200" indent="-228600" eaLnBrk="0" hangingPunct="0">
              <a:defRPr>
                <a:solidFill>
                  <a:schemeClr val="tx1"/>
                </a:solidFill>
                <a:latin typeface="Rockwell" panose="02060603020205020403" pitchFamily="18" charset="0"/>
                <a:cs typeface="Arial" panose="020B0604020202020204" pitchFamily="34" charset="0"/>
              </a:defRPr>
            </a:lvl4pPr>
            <a:lvl5pPr marL="2057400" indent="-228600" eaLnBrk="0" hangingPunct="0">
              <a:defRPr>
                <a:solidFill>
                  <a:schemeClr val="tx1"/>
                </a:solidFill>
                <a:latin typeface="Rockwell" panose="02060603020205020403"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Rockwell" panose="02060603020205020403"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Rockwell" panose="02060603020205020403"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Rockwell" panose="02060603020205020403"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Rockwell" panose="02060603020205020403" pitchFamily="18" charset="0"/>
                <a:cs typeface="Arial" panose="020B0604020202020204" pitchFamily="34" charset="0"/>
              </a:defRPr>
            </a:lvl9pPr>
          </a:lstStyle>
          <a:p>
            <a:pPr eaLnBrk="1" hangingPunct="1"/>
            <a:r>
              <a:rPr lang="sr-Cyrl-RS" altLang="sr-Latn-RS"/>
              <a:t>НЕКА ЈЕ СВЕЧАРИМА СРЕТНА КРСНА СЛАВА, СВИМА НАМА СРЕТАН ПРАЗНИК СВЕТОГ ВЕЛИКОМУЧЕНИКА ГЕОРГИЈА!</a:t>
            </a:r>
            <a:endParaRPr lang="en-US" altLang="sr-Latn-RS"/>
          </a:p>
        </p:txBody>
      </p:sp>
    </p:spTree>
  </p:cSld>
  <p:clrMapOvr>
    <a:masterClrMapping/>
  </p:clrMapOvr>
  <p:transition spd="med">
    <p:random/>
    <p:sndAc>
      <p:endSnd/>
    </p:sndAc>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id="{7EBBB4B2-C6FA-95A2-F9DE-37439CD61CAD}"/>
              </a:ext>
            </a:extLst>
          </p:cNvPr>
          <p:cNvSpPr>
            <a:spLocks noGrp="1"/>
          </p:cNvSpPr>
          <p:nvPr>
            <p:ph type="title"/>
          </p:nvPr>
        </p:nvSpPr>
        <p:spPr/>
        <p:txBody>
          <a:bodyPr/>
          <a:lstStyle/>
          <a:p>
            <a:pPr eaLnBrk="1" hangingPunct="1"/>
            <a:r>
              <a:rPr lang="sr-Latn-CS" altLang="sr-Latn-RS" sz="800">
                <a:latin typeface="Cambria" panose="02040503050406030204" pitchFamily="18" charset="0"/>
              </a:rPr>
              <a:t>.</a:t>
            </a:r>
            <a:endParaRPr lang="en-US" altLang="sr-Latn-RS" sz="800"/>
          </a:p>
        </p:txBody>
      </p:sp>
      <p:sp>
        <p:nvSpPr>
          <p:cNvPr id="6147" name="Content Placeholder 4">
            <a:extLst>
              <a:ext uri="{FF2B5EF4-FFF2-40B4-BE49-F238E27FC236}">
                <a16:creationId xmlns:a16="http://schemas.microsoft.com/office/drawing/2014/main" id="{13177FEB-51EF-C2B0-9056-447802D37DD4}"/>
              </a:ext>
            </a:extLst>
          </p:cNvPr>
          <p:cNvSpPr>
            <a:spLocks noGrp="1"/>
          </p:cNvSpPr>
          <p:nvPr>
            <p:ph idx="1"/>
          </p:nvPr>
        </p:nvSpPr>
        <p:spPr>
          <a:xfrm>
            <a:off x="500063" y="714375"/>
            <a:ext cx="8186737" cy="6143625"/>
          </a:xfrm>
        </p:spPr>
        <p:txBody>
          <a:bodyPr/>
          <a:lstStyle/>
          <a:p>
            <a:pPr eaLnBrk="1" hangingPunct="1"/>
            <a:r>
              <a:rPr lang="sr-Latn-CS" altLang="sr-Latn-RS" sz="3200" b="1">
                <a:latin typeface="Cambria" panose="02040503050406030204" pitchFamily="18" charset="0"/>
              </a:rPr>
              <a:t>Свети Георгије </a:t>
            </a:r>
            <a:r>
              <a:rPr lang="sr-Latn-CS" altLang="sr-Latn-RS" sz="3200">
                <a:latin typeface="Cambria" panose="02040503050406030204" pitchFamily="18" charset="0"/>
              </a:rPr>
              <a:t>је био римски војник у граду цара Диоклецијана,који је као мученик страдао за време гоњења хришћана</a:t>
            </a:r>
            <a:r>
              <a:rPr lang="sr-Latn-CS" altLang="sr-Latn-RS">
                <a:latin typeface="Cambria" panose="02040503050406030204" pitchFamily="18" charset="0"/>
              </a:rPr>
              <a:t>.    </a:t>
            </a:r>
          </a:p>
          <a:p>
            <a:pPr eaLnBrk="1" hangingPunct="1"/>
            <a:r>
              <a:rPr lang="sr-Latn-CS" altLang="sr-Latn-RS">
                <a:latin typeface="Cambria" panose="02040503050406030204" pitchFamily="18" charset="0"/>
              </a:rPr>
              <a:t> </a:t>
            </a:r>
          </a:p>
          <a:p>
            <a:pPr eaLnBrk="1" hangingPunct="1">
              <a:buFont typeface="Wingdings 2" panose="05020102010507070707" pitchFamily="18" charset="2"/>
              <a:buNone/>
            </a:pPr>
            <a:endParaRPr lang="sr-Latn-CS" altLang="sr-Latn-RS">
              <a:latin typeface="Cambria" panose="02040503050406030204" pitchFamily="18" charset="0"/>
            </a:endParaRPr>
          </a:p>
          <a:p>
            <a:pPr eaLnBrk="1" hangingPunct="1">
              <a:buFont typeface="Wingdings 2" panose="05020102010507070707" pitchFamily="18" charset="2"/>
              <a:buNone/>
            </a:pPr>
            <a:endParaRPr lang="sr-Latn-CS" altLang="sr-Latn-RS">
              <a:latin typeface="Cambria" panose="02040503050406030204" pitchFamily="18" charset="0"/>
            </a:endParaRPr>
          </a:p>
          <a:p>
            <a:pPr eaLnBrk="1" hangingPunct="1">
              <a:buFont typeface="Wingdings 2" panose="05020102010507070707" pitchFamily="18" charset="2"/>
              <a:buNone/>
            </a:pPr>
            <a:endParaRPr lang="sr-Latn-CS" altLang="sr-Latn-RS">
              <a:latin typeface="Cambria" panose="02040503050406030204" pitchFamily="18" charset="0"/>
            </a:endParaRPr>
          </a:p>
          <a:p>
            <a:pPr eaLnBrk="1" hangingPunct="1">
              <a:buFont typeface="Wingdings 2" panose="05020102010507070707" pitchFamily="18" charset="2"/>
              <a:buNone/>
            </a:pPr>
            <a:endParaRPr lang="sr-Latn-CS" altLang="sr-Latn-RS">
              <a:latin typeface="Cambria" panose="02040503050406030204" pitchFamily="18" charset="0"/>
            </a:endParaRPr>
          </a:p>
          <a:p>
            <a:pPr eaLnBrk="1" hangingPunct="1">
              <a:buFont typeface="Wingdings 2" panose="05020102010507070707" pitchFamily="18" charset="2"/>
              <a:buNone/>
            </a:pPr>
            <a:r>
              <a:rPr lang="sr-Latn-CS" altLang="sr-Latn-RS">
                <a:latin typeface="Cambria" panose="02040503050406030204" pitchFamily="18" charset="0"/>
              </a:rPr>
              <a:t>                                     </a:t>
            </a:r>
            <a:endParaRPr lang="en-US" altLang="sr-Latn-RS"/>
          </a:p>
        </p:txBody>
      </p:sp>
      <p:pic>
        <p:nvPicPr>
          <p:cNvPr id="2" name="Picture 5" descr="190px-Icon8.jpg">
            <a:extLst>
              <a:ext uri="{FF2B5EF4-FFF2-40B4-BE49-F238E27FC236}">
                <a16:creationId xmlns:a16="http://schemas.microsoft.com/office/drawing/2014/main" id="{A3B66469-782C-9E51-3CBB-2980AE4CDF44}"/>
              </a:ext>
            </a:extLst>
          </p:cNvPr>
          <p:cNvPicPr>
            <a:picLocks noChangeAspect="1"/>
          </p:cNvPicPr>
          <p:nvPr/>
        </p:nvPicPr>
        <p:blipFill>
          <a:blip r:embed="rId2"/>
          <a:srcRect/>
          <a:stretch>
            <a:fillRect/>
          </a:stretch>
        </p:blipFill>
        <p:spPr bwMode="auto">
          <a:xfrm>
            <a:off x="5857884" y="2428868"/>
            <a:ext cx="2500320" cy="3791618"/>
          </a:xfrm>
          <a:prstGeom prst="ellipse">
            <a:avLst/>
          </a:prstGeom>
          <a:ln>
            <a:noFill/>
          </a:ln>
          <a:effectLst>
            <a:glow rad="228600">
              <a:schemeClr val="accent4">
                <a:satMod val="175000"/>
                <a:alpha val="40000"/>
              </a:schemeClr>
            </a:glow>
            <a:softEdge rad="112500"/>
          </a:effectLst>
        </p:spPr>
      </p:pic>
    </p:spTree>
  </p:cSld>
  <p:clrMapOvr>
    <a:masterClrMapping/>
  </p:clrMapOvr>
  <p:transition spd="med">
    <p:random/>
    <p:sndAc>
      <p:endSnd/>
    </p:sndAc>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3" descr="Charter-a-Jet-to-Geneva-Switzerland-bottom.jpg">
            <a:extLst>
              <a:ext uri="{FF2B5EF4-FFF2-40B4-BE49-F238E27FC236}">
                <a16:creationId xmlns:a16="http://schemas.microsoft.com/office/drawing/2014/main" id="{19CF630D-3D1B-E7EA-FF07-214FDE23E89C}"/>
              </a:ext>
            </a:extLst>
          </p:cNvPr>
          <p:cNvPicPr>
            <a:picLocks noChangeAspect="1"/>
          </p:cNvPicPr>
          <p:nvPr/>
        </p:nvPicPr>
        <p:blipFill>
          <a:blip r:embed="rId2">
            <a:lum bright="34000"/>
            <a:extLst>
              <a:ext uri="{28A0092B-C50C-407E-A947-70E740481C1C}">
                <a14:useLocalDpi xmlns:a14="http://schemas.microsoft.com/office/drawing/2010/main" val="0"/>
              </a:ext>
            </a:extLst>
          </a:blip>
          <a:srcRect/>
          <a:stretch>
            <a:fillRect/>
          </a:stretch>
        </p:blipFill>
        <p:spPr bwMode="auto">
          <a:xfrm>
            <a:off x="0" y="0"/>
            <a:ext cx="91614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Title 1">
            <a:extLst>
              <a:ext uri="{FF2B5EF4-FFF2-40B4-BE49-F238E27FC236}">
                <a16:creationId xmlns:a16="http://schemas.microsoft.com/office/drawing/2014/main" id="{37ADFF54-7D69-4AFD-8262-012CF20772D9}"/>
              </a:ext>
            </a:extLst>
          </p:cNvPr>
          <p:cNvSpPr>
            <a:spLocks noGrp="1"/>
          </p:cNvSpPr>
          <p:nvPr>
            <p:ph type="title"/>
          </p:nvPr>
        </p:nvSpPr>
        <p:spPr/>
        <p:txBody>
          <a:bodyPr/>
          <a:lstStyle/>
          <a:p>
            <a:pPr eaLnBrk="1" hangingPunct="1"/>
            <a:r>
              <a:rPr lang="sr-Latn-CS" altLang="sr-Latn-RS" sz="800">
                <a:latin typeface="Cambria" panose="02040503050406030204" pitchFamily="18" charset="0"/>
              </a:rPr>
              <a:t>.</a:t>
            </a:r>
            <a:endParaRPr lang="en-US" altLang="sr-Latn-RS" sz="800"/>
          </a:p>
        </p:txBody>
      </p:sp>
      <p:sp>
        <p:nvSpPr>
          <p:cNvPr id="7172" name="Content Placeholder 2">
            <a:extLst>
              <a:ext uri="{FF2B5EF4-FFF2-40B4-BE49-F238E27FC236}">
                <a16:creationId xmlns:a16="http://schemas.microsoft.com/office/drawing/2014/main" id="{8BA3BB2D-B3A4-BD3D-E7BE-9ACDD46012FC}"/>
              </a:ext>
            </a:extLst>
          </p:cNvPr>
          <p:cNvSpPr>
            <a:spLocks noGrp="1"/>
          </p:cNvSpPr>
          <p:nvPr>
            <p:ph idx="1"/>
          </p:nvPr>
        </p:nvSpPr>
        <p:spPr>
          <a:xfrm>
            <a:off x="0" y="1428750"/>
            <a:ext cx="9144000" cy="5429250"/>
          </a:xfrm>
        </p:spPr>
        <p:txBody>
          <a:bodyPr/>
          <a:lstStyle/>
          <a:p>
            <a:pPr eaLnBrk="1" hangingPunct="1"/>
            <a:r>
              <a:rPr lang="ru-RU" altLang="sr-Latn-RS" sz="3200" b="1"/>
              <a:t>Верује се да је рођен је 275-280. године у малоазијскојобласти Кападокији, у богатој и угледној хришћанској породици.</a:t>
            </a:r>
          </a:p>
          <a:p>
            <a:pPr eaLnBrk="1" hangingPunct="1"/>
            <a:r>
              <a:rPr lang="ru-RU" altLang="sr-Latn-RS" sz="3200" b="1"/>
              <a:t>Отац му је био римски војни официр.</a:t>
            </a:r>
          </a:p>
          <a:p>
            <a:pPr eaLnBrk="1" hangingPunct="1"/>
            <a:r>
              <a:rPr lang="ru-RU" altLang="sr-Latn-RS" sz="3200" b="1"/>
              <a:t>Још док је био дете, када је његов отац погинуо, мали Ђорђе се са мајком преселио у Палестину, на мајчино велико и богато породично имање, где је добио високо образовање.</a:t>
            </a:r>
            <a:endParaRPr lang="en-US" altLang="sr-Latn-RS" sz="3200" b="1"/>
          </a:p>
        </p:txBody>
      </p:sp>
    </p:spTree>
  </p:cSld>
  <p:clrMapOvr>
    <a:masterClrMapping/>
  </p:clrMapOvr>
  <p:transition spd="med">
    <p:random/>
    <p:sndAc>
      <p:endSnd/>
    </p:sndAc>
  </p:transition>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0">
          <a:gsLst>
            <a:gs pos="0">
              <a:srgbClr val="8CABEE"/>
            </a:gs>
            <a:gs pos="50000">
              <a:srgbClr val="BACBF2"/>
            </a:gs>
            <a:gs pos="100000">
              <a:srgbClr val="DEE5F8"/>
            </a:gs>
          </a:gsLst>
          <a:lin ang="5400000"/>
        </a:gradFill>
        <a:effectLst/>
      </p:bgPr>
    </p:bg>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E9C7C0A6-34D1-28CF-1C02-FAF5E4425D0C}"/>
              </a:ext>
            </a:extLst>
          </p:cNvPr>
          <p:cNvSpPr>
            <a:spLocks noGrp="1"/>
          </p:cNvSpPr>
          <p:nvPr>
            <p:ph type="title"/>
          </p:nvPr>
        </p:nvSpPr>
        <p:spPr/>
        <p:txBody>
          <a:bodyPr/>
          <a:lstStyle/>
          <a:p>
            <a:pPr eaLnBrk="1" hangingPunct="1"/>
            <a:r>
              <a:rPr lang="sr-Latn-CS" altLang="sr-Latn-RS" sz="800">
                <a:latin typeface="Cambria" panose="02040503050406030204" pitchFamily="18" charset="0"/>
              </a:rPr>
              <a:t>.</a:t>
            </a:r>
            <a:endParaRPr lang="en-US" altLang="sr-Latn-RS" sz="800"/>
          </a:p>
        </p:txBody>
      </p:sp>
      <p:sp>
        <p:nvSpPr>
          <p:cNvPr id="8195" name="Content Placeholder 2">
            <a:extLst>
              <a:ext uri="{FF2B5EF4-FFF2-40B4-BE49-F238E27FC236}">
                <a16:creationId xmlns:a16="http://schemas.microsoft.com/office/drawing/2014/main" id="{986605F3-B850-AB60-1C0C-E3166E52257B}"/>
              </a:ext>
            </a:extLst>
          </p:cNvPr>
          <p:cNvSpPr>
            <a:spLocks noGrp="1"/>
          </p:cNvSpPr>
          <p:nvPr>
            <p:ph idx="1"/>
          </p:nvPr>
        </p:nvSpPr>
        <p:spPr>
          <a:xfrm>
            <a:off x="0" y="0"/>
            <a:ext cx="5000625" cy="6572250"/>
          </a:xfrm>
        </p:spPr>
        <p:txBody>
          <a:bodyPr/>
          <a:lstStyle/>
          <a:p>
            <a:pPr eaLnBrk="1" hangingPunct="1">
              <a:buFont typeface="Wingdings 2" panose="05020102010507070707" pitchFamily="18" charset="2"/>
              <a:buNone/>
            </a:pPr>
            <a:r>
              <a:rPr lang="sr-Latn-CS" altLang="sr-Latn-RS" sz="3200">
                <a:latin typeface="Cambria" panose="02040503050406030204" pitchFamily="18" charset="0"/>
              </a:rPr>
              <a:t>    У римској војсци се брзо истакао својом храброшћу и бојним заслугама. Напредовао је нагло, од обичног војника до трибуна, да би га, већ у његовој двадесетој години, лично цар Диоклецијан произвео у чин </a:t>
            </a:r>
            <a:r>
              <a:rPr lang="sr-Latn-CS" altLang="sr-Latn-RS" sz="3200" i="1">
                <a:latin typeface="Cambria" panose="02040503050406030204" pitchFamily="18" charset="0"/>
              </a:rPr>
              <a:t>комита</a:t>
            </a:r>
            <a:r>
              <a:rPr lang="sr-Latn-CS" altLang="sr-Latn-RS" sz="3200">
                <a:latin typeface="Cambria" panose="02040503050406030204" pitchFamily="18" charset="0"/>
              </a:rPr>
              <a:t> тј. </a:t>
            </a:r>
            <a:r>
              <a:rPr lang="sr-Latn-CS" altLang="sr-Latn-RS" sz="3200" i="1">
                <a:latin typeface="Cambria" panose="02040503050406030204" pitchFamily="18" charset="0"/>
              </a:rPr>
              <a:t>војводе</a:t>
            </a:r>
            <a:r>
              <a:rPr lang="sr-Latn-CS" altLang="sr-Latn-RS" sz="3200">
                <a:latin typeface="Cambria" panose="02040503050406030204" pitchFamily="18" charset="0"/>
              </a:rPr>
              <a:t> (најстарији војни чин, којим се постаје и царев саветник).</a:t>
            </a:r>
            <a:endParaRPr lang="en-US" altLang="sr-Latn-RS" sz="3200"/>
          </a:p>
        </p:txBody>
      </p:sp>
      <p:pic>
        <p:nvPicPr>
          <p:cNvPr id="8196" name="Content Placeholder 3" descr="Sveti Djordje-Djurdjic 2.gif">
            <a:extLst>
              <a:ext uri="{FF2B5EF4-FFF2-40B4-BE49-F238E27FC236}">
                <a16:creationId xmlns:a16="http://schemas.microsoft.com/office/drawing/2014/main" id="{9497D632-99F6-F0CC-D084-06F0B1E72C0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960938" y="1357313"/>
            <a:ext cx="4183062" cy="550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random/>
    <p:sndAc>
      <p:endSnd/>
    </p:sndAc>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A00E6879-31B6-A321-00D6-34C94E55969E}"/>
              </a:ext>
            </a:extLst>
          </p:cNvPr>
          <p:cNvSpPr>
            <a:spLocks noGrp="1"/>
          </p:cNvSpPr>
          <p:nvPr>
            <p:ph type="title"/>
          </p:nvPr>
        </p:nvSpPr>
        <p:spPr/>
        <p:txBody>
          <a:bodyPr/>
          <a:lstStyle/>
          <a:p>
            <a:endParaRPr lang="sr-Cyrl-CS" altLang="sr-Latn-RS"/>
          </a:p>
        </p:txBody>
      </p:sp>
      <p:sp>
        <p:nvSpPr>
          <p:cNvPr id="9219" name="Content Placeholder 2">
            <a:extLst>
              <a:ext uri="{FF2B5EF4-FFF2-40B4-BE49-F238E27FC236}">
                <a16:creationId xmlns:a16="http://schemas.microsoft.com/office/drawing/2014/main" id="{4E13335A-234A-66DC-3A5E-45B915B3E889}"/>
              </a:ext>
            </a:extLst>
          </p:cNvPr>
          <p:cNvSpPr>
            <a:spLocks noGrp="1"/>
          </p:cNvSpPr>
          <p:nvPr>
            <p:ph idx="1"/>
          </p:nvPr>
        </p:nvSpPr>
        <p:spPr/>
        <p:txBody>
          <a:bodyPr/>
          <a:lstStyle/>
          <a:p>
            <a:endParaRPr lang="sr-Cyrl-CS" altLang="sr-Latn-RS"/>
          </a:p>
        </p:txBody>
      </p:sp>
      <p:pic>
        <p:nvPicPr>
          <p:cNvPr id="9220" name="Picture 3" descr="Fotografija0069.jpg">
            <a:extLst>
              <a:ext uri="{FF2B5EF4-FFF2-40B4-BE49-F238E27FC236}">
                <a16:creationId xmlns:a16="http://schemas.microsoft.com/office/drawing/2014/main" id="{9E53D4E0-6A0B-9240-20FF-7507205A90E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4313" y="177800"/>
            <a:ext cx="8715375" cy="653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BA8AB70F-5C97-9212-559D-A84899DCDCC6}"/>
              </a:ext>
            </a:extLst>
          </p:cNvPr>
          <p:cNvSpPr/>
          <p:nvPr/>
        </p:nvSpPr>
        <p:spPr>
          <a:xfrm>
            <a:off x="0" y="0"/>
            <a:ext cx="6643688" cy="1816100"/>
          </a:xfrm>
          <a:prstGeom prst="rect">
            <a:avLst/>
          </a:prstGeom>
        </p:spPr>
        <p:txBody>
          <a:bodyPr>
            <a:spAutoFit/>
          </a:bodyPr>
          <a:lstStyle/>
          <a:p>
            <a:pPr>
              <a:defRPr/>
            </a:pPr>
            <a:r>
              <a:rPr lang="ru-RU" sz="2800" b="1" dirty="0">
                <a:effectLst>
                  <a:outerShdw blurRad="38100" dist="38100" dir="2700000" algn="tl">
                    <a:srgbClr val="000000">
                      <a:alpha val="43137"/>
                    </a:srgbClr>
                  </a:outerShdw>
                </a:effectLst>
                <a:cs typeface="Arial" charset="0"/>
              </a:rPr>
              <a:t>За време цара Диоклецијана организован је 303. године прогон хришћана, десети по реду и највећи икада. </a:t>
            </a:r>
            <a:endParaRPr lang="sr-Cyrl-CS" sz="2800" b="1" dirty="0">
              <a:effectLst>
                <a:outerShdw blurRad="38100" dist="38100" dir="2700000" algn="tl">
                  <a:srgbClr val="000000">
                    <a:alpha val="43137"/>
                  </a:srgbClr>
                </a:outerShdw>
              </a:effectLst>
              <a:cs typeface="Arial" charset="0"/>
            </a:endParaRPr>
          </a:p>
        </p:txBody>
      </p:sp>
    </p:spTree>
  </p:cSld>
  <p:clrMapOvr>
    <a:masterClrMapping/>
  </p:clrMapOvr>
  <p:transition spd="med">
    <p:random/>
    <p:sndAc>
      <p:endSnd/>
    </p:sndAc>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181A3615-A8E3-D228-EA27-15EC271AC5E9}"/>
              </a:ext>
            </a:extLst>
          </p:cNvPr>
          <p:cNvSpPr>
            <a:spLocks noGrp="1"/>
          </p:cNvSpPr>
          <p:nvPr>
            <p:ph type="title"/>
          </p:nvPr>
        </p:nvSpPr>
        <p:spPr/>
        <p:txBody>
          <a:bodyPr/>
          <a:lstStyle/>
          <a:p>
            <a:pPr eaLnBrk="1" hangingPunct="1"/>
            <a:r>
              <a:rPr lang="sr-Latn-CS" altLang="sr-Latn-RS" sz="800">
                <a:latin typeface="Cambria" panose="02040503050406030204" pitchFamily="18" charset="0"/>
              </a:rPr>
              <a:t>.</a:t>
            </a:r>
            <a:endParaRPr lang="en-US" altLang="sr-Latn-RS" sz="800"/>
          </a:p>
        </p:txBody>
      </p:sp>
      <p:sp>
        <p:nvSpPr>
          <p:cNvPr id="6" name="Rectangle 5">
            <a:extLst>
              <a:ext uri="{FF2B5EF4-FFF2-40B4-BE49-F238E27FC236}">
                <a16:creationId xmlns:a16="http://schemas.microsoft.com/office/drawing/2014/main" id="{8FCD3B51-7949-3DF9-297A-6423DA50551F}"/>
              </a:ext>
            </a:extLst>
          </p:cNvPr>
          <p:cNvSpPr/>
          <p:nvPr/>
        </p:nvSpPr>
        <p:spPr>
          <a:xfrm>
            <a:off x="4000500" y="642938"/>
            <a:ext cx="4572000" cy="3416300"/>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fontAlgn="auto">
              <a:spcBef>
                <a:spcPts val="0"/>
              </a:spcBef>
              <a:spcAft>
                <a:spcPts val="0"/>
              </a:spcAft>
              <a:defRPr/>
            </a:pPr>
            <a:r>
              <a:rPr lang="ru-RU" sz="2400" dirty="0"/>
              <a:t>Када је почео немилосрдан прогон хришћана по целој земљи, Ђорђе дели сву своју имовину сиромашнима и ослобађа своје робове. Исто уради и у Палестини, пустивши слуге и завештава сиромашнима своја имања и богатства</a:t>
            </a:r>
            <a:endParaRPr lang="en-US" sz="2400" dirty="0"/>
          </a:p>
        </p:txBody>
      </p:sp>
      <p:pic>
        <p:nvPicPr>
          <p:cNvPr id="10244" name="Content Placeholder 3" descr="Sveti Djordje-Djurdjic 2.gif">
            <a:extLst>
              <a:ext uri="{FF2B5EF4-FFF2-40B4-BE49-F238E27FC236}">
                <a16:creationId xmlns:a16="http://schemas.microsoft.com/office/drawing/2014/main" id="{32FB3ECF-722C-971E-C730-AF0D11C23060}"/>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428625" y="1000125"/>
            <a:ext cx="3259138" cy="4286250"/>
          </a:xfrm>
        </p:spPr>
      </p:pic>
    </p:spTree>
  </p:cSld>
  <p:clrMapOvr>
    <a:masterClrMapping/>
  </p:clrMapOvr>
  <p:transition spd="med">
    <p:random/>
    <p:sndAc>
      <p:endSnd/>
    </p:sndAc>
  </p:transition>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0">
          <a:gsLst>
            <a:gs pos="0">
              <a:srgbClr val="8488C4"/>
            </a:gs>
            <a:gs pos="53000">
              <a:srgbClr val="D4DEFF"/>
            </a:gs>
            <a:gs pos="83000">
              <a:srgbClr val="D4DEFF"/>
            </a:gs>
            <a:gs pos="100000">
              <a:srgbClr val="96AB94"/>
            </a:gs>
          </a:gsLst>
          <a:lin ang="5400000"/>
        </a:gradFill>
        <a:effectLst/>
      </p:bgPr>
    </p:bg>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6AB685C7-8D3F-1CA4-DA4C-0CD3AF8D23B8}"/>
              </a:ext>
            </a:extLst>
          </p:cNvPr>
          <p:cNvSpPr>
            <a:spLocks noGrp="1"/>
          </p:cNvSpPr>
          <p:nvPr>
            <p:ph type="title"/>
          </p:nvPr>
        </p:nvSpPr>
        <p:spPr/>
        <p:txBody>
          <a:bodyPr/>
          <a:lstStyle/>
          <a:p>
            <a:pPr eaLnBrk="1" hangingPunct="1"/>
            <a:r>
              <a:rPr lang="sr-Latn-CS" altLang="sr-Latn-RS" sz="800">
                <a:latin typeface="Cambria" panose="02040503050406030204" pitchFamily="18" charset="0"/>
              </a:rPr>
              <a:t>.</a:t>
            </a:r>
            <a:endParaRPr lang="en-US" altLang="sr-Latn-RS" sz="800"/>
          </a:p>
        </p:txBody>
      </p:sp>
      <p:sp>
        <p:nvSpPr>
          <p:cNvPr id="11267" name="Content Placeholder 2">
            <a:extLst>
              <a:ext uri="{FF2B5EF4-FFF2-40B4-BE49-F238E27FC236}">
                <a16:creationId xmlns:a16="http://schemas.microsoft.com/office/drawing/2014/main" id="{DA22E43C-DD6A-8611-0635-8BBA737545DA}"/>
              </a:ext>
            </a:extLst>
          </p:cNvPr>
          <p:cNvSpPr>
            <a:spLocks noGrp="1"/>
          </p:cNvSpPr>
          <p:nvPr>
            <p:ph idx="1"/>
          </p:nvPr>
        </p:nvSpPr>
        <p:spPr>
          <a:xfrm>
            <a:off x="457200" y="1214438"/>
            <a:ext cx="8229600" cy="5110162"/>
          </a:xfrm>
        </p:spPr>
        <p:txBody>
          <a:bodyPr/>
          <a:lstStyle/>
          <a:p>
            <a:pPr eaLnBrk="1" hangingPunct="1"/>
            <a:r>
              <a:rPr lang="ru-RU" altLang="sr-Latn-RS" sz="3200"/>
              <a:t>На једном сабору је говорио против оваквог односа према хришћанима и о њиховом даљем прогону а том приликом је изашао пред цара Диоклецијана и изјавио да је и сам хришћанин, након чега цар наређује војницима да га затворе у тамницу.</a:t>
            </a:r>
            <a:endParaRPr lang="en-US" altLang="sr-Latn-RS" sz="3200"/>
          </a:p>
        </p:txBody>
      </p:sp>
      <p:pic>
        <p:nvPicPr>
          <p:cNvPr id="11268" name="Picture 3" descr="Sveti-Georgije-teh.jpg">
            <a:extLst>
              <a:ext uri="{FF2B5EF4-FFF2-40B4-BE49-F238E27FC236}">
                <a16:creationId xmlns:a16="http://schemas.microsoft.com/office/drawing/2014/main" id="{E06E7593-C639-B7C4-4056-40968E047AA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72250" y="4143375"/>
            <a:ext cx="2381250" cy="271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random/>
    <p:sndAc>
      <p:endSnd/>
    </p:sndAc>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A73F00FE-64AB-9FCF-DA51-CEA8A5E03DA9}"/>
              </a:ext>
            </a:extLst>
          </p:cNvPr>
          <p:cNvSpPr>
            <a:spLocks noGrp="1"/>
          </p:cNvSpPr>
          <p:nvPr>
            <p:ph type="title"/>
          </p:nvPr>
        </p:nvSpPr>
        <p:spPr/>
        <p:txBody>
          <a:bodyPr/>
          <a:lstStyle/>
          <a:p>
            <a:pPr eaLnBrk="1" hangingPunct="1"/>
            <a:r>
              <a:rPr lang="sr-Latn-CS" altLang="sr-Latn-RS" sz="800">
                <a:latin typeface="Cambria" panose="02040503050406030204" pitchFamily="18" charset="0"/>
              </a:rPr>
              <a:t>.</a:t>
            </a:r>
            <a:endParaRPr lang="en-US" altLang="sr-Latn-RS" sz="800"/>
          </a:p>
        </p:txBody>
      </p:sp>
      <p:sp>
        <p:nvSpPr>
          <p:cNvPr id="12291" name="Content Placeholder 2">
            <a:extLst>
              <a:ext uri="{FF2B5EF4-FFF2-40B4-BE49-F238E27FC236}">
                <a16:creationId xmlns:a16="http://schemas.microsoft.com/office/drawing/2014/main" id="{5F52A066-D964-0333-B263-9C46364DB9ED}"/>
              </a:ext>
            </a:extLst>
          </p:cNvPr>
          <p:cNvSpPr>
            <a:spLocks noGrp="1"/>
          </p:cNvSpPr>
          <p:nvPr>
            <p:ph idx="1"/>
          </p:nvPr>
        </p:nvSpPr>
        <p:spPr>
          <a:xfrm>
            <a:off x="0" y="1071563"/>
            <a:ext cx="9144000" cy="5786437"/>
          </a:xfrm>
        </p:spPr>
        <p:txBody>
          <a:bodyPr/>
          <a:lstStyle/>
          <a:p>
            <a:pPr eaLnBrk="1" hangingPunct="1"/>
            <a:r>
              <a:rPr lang="ru-RU" altLang="sr-Latn-RS" sz="3200"/>
              <a:t>Према предању, по царевом наређењу, војници су положили Ђорђа на земљу, забили му ноге у кладе, а на груди му поставили велики, тешки камен. Тако притиснут, у великим боловима, дочекао је јутро, када га је посетио цар, међутим, Ђорђе је и даље одбијао да се одрекне своје вјере.</a:t>
            </a:r>
          </a:p>
          <a:p>
            <a:pPr eaLnBrk="1" hangingPunct="1"/>
            <a:endParaRPr lang="ru-RU" altLang="sr-Latn-RS" sz="3200"/>
          </a:p>
        </p:txBody>
      </p:sp>
      <p:pic>
        <p:nvPicPr>
          <p:cNvPr id="12292" name="Picture 3" descr="images (1).jpg">
            <a:extLst>
              <a:ext uri="{FF2B5EF4-FFF2-40B4-BE49-F238E27FC236}">
                <a16:creationId xmlns:a16="http://schemas.microsoft.com/office/drawing/2014/main" id="{BC55B0A7-D2A1-986A-124A-73080DA5883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57938" y="4071938"/>
            <a:ext cx="1714500" cy="278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random/>
    <p:sndAc>
      <p:endSnd/>
    </p:sndAc>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3B55ACEA-D17D-80C9-6021-B22AE7CAC2BB}"/>
              </a:ext>
            </a:extLst>
          </p:cNvPr>
          <p:cNvSpPr>
            <a:spLocks noGrp="1"/>
          </p:cNvSpPr>
          <p:nvPr>
            <p:ph type="title"/>
          </p:nvPr>
        </p:nvSpPr>
        <p:spPr/>
        <p:txBody>
          <a:bodyPr/>
          <a:lstStyle/>
          <a:p>
            <a:pPr eaLnBrk="1" hangingPunct="1"/>
            <a:r>
              <a:rPr lang="sr-Latn-CS" altLang="sr-Latn-RS" sz="800">
                <a:latin typeface="Cambria" panose="02040503050406030204" pitchFamily="18" charset="0"/>
              </a:rPr>
              <a:t>.</a:t>
            </a:r>
            <a:endParaRPr lang="en-US" altLang="sr-Latn-RS" sz="800"/>
          </a:p>
        </p:txBody>
      </p:sp>
      <p:sp>
        <p:nvSpPr>
          <p:cNvPr id="13315" name="Content Placeholder 2">
            <a:extLst>
              <a:ext uri="{FF2B5EF4-FFF2-40B4-BE49-F238E27FC236}">
                <a16:creationId xmlns:a16="http://schemas.microsoft.com/office/drawing/2014/main" id="{51DCACA3-769D-A28A-C203-9D80FCD02113}"/>
              </a:ext>
            </a:extLst>
          </p:cNvPr>
          <p:cNvSpPr>
            <a:spLocks noGrp="1"/>
          </p:cNvSpPr>
          <p:nvPr>
            <p:ph idx="1"/>
          </p:nvPr>
        </p:nvSpPr>
        <p:spPr>
          <a:xfrm>
            <a:off x="0" y="928688"/>
            <a:ext cx="8229600" cy="4895850"/>
          </a:xfrm>
        </p:spPr>
        <p:txBody>
          <a:bodyPr/>
          <a:lstStyle/>
          <a:p>
            <a:pPr eaLnBrk="1" hangingPunct="1"/>
            <a:r>
              <a:rPr lang="ru-RU" altLang="sr-Latn-RS" sz="3200"/>
              <a:t>Цар тада наређује да се донесе велики точак за мучење, са даскама препуним великих ексера. Везан за такав точак док се точак са њим окретао, то је трајало док му цело тело није било у ранама. </a:t>
            </a:r>
            <a:endParaRPr lang="en-US" altLang="sr-Latn-RS" sz="3200"/>
          </a:p>
        </p:txBody>
      </p:sp>
      <p:pic>
        <p:nvPicPr>
          <p:cNvPr id="13316" name="Picture 3" descr="Fotografija0071.jpg">
            <a:extLst>
              <a:ext uri="{FF2B5EF4-FFF2-40B4-BE49-F238E27FC236}">
                <a16:creationId xmlns:a16="http://schemas.microsoft.com/office/drawing/2014/main" id="{2FE17FA3-E4E2-7EE8-F0BC-139F909DCE2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71500" y="4214813"/>
            <a:ext cx="5572125" cy="2071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random/>
    <p:sndAc>
      <p:endSnd/>
    </p:sndAc>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oundry">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Flow</Template>
  <TotalTime>137</TotalTime>
  <Words>516</Words>
  <Application>Microsoft Office PowerPoint</Application>
  <PresentationFormat>Пројекција на екрану (4:3)</PresentationFormat>
  <Paragraphs>34</Paragraphs>
  <Slides>14</Slides>
  <Notes>1</Notes>
  <HiddenSlides>0</HiddenSlides>
  <MMClips>0</MMClips>
  <ScaleCrop>false</ScaleCrop>
  <HeadingPairs>
    <vt:vector size="6" baseType="variant">
      <vt:variant>
        <vt:lpstr>Кориштени фонтови</vt:lpstr>
      </vt:variant>
      <vt:variant>
        <vt:i4>5</vt:i4>
      </vt:variant>
      <vt:variant>
        <vt:lpstr>Тема</vt:lpstr>
      </vt:variant>
      <vt:variant>
        <vt:i4>1</vt:i4>
      </vt:variant>
      <vt:variant>
        <vt:lpstr>Наслови слајдова</vt:lpstr>
      </vt:variant>
      <vt:variant>
        <vt:i4>14</vt:i4>
      </vt:variant>
    </vt:vector>
  </HeadingPairs>
  <TitlesOfParts>
    <vt:vector size="20" baseType="lpstr">
      <vt:lpstr>Rockwell</vt:lpstr>
      <vt:lpstr>Arial</vt:lpstr>
      <vt:lpstr>Wingdings 2</vt:lpstr>
      <vt:lpstr>Calibri</vt:lpstr>
      <vt:lpstr>Cambria</vt:lpstr>
      <vt:lpstr>Flow</vt:lpstr>
      <vt:lpstr>PowerPoint презентација</vt:lpstr>
      <vt:lpstr>.</vt:lpstr>
      <vt:lpstr>.</vt:lpstr>
      <vt:lpstr>.</vt:lpstr>
      <vt:lpstr>PowerPoint презентација</vt:lpstr>
      <vt:lpstr>.</vt:lpstr>
      <vt:lpstr>.</vt:lpstr>
      <vt:lpstr>.</vt:lpstr>
      <vt:lpstr>.</vt:lpstr>
      <vt:lpstr>PowerPoint презентација</vt:lpstr>
      <vt:lpstr>. </vt:lpstr>
      <vt:lpstr>Тиме што је одбио да се одрекне Христа и да се поклони цару као богу, Георгије је победио ђавола и искушење у којем је био. Зато се он слика како убија аждају, која симболише ђавола. На неким иконама је и девојка у позадини, која представља Цркву за коју се Свети Ђорђе бори.</vt:lpstr>
      <vt:lpstr>PowerPoint презентација</vt:lpstr>
      <vt:lpstr>PowerPoint презентација</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Свети Георгије</dc:title>
  <dc:creator>Compaq</dc:creator>
  <cp:lastModifiedBy>Драган Ђурић</cp:lastModifiedBy>
  <cp:revision>15</cp:revision>
  <dcterms:created xsi:type="dcterms:W3CDTF">2012-05-09T19:10:07Z</dcterms:created>
  <dcterms:modified xsi:type="dcterms:W3CDTF">2026-07-26T12:50:52Z</dcterms:modified>
</cp:coreProperties>
</file>