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67" r:id="rId5"/>
    <p:sldId id="258" r:id="rId6"/>
    <p:sldId id="259" r:id="rId7"/>
    <p:sldId id="274" r:id="rId8"/>
    <p:sldId id="275" r:id="rId9"/>
    <p:sldId id="261" r:id="rId10"/>
    <p:sldId id="272" r:id="rId11"/>
    <p:sldId id="263" r:id="rId12"/>
    <p:sldId id="262" r:id="rId13"/>
    <p:sldId id="264" r:id="rId14"/>
    <p:sldId id="265" r:id="rId15"/>
    <p:sldId id="266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729C4-A883-49FA-943C-E289A401B0F4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D5B0E-A973-4E2B-8214-0683D9803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5C74B-7CAA-4746-8CC7-842F8C1D108F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2EAAF-4328-4733-8363-A193E0612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C657D-76B9-4636-87B5-839238A140F2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8BAE5-1669-4623-BE18-F810C9306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3DDBE-C001-433B-90E4-64EE1BA28E5A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5A76D-5F3B-469B-95AC-0F74CC558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BBE4D-03CE-41CD-9FAE-AF49521BB4C1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B99C1-2F18-4AA0-A85D-72DF710CE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9E18A-5D89-4D4D-95EE-099AFF984924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009D1-F333-484E-A882-C0F6FF5EC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F7DE9-B4A1-4F47-9AD3-4CA922A38A48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90AF8-3690-49AF-ACF1-6F06BCA3D8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E685D-2791-4F79-9080-CEB0C460C5FF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D0824-5231-49CF-AEB5-74FE78725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B7263-605A-4E0E-8178-43DC29634BCF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86C8A-3EF2-4CCB-AC8C-682EBA25F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99F1D-DD6C-410E-ABD2-576017BCD53A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F0A9C-25A0-4EC7-BAE6-D9DCBC81F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52C6F-4737-49A0-BB81-2AE69336ECDF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6BD29-1020-4FD7-AC23-354A0EE8F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F3496-DDC9-44A2-953B-313C69B3FF84}" type="datetimeFigureOut">
              <a:rPr lang="sr-Latn-CS" smtClean="0"/>
              <a:pPr/>
              <a:t>26.7.2026.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EF54F-6F51-4250-8E9B-48734184D87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accent3">
                <a:lumMod val="40000"/>
                <a:lumOff val="60000"/>
              </a:schemeClr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8FEC3A-9705-42E8-BC43-493D544B2DC7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58619E-8077-498D-B402-582479144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DE00101-DA54-479D-ACD0-5FD31D01D69D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FC37C23-071D-4AFC-AA32-349D25EA9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padobranstvo_002_pozadine.net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01Dimitrij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50559"/>
            <a:ext cx="4314454" cy="6681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57158" y="5214950"/>
            <a:ext cx="8274504" cy="1107996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66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СВЕТИ ДИМИТРИЈЕ</a:t>
            </a:r>
            <a:endParaRPr lang="en-US" sz="6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0826" y="357166"/>
            <a:ext cx="2000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bg1"/>
                </a:solidFill>
              </a:rPr>
              <a:t>ПРАВОСЛАВНИ КАТИХИЗИС</a:t>
            </a:r>
          </a:p>
          <a:p>
            <a:r>
              <a:rPr lang="sr-Cyrl-RS" b="1" dirty="0">
                <a:solidFill>
                  <a:schemeClr val="bg1"/>
                </a:solidFill>
              </a:rPr>
              <a:t>МАРКО РАДАКОВИЋ</a:t>
            </a:r>
          </a:p>
          <a:p>
            <a:r>
              <a:rPr lang="sr-Cyrl-RS" b="1" dirty="0">
                <a:solidFill>
                  <a:schemeClr val="bg1"/>
                </a:solidFill>
              </a:rPr>
              <a:t>СОМБОР, 2014.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os Nesto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0"/>
            <a:ext cx="4929190" cy="7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357166"/>
            <a:ext cx="35719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Добивши благослов и укрепљење у вери од Димитрија, Нестор оде на мегдан са Лијем и с Божјом помоћу победи га.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Лијева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погибија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силно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ожалости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цара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и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одмах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нареди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блаженог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Нестора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посеку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мачем</a:t>
            </a:r>
            <a:r>
              <a:rPr lang="en-US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endParaRPr lang="sr-Cyrl-CS" sz="2400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80"/>
          </a:xfrm>
        </p:spPr>
        <p:txBody>
          <a:bodyPr/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неколико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дана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посла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цар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војнике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тамницу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убију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Димитрија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Војници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sr-Latn-CS" b="1" dirty="0">
                <a:latin typeface="Times New Roman" pitchFamily="18" charset="0"/>
                <a:cs typeface="Times New Roman" pitchFamily="18" charset="0"/>
              </a:rPr>
              <a:t>ђ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оше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светитеља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Божјег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молитви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избодоше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га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копљ</a:t>
            </a:r>
            <a:r>
              <a:rPr lang="sr-Latn-CS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sr-Latn-CS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Cyrl-CS" dirty="0"/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rtyrdom of St. Demetri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0"/>
            <a:ext cx="6858048" cy="6987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Тело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његово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узеше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хришћани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тајно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сахранише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sr-Latn-CS" b="1" dirty="0">
                <a:latin typeface="Times New Roman" pitchFamily="18" charset="0"/>
                <a:cs typeface="Times New Roman" pitchFamily="18" charset="0"/>
              </a:rPr>
              <a:t>асно.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страдалца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Христова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потече</a:t>
            </a:r>
            <a:r>
              <a:rPr lang="sr-Latn-C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миро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којим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многи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болесници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излечише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Ускоро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моштима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подигнута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мала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црква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sr-Cyrl-CS" dirty="0"/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355729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983087" cy="664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img00654a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img00764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58346" cy="701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rta_bosne2000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359"/>
            <a:ext cx="9144000" cy="6873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1428728" y="5072074"/>
            <a:ext cx="47234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sr-Latn-CS" sz="32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оди</a:t>
            </a:r>
            <a:r>
              <a:rPr lang="sr-Latn-CS" sz="32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граду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Солуну</a:t>
            </a:r>
            <a:r>
              <a:rPr lang="sr-Latn-C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Left Arrow 3"/>
          <p:cNvSpPr/>
          <p:nvPr/>
        </p:nvSpPr>
        <p:spPr>
          <a:xfrm>
            <a:off x="3214678" y="2500306"/>
            <a:ext cx="857256" cy="21431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1Dimitrij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0"/>
            <a:ext cx="442836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191000" y="2456795"/>
            <a:ext cx="4953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sr-Latn-CS" sz="4000" b="1" dirty="0">
                <a:latin typeface="Times New Roman" pitchFamily="18" charset="0"/>
                <a:cs typeface="Times New Roman" pitchFamily="18" charset="0"/>
              </a:rPr>
              <a:t>Био је једино дете својих родитеља.</a:t>
            </a:r>
          </a:p>
          <a:p>
            <a:pPr algn="just"/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Његов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отац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4000" b="1" dirty="0">
                <a:latin typeface="Times New Roman" pitchFamily="18" charset="0"/>
                <a:cs typeface="Times New Roman" pitchFamily="18" charset="0"/>
              </a:rPr>
              <a:t>је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sr-Latn-CS" sz="4000" b="1" dirty="0">
                <a:latin typeface="Times New Roman" pitchFamily="18" charset="0"/>
                <a:cs typeface="Times New Roman" pitchFamily="18" charset="0"/>
              </a:rPr>
              <a:t>ио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војвода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40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олунски</a:t>
            </a:r>
            <a:r>
              <a:rPr lang="sr-Latn-C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кад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4000" b="1" dirty="0">
                <a:latin typeface="Times New Roman" pitchFamily="18" charset="0"/>
                <a:cs typeface="Times New Roman" pitchFamily="18" charset="0"/>
              </a:rPr>
              <a:t>он умре,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цар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Димитрија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војводу</a:t>
            </a:r>
            <a:r>
              <a:rPr lang="sr-Latn-CS" sz="4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. Demetrios before Maximi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19"/>
            <a:ext cx="9322622" cy="6215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sr-Latn-CS" sz="3200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Максимијан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3200" b="1" dirty="0">
                <a:latin typeface="Times New Roman" pitchFamily="18" charset="0"/>
                <a:cs typeface="Times New Roman" pitchFamily="18" charset="0"/>
              </a:rPr>
              <a:t>нареди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гони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sr-Latn-CS" sz="3200" b="1" dirty="0">
                <a:latin typeface="Times New Roman" pitchFamily="18" charset="0"/>
                <a:cs typeface="Times New Roman" pitchFamily="18" charset="0"/>
              </a:rPr>
              <a:t>истреби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хришћане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Солуну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C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Димитрије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трудио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сваки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начин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помог</a:t>
            </a:r>
            <a:r>
              <a:rPr lang="sr-Cyrl-C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хришћан</a:t>
            </a:r>
            <a:r>
              <a:rPr lang="sr-Cyrl-C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има.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Неко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време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успевао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је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тајно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ради</a:t>
            </a:r>
            <a:r>
              <a:rPr lang="sr-Cyrl-C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али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поче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јавно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штити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хришћане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народ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одвраћа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многобоштва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упућује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их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Христов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пут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r>
              <a:rPr lang="sr-Cyrl-C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Када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је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цар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сазнао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дела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Димитријева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</a:t>
            </a:r>
            <a:r>
              <a:rPr lang="sr-Cyrl-C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љути </a:t>
            </a:r>
            <a:r>
              <a:rPr lang="en-U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</a:t>
            </a:r>
            <a:r>
              <a:rPr lang="sr-Cyrl-CS" b="1" dirty="0">
                <a:ln w="127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sr-Cyrl-CS" dirty="0"/>
          </a:p>
        </p:txBody>
      </p:sp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os Demetrios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0"/>
            <a:ext cx="3357554" cy="68872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7158" y="1142984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Знајући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шта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га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чека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Димитрије</a:t>
            </a:r>
            <a:r>
              <a:rPr lang="sr-Latn-C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своје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имање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разд</a:t>
            </a:r>
            <a:r>
              <a:rPr lang="sr-Latn-CS" sz="3600" b="1" dirty="0">
                <a:latin typeface="Times New Roman" pitchFamily="18" charset="0"/>
                <a:cs typeface="Times New Roman" pitchFamily="18" charset="0"/>
              </a:rPr>
              <a:t>ели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сиротињи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оде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тамницу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весео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што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предстојаше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страдање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Христа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Господа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v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2985"/>
            <a:ext cx="2971800" cy="6825016"/>
          </a:xfrm>
          <a:effectLst>
            <a:softEdge rad="112500"/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48000" y="301625"/>
            <a:ext cx="6096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Када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чу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цар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веома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наљути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Димитрија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сврати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Солун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ствар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испита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П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озва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дакле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цар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Димитрија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војводу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поче да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га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испитује о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вери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sr-Latn-C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adobranstvo_002_pozadine.net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 dirty="0"/>
          </a:p>
        </p:txBody>
      </p:sp>
      <p:pic>
        <p:nvPicPr>
          <p:cNvPr id="4" name="Picture 3" descr="img00764l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6715140" cy="6837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Димитрије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јавно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пред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царем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призна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хришћанин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још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изобличи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царево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идолопоклонство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CS" sz="2800" b="1" dirty="0">
                <a:latin typeface="Times New Roman" pitchFamily="18" charset="0"/>
                <a:cs typeface="Times New Roman" pitchFamily="18" charset="0"/>
              </a:rPr>
              <a:t> Бесни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цар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баци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Димитрија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тамницу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sr-Latn-C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0">
              <a:schemeClr val="accent2">
                <a:lumMod val="75000"/>
              </a:schemeClr>
            </a:gs>
            <a:gs pos="0">
              <a:schemeClr val="accent2">
                <a:lumMod val="75000"/>
              </a:schemeClr>
            </a:gs>
            <a:gs pos="0">
              <a:schemeClr val="accent2">
                <a:lumMod val="75000"/>
              </a:schemeClr>
            </a:gs>
            <a:gs pos="0">
              <a:schemeClr val="accent2">
                <a:lumMod val="75000"/>
              </a:schemeClr>
            </a:gs>
            <a:gs pos="0">
              <a:schemeClr val="accent2">
                <a:lumMod val="75000"/>
              </a:schemeClr>
            </a:gs>
            <a:gs pos="0">
              <a:schemeClr val="accent2">
                <a:lumMod val="75000"/>
              </a:schemeClr>
            </a:gs>
            <a:gs pos="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Internal Storage 4"/>
          <p:cNvSpPr/>
          <p:nvPr/>
        </p:nvSpPr>
        <p:spPr>
          <a:xfrm>
            <a:off x="4572000" y="785794"/>
            <a:ext cx="4071966" cy="5143536"/>
          </a:xfrm>
          <a:prstGeom prst="flowChartInternalStorag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28" y="1500175"/>
            <a:ext cx="3500462" cy="442915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Cyrl-CS" dirty="0"/>
              <a:t>	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Једном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к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Димитрију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тамницу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дође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благослов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хришћанин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Нестор</a:t>
            </a:r>
            <a:r>
              <a:rPr lang="sr-Cyrl-C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тражаше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молитвену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помоћ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благослов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hr-HR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Димитрија да победи истакнутог царевог </a:t>
            </a:r>
            <a:r>
              <a:rPr lang="sr-Cyrl-R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гладијатора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Лија, који је већ многе хришћане мученичком смрћу у</a:t>
            </a:r>
            <a:r>
              <a:rPr lang="sr-Cyrl-R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</a:t>
            </a:r>
            <a:r>
              <a:rPr lang="en-US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ио.</a:t>
            </a:r>
            <a:endParaRPr lang="en-US" dirty="0">
              <a:ln w="12700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agios-nestor-dimitri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43372" cy="686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chnic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329</Words>
  <Application>Microsoft Office PowerPoint</Application>
  <PresentationFormat>Пројекција на екрану (4:3)</PresentationFormat>
  <Paragraphs>16</Paragraphs>
  <Slides>16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5</vt:i4>
      </vt:variant>
      <vt:variant>
        <vt:lpstr>Тема</vt:lpstr>
      </vt:variant>
      <vt:variant>
        <vt:i4>3</vt:i4>
      </vt:variant>
      <vt:variant>
        <vt:lpstr>Наслови слајдова</vt:lpstr>
      </vt:variant>
      <vt:variant>
        <vt:i4>16</vt:i4>
      </vt:variant>
    </vt:vector>
  </HeadingPairs>
  <TitlesOfParts>
    <vt:vector size="24" baseType="lpstr">
      <vt:lpstr>Arial</vt:lpstr>
      <vt:lpstr>Calibri</vt:lpstr>
      <vt:lpstr>Franklin Gothic Book</vt:lpstr>
      <vt:lpstr>Times New Roman</vt:lpstr>
      <vt:lpstr>Wingdings 2</vt:lpstr>
      <vt:lpstr>Office Theme</vt:lpstr>
      <vt:lpstr>1_Office Theme</vt:lpstr>
      <vt:lpstr>Technic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Драган Ђурић</cp:lastModifiedBy>
  <cp:revision>6</cp:revision>
  <dcterms:created xsi:type="dcterms:W3CDTF">2014-09-23T16:42:35Z</dcterms:created>
  <dcterms:modified xsi:type="dcterms:W3CDTF">2026-07-26T11:40:58Z</dcterms:modified>
</cp:coreProperties>
</file>