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5"/>
  </p:notesMasterIdLst>
  <p:sldIdLst>
    <p:sldId id="256" r:id="rId3"/>
    <p:sldId id="259" r:id="rId4"/>
    <p:sldId id="260" r:id="rId5"/>
    <p:sldId id="262" r:id="rId6"/>
    <p:sldId id="265" r:id="rId7"/>
    <p:sldId id="266" r:id="rId8"/>
    <p:sldId id="267" r:id="rId9"/>
    <p:sldId id="270" r:id="rId10"/>
    <p:sldId id="268" r:id="rId11"/>
    <p:sldId id="283" r:id="rId12"/>
    <p:sldId id="284" r:id="rId13"/>
    <p:sldId id="285" r:id="rId14"/>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r-Cyrl-C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E895A5-9C2A-4AF5-8FED-E936BA4646B4}" type="datetimeFigureOut">
              <a:rPr lang="sr-Latn-CS" smtClean="0"/>
              <a:pPr/>
              <a:t>27.11.2013</a:t>
            </a:fld>
            <a:endParaRPr lang="sr-Cyrl-C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r-Cyrl-C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r-Cyrl-C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C113D2-000C-4EC8-A3F8-61EF7BF8F2E6}" type="slidenum">
              <a:rPr lang="sr-Cyrl-CS" smtClean="0"/>
              <a:pPr/>
              <a:t>‹#›</a:t>
            </a:fld>
            <a:endParaRPr lang="sr-Cyrl-CS"/>
          </a:p>
        </p:txBody>
      </p:sp>
    </p:spTree>
    <p:extLst>
      <p:ext uri="{BB962C8B-B14F-4D97-AF65-F5344CB8AC3E}">
        <p14:creationId xmlns:p14="http://schemas.microsoft.com/office/powerpoint/2010/main" val="20799475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sr-Cyrl-CS" dirty="0"/>
          </a:p>
        </p:txBody>
      </p:sp>
      <p:sp>
        <p:nvSpPr>
          <p:cNvPr id="4" name="Slide Number Placeholder 3"/>
          <p:cNvSpPr>
            <a:spLocks noGrp="1"/>
          </p:cNvSpPr>
          <p:nvPr>
            <p:ph type="sldNum" sz="quarter" idx="10"/>
          </p:nvPr>
        </p:nvSpPr>
        <p:spPr/>
        <p:txBody>
          <a:bodyPr/>
          <a:lstStyle/>
          <a:p>
            <a:fld id="{E2C113D2-000C-4EC8-A3F8-61EF7BF8F2E6}" type="slidenum">
              <a:rPr lang="sr-Cyrl-CS" smtClean="0"/>
              <a:pPr/>
              <a:t>6</a:t>
            </a:fld>
            <a:endParaRPr lang="sr-Cyrl-C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r-Cyrl-C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r-Cyrl-CS"/>
          </a:p>
        </p:txBody>
      </p:sp>
      <p:sp>
        <p:nvSpPr>
          <p:cNvPr id="4" name="Date Placeholder 3"/>
          <p:cNvSpPr>
            <a:spLocks noGrp="1"/>
          </p:cNvSpPr>
          <p:nvPr>
            <p:ph type="dt" sz="half" idx="10"/>
          </p:nvPr>
        </p:nvSpPr>
        <p:spPr/>
        <p:txBody>
          <a:bodyPr/>
          <a:lstStyle/>
          <a:p>
            <a:fld id="{C47310ED-0007-424E-AB17-986DD5CC657F}" type="datetimeFigureOut">
              <a:rPr lang="sr-Latn-CS" smtClean="0"/>
              <a:pPr/>
              <a:t>27.11.2013</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E1BDE9FE-6149-451A-9D6C-0F1AEC1D47B2}" type="slidenum">
              <a:rPr lang="sr-Cyrl-CS" smtClean="0"/>
              <a:pPr/>
              <a:t>‹#›</a:t>
            </a:fld>
            <a:endParaRPr lang="sr-Cyrl-C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10"/>
          </p:nvPr>
        </p:nvSpPr>
        <p:spPr/>
        <p:txBody>
          <a:bodyPr/>
          <a:lstStyle/>
          <a:p>
            <a:fld id="{C47310ED-0007-424E-AB17-986DD5CC657F}" type="datetimeFigureOut">
              <a:rPr lang="sr-Latn-CS" smtClean="0"/>
              <a:pPr/>
              <a:t>27.11.2013</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E1BDE9FE-6149-451A-9D6C-0F1AEC1D47B2}" type="slidenum">
              <a:rPr lang="sr-Cyrl-CS" smtClean="0"/>
              <a:pPr/>
              <a:t>‹#›</a:t>
            </a:fld>
            <a:endParaRPr lang="sr-Cyrl-C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r-Cyrl-C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10"/>
          </p:nvPr>
        </p:nvSpPr>
        <p:spPr/>
        <p:txBody>
          <a:bodyPr/>
          <a:lstStyle/>
          <a:p>
            <a:fld id="{C47310ED-0007-424E-AB17-986DD5CC657F}" type="datetimeFigureOut">
              <a:rPr lang="sr-Latn-CS" smtClean="0"/>
              <a:pPr/>
              <a:t>27.11.2013</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E1BDE9FE-6149-451A-9D6C-0F1AEC1D47B2}" type="slidenum">
              <a:rPr lang="sr-Cyrl-CS" smtClean="0"/>
              <a:pPr/>
              <a:t>‹#›</a:t>
            </a:fld>
            <a:endParaRPr lang="sr-Cyrl-C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F9EF9B63-0439-4FD6-8B15-A5B8175C81A9}" type="datetimeFigureOut">
              <a:rPr lang="sr-Latn-CS" smtClean="0"/>
              <a:pPr/>
              <a:t>27.11.2013</a:t>
            </a:fld>
            <a:endParaRPr lang="sr-Cyrl-CS"/>
          </a:p>
        </p:txBody>
      </p:sp>
      <p:sp>
        <p:nvSpPr>
          <p:cNvPr id="17" name="Footer Placeholder 16"/>
          <p:cNvSpPr>
            <a:spLocks noGrp="1"/>
          </p:cNvSpPr>
          <p:nvPr>
            <p:ph type="ftr" sz="quarter" idx="11"/>
          </p:nvPr>
        </p:nvSpPr>
        <p:spPr/>
        <p:txBody>
          <a:bodyPr/>
          <a:lstStyle/>
          <a:p>
            <a:endParaRPr lang="sr-Cyrl-CS"/>
          </a:p>
        </p:txBody>
      </p:sp>
      <p:sp>
        <p:nvSpPr>
          <p:cNvPr id="29" name="Slide Number Placeholder 28"/>
          <p:cNvSpPr>
            <a:spLocks noGrp="1"/>
          </p:cNvSpPr>
          <p:nvPr>
            <p:ph type="sldNum" sz="quarter" idx="12"/>
          </p:nvPr>
        </p:nvSpPr>
        <p:spPr/>
        <p:txBody>
          <a:bodyPr/>
          <a:lstStyle/>
          <a:p>
            <a:fld id="{7BAE8FEF-797C-4855-94B3-02697345E9B9}" type="slidenum">
              <a:rPr lang="sr-Cyrl-CS" smtClean="0"/>
              <a:pPr/>
              <a:t>‹#›</a:t>
            </a:fld>
            <a:endParaRPr lang="sr-Cyrl-C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EF9B63-0439-4FD6-8B15-A5B8175C81A9}" type="datetimeFigureOut">
              <a:rPr lang="sr-Latn-CS" smtClean="0"/>
              <a:pPr/>
              <a:t>27.11.2013</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7BAE8FEF-797C-4855-94B3-02697345E9B9}" type="slidenum">
              <a:rPr lang="sr-Cyrl-CS" smtClean="0"/>
              <a:pPr/>
              <a:t>‹#›</a:t>
            </a:fld>
            <a:endParaRPr lang="sr-Cyrl-CS"/>
          </a:p>
        </p:txBody>
      </p:sp>
    </p:spTree>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9EF9B63-0439-4FD6-8B15-A5B8175C81A9}" type="datetimeFigureOut">
              <a:rPr lang="sr-Latn-CS" smtClean="0"/>
              <a:pPr/>
              <a:t>27.11.2013</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a:xfrm>
            <a:off x="7924800" y="6416675"/>
            <a:ext cx="762000" cy="365125"/>
          </a:xfrm>
        </p:spPr>
        <p:txBody>
          <a:bodyPr/>
          <a:lstStyle/>
          <a:p>
            <a:fld id="{7BAE8FEF-797C-4855-94B3-02697345E9B9}" type="slidenum">
              <a:rPr lang="sr-Cyrl-CS" smtClean="0"/>
              <a:pPr/>
              <a:t>‹#›</a:t>
            </a:fld>
            <a:endParaRPr lang="sr-Cyrl-CS"/>
          </a:p>
        </p:txBody>
      </p:sp>
    </p:spTree>
  </p:cSld>
  <p:clrMapOvr>
    <a:overrideClrMapping bg1="dk1" tx1="lt1" bg2="dk2" tx2="lt2" accent1="accent1" accent2="accent2" accent3="accent3" accent4="accent4" accent5="accent5" accent6="accent6" hlink="hlink" folHlink="folHlink"/>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9EF9B63-0439-4FD6-8B15-A5B8175C81A9}" type="datetimeFigureOut">
              <a:rPr lang="sr-Latn-CS" smtClean="0"/>
              <a:pPr/>
              <a:t>27.11.2013</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7BAE8FEF-797C-4855-94B3-02697345E9B9}" type="slidenum">
              <a:rPr lang="sr-Cyrl-CS" smtClean="0"/>
              <a:pPr/>
              <a:t>‹#›</a:t>
            </a:fld>
            <a:endParaRPr lang="sr-Cyrl-CS"/>
          </a:p>
        </p:txBody>
      </p:sp>
    </p:spTree>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9EF9B63-0439-4FD6-8B15-A5B8175C81A9}" type="datetimeFigureOut">
              <a:rPr lang="sr-Latn-CS" smtClean="0"/>
              <a:pPr/>
              <a:t>27.11.2013</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7BAE8FEF-797C-4855-94B3-02697345E9B9}" type="slidenum">
              <a:rPr lang="sr-Cyrl-CS" smtClean="0"/>
              <a:pPr/>
              <a:t>‹#›</a:t>
            </a:fld>
            <a:endParaRPr lang="sr-Cyrl-CS"/>
          </a:p>
        </p:txBody>
      </p:sp>
    </p:spTree>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9EF9B63-0439-4FD6-8B15-A5B8175C81A9}" type="datetimeFigureOut">
              <a:rPr lang="sr-Latn-CS" smtClean="0"/>
              <a:pPr/>
              <a:t>27.11.2013</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7BAE8FEF-797C-4855-94B3-02697345E9B9}" type="slidenum">
              <a:rPr lang="sr-Cyrl-CS" smtClean="0"/>
              <a:pPr/>
              <a:t>‹#›</a:t>
            </a:fld>
            <a:endParaRPr lang="sr-Cyrl-CS"/>
          </a:p>
        </p:txBody>
      </p:sp>
    </p:spTree>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EF9B63-0439-4FD6-8B15-A5B8175C81A9}" type="datetimeFigureOut">
              <a:rPr lang="sr-Latn-CS" smtClean="0"/>
              <a:pPr/>
              <a:t>27.11.2013</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7BAE8FEF-797C-4855-94B3-02697345E9B9}" type="slidenum">
              <a:rPr lang="sr-Cyrl-CS" smtClean="0"/>
              <a:pPr/>
              <a:t>‹#›</a:t>
            </a:fld>
            <a:endParaRPr lang="sr-Cyrl-CS"/>
          </a:p>
        </p:txBody>
      </p:sp>
    </p:spTree>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9EF9B63-0439-4FD6-8B15-A5B8175C81A9}" type="datetimeFigureOut">
              <a:rPr lang="sr-Latn-CS" smtClean="0"/>
              <a:pPr/>
              <a:t>27.11.2013</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7BAE8FEF-797C-4855-94B3-02697345E9B9}" type="slidenum">
              <a:rPr lang="sr-Cyrl-CS" smtClean="0"/>
              <a:pPr/>
              <a:t>‹#›</a:t>
            </a:fld>
            <a:endParaRPr lang="sr-Cyrl-C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10"/>
          </p:nvPr>
        </p:nvSpPr>
        <p:spPr/>
        <p:txBody>
          <a:bodyPr/>
          <a:lstStyle/>
          <a:p>
            <a:fld id="{C47310ED-0007-424E-AB17-986DD5CC657F}" type="datetimeFigureOut">
              <a:rPr lang="sr-Latn-CS" smtClean="0"/>
              <a:pPr/>
              <a:t>27.11.2013</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E1BDE9FE-6149-451A-9D6C-0F1AEC1D47B2}" type="slidenum">
              <a:rPr lang="sr-Cyrl-CS" smtClean="0"/>
              <a:pPr/>
              <a:t>‹#›</a:t>
            </a:fld>
            <a:endParaRPr lang="sr-Cyrl-C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9EF9B63-0439-4FD6-8B15-A5B8175C81A9}" type="datetimeFigureOut">
              <a:rPr lang="sr-Latn-CS" smtClean="0"/>
              <a:pPr/>
              <a:t>27.11.2013</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7BAE8FEF-797C-4855-94B3-02697345E9B9}" type="slidenum">
              <a:rPr lang="sr-Cyrl-CS" smtClean="0"/>
              <a:pPr/>
              <a:t>‹#›</a:t>
            </a:fld>
            <a:endParaRPr lang="sr-Cyrl-CS"/>
          </a:p>
        </p:txBody>
      </p:sp>
    </p:spTree>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EF9B63-0439-4FD6-8B15-A5B8175C81A9}" type="datetimeFigureOut">
              <a:rPr lang="sr-Latn-CS" smtClean="0"/>
              <a:pPr/>
              <a:t>27.11.2013</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7BAE8FEF-797C-4855-94B3-02697345E9B9}" type="slidenum">
              <a:rPr lang="sr-Cyrl-CS" smtClean="0"/>
              <a:pPr/>
              <a:t>‹#›</a:t>
            </a:fld>
            <a:endParaRPr lang="sr-Cyrl-CS"/>
          </a:p>
        </p:txBody>
      </p:sp>
    </p:spTree>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9EF9B63-0439-4FD6-8B15-A5B8175C81A9}" type="datetimeFigureOut">
              <a:rPr lang="sr-Latn-CS" smtClean="0"/>
              <a:pPr/>
              <a:t>27.11.2013</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7BAE8FEF-797C-4855-94B3-02697345E9B9}" type="slidenum">
              <a:rPr lang="sr-Cyrl-CS" smtClean="0"/>
              <a:pPr/>
              <a:t>‹#›</a:t>
            </a:fld>
            <a:endParaRPr lang="sr-Cyrl-CS"/>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r-Cyrl-C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7310ED-0007-424E-AB17-986DD5CC657F}" type="datetimeFigureOut">
              <a:rPr lang="sr-Latn-CS" smtClean="0"/>
              <a:pPr/>
              <a:t>27.11.2013</a:t>
            </a:fld>
            <a:endParaRPr lang="sr-Cyrl-CS"/>
          </a:p>
        </p:txBody>
      </p:sp>
      <p:sp>
        <p:nvSpPr>
          <p:cNvPr id="5" name="Footer Placeholder 4"/>
          <p:cNvSpPr>
            <a:spLocks noGrp="1"/>
          </p:cNvSpPr>
          <p:nvPr>
            <p:ph type="ftr" sz="quarter" idx="11"/>
          </p:nvPr>
        </p:nvSpPr>
        <p:spPr/>
        <p:txBody>
          <a:bodyPr/>
          <a:lstStyle/>
          <a:p>
            <a:endParaRPr lang="sr-Cyrl-CS"/>
          </a:p>
        </p:txBody>
      </p:sp>
      <p:sp>
        <p:nvSpPr>
          <p:cNvPr id="6" name="Slide Number Placeholder 5"/>
          <p:cNvSpPr>
            <a:spLocks noGrp="1"/>
          </p:cNvSpPr>
          <p:nvPr>
            <p:ph type="sldNum" sz="quarter" idx="12"/>
          </p:nvPr>
        </p:nvSpPr>
        <p:spPr/>
        <p:txBody>
          <a:bodyPr/>
          <a:lstStyle/>
          <a:p>
            <a:fld id="{E1BDE9FE-6149-451A-9D6C-0F1AEC1D47B2}" type="slidenum">
              <a:rPr lang="sr-Cyrl-CS" smtClean="0"/>
              <a:pPr/>
              <a:t>‹#›</a:t>
            </a:fld>
            <a:endParaRPr lang="sr-Cyrl-C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5" name="Date Placeholder 4"/>
          <p:cNvSpPr>
            <a:spLocks noGrp="1"/>
          </p:cNvSpPr>
          <p:nvPr>
            <p:ph type="dt" sz="half" idx="10"/>
          </p:nvPr>
        </p:nvSpPr>
        <p:spPr/>
        <p:txBody>
          <a:bodyPr/>
          <a:lstStyle/>
          <a:p>
            <a:fld id="{C47310ED-0007-424E-AB17-986DD5CC657F}" type="datetimeFigureOut">
              <a:rPr lang="sr-Latn-CS" smtClean="0"/>
              <a:pPr/>
              <a:t>27.11.2013</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E1BDE9FE-6149-451A-9D6C-0F1AEC1D47B2}" type="slidenum">
              <a:rPr lang="sr-Cyrl-CS" smtClean="0"/>
              <a:pPr/>
              <a:t>‹#›</a:t>
            </a:fld>
            <a:endParaRPr lang="sr-Cyrl-C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r-Cyrl-C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7" name="Date Placeholder 6"/>
          <p:cNvSpPr>
            <a:spLocks noGrp="1"/>
          </p:cNvSpPr>
          <p:nvPr>
            <p:ph type="dt" sz="half" idx="10"/>
          </p:nvPr>
        </p:nvSpPr>
        <p:spPr/>
        <p:txBody>
          <a:bodyPr/>
          <a:lstStyle/>
          <a:p>
            <a:fld id="{C47310ED-0007-424E-AB17-986DD5CC657F}" type="datetimeFigureOut">
              <a:rPr lang="sr-Latn-CS" smtClean="0"/>
              <a:pPr/>
              <a:t>27.11.2013</a:t>
            </a:fld>
            <a:endParaRPr lang="sr-Cyrl-CS"/>
          </a:p>
        </p:txBody>
      </p:sp>
      <p:sp>
        <p:nvSpPr>
          <p:cNvPr id="8" name="Footer Placeholder 7"/>
          <p:cNvSpPr>
            <a:spLocks noGrp="1"/>
          </p:cNvSpPr>
          <p:nvPr>
            <p:ph type="ftr" sz="quarter" idx="11"/>
          </p:nvPr>
        </p:nvSpPr>
        <p:spPr/>
        <p:txBody>
          <a:bodyPr/>
          <a:lstStyle/>
          <a:p>
            <a:endParaRPr lang="sr-Cyrl-CS"/>
          </a:p>
        </p:txBody>
      </p:sp>
      <p:sp>
        <p:nvSpPr>
          <p:cNvPr id="9" name="Slide Number Placeholder 8"/>
          <p:cNvSpPr>
            <a:spLocks noGrp="1"/>
          </p:cNvSpPr>
          <p:nvPr>
            <p:ph type="sldNum" sz="quarter" idx="12"/>
          </p:nvPr>
        </p:nvSpPr>
        <p:spPr/>
        <p:txBody>
          <a:bodyPr/>
          <a:lstStyle/>
          <a:p>
            <a:fld id="{E1BDE9FE-6149-451A-9D6C-0F1AEC1D47B2}" type="slidenum">
              <a:rPr lang="sr-Cyrl-CS" smtClean="0"/>
              <a:pPr/>
              <a:t>‹#›</a:t>
            </a:fld>
            <a:endParaRPr lang="sr-Cyrl-C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r-Cyrl-CS"/>
          </a:p>
        </p:txBody>
      </p:sp>
      <p:sp>
        <p:nvSpPr>
          <p:cNvPr id="3" name="Date Placeholder 2"/>
          <p:cNvSpPr>
            <a:spLocks noGrp="1"/>
          </p:cNvSpPr>
          <p:nvPr>
            <p:ph type="dt" sz="half" idx="10"/>
          </p:nvPr>
        </p:nvSpPr>
        <p:spPr/>
        <p:txBody>
          <a:bodyPr/>
          <a:lstStyle/>
          <a:p>
            <a:fld id="{C47310ED-0007-424E-AB17-986DD5CC657F}" type="datetimeFigureOut">
              <a:rPr lang="sr-Latn-CS" smtClean="0"/>
              <a:pPr/>
              <a:t>27.11.2013</a:t>
            </a:fld>
            <a:endParaRPr lang="sr-Cyrl-CS"/>
          </a:p>
        </p:txBody>
      </p:sp>
      <p:sp>
        <p:nvSpPr>
          <p:cNvPr id="4" name="Footer Placeholder 3"/>
          <p:cNvSpPr>
            <a:spLocks noGrp="1"/>
          </p:cNvSpPr>
          <p:nvPr>
            <p:ph type="ftr" sz="quarter" idx="11"/>
          </p:nvPr>
        </p:nvSpPr>
        <p:spPr/>
        <p:txBody>
          <a:bodyPr/>
          <a:lstStyle/>
          <a:p>
            <a:endParaRPr lang="sr-Cyrl-CS"/>
          </a:p>
        </p:txBody>
      </p:sp>
      <p:sp>
        <p:nvSpPr>
          <p:cNvPr id="5" name="Slide Number Placeholder 4"/>
          <p:cNvSpPr>
            <a:spLocks noGrp="1"/>
          </p:cNvSpPr>
          <p:nvPr>
            <p:ph type="sldNum" sz="quarter" idx="12"/>
          </p:nvPr>
        </p:nvSpPr>
        <p:spPr/>
        <p:txBody>
          <a:bodyPr/>
          <a:lstStyle/>
          <a:p>
            <a:fld id="{E1BDE9FE-6149-451A-9D6C-0F1AEC1D47B2}" type="slidenum">
              <a:rPr lang="sr-Cyrl-CS" smtClean="0"/>
              <a:pPr/>
              <a:t>‹#›</a:t>
            </a:fld>
            <a:endParaRPr lang="sr-Cyrl-C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7310ED-0007-424E-AB17-986DD5CC657F}" type="datetimeFigureOut">
              <a:rPr lang="sr-Latn-CS" smtClean="0"/>
              <a:pPr/>
              <a:t>27.11.2013</a:t>
            </a:fld>
            <a:endParaRPr lang="sr-Cyrl-CS"/>
          </a:p>
        </p:txBody>
      </p:sp>
      <p:sp>
        <p:nvSpPr>
          <p:cNvPr id="3" name="Footer Placeholder 2"/>
          <p:cNvSpPr>
            <a:spLocks noGrp="1"/>
          </p:cNvSpPr>
          <p:nvPr>
            <p:ph type="ftr" sz="quarter" idx="11"/>
          </p:nvPr>
        </p:nvSpPr>
        <p:spPr/>
        <p:txBody>
          <a:bodyPr/>
          <a:lstStyle/>
          <a:p>
            <a:endParaRPr lang="sr-Cyrl-CS"/>
          </a:p>
        </p:txBody>
      </p:sp>
      <p:sp>
        <p:nvSpPr>
          <p:cNvPr id="4" name="Slide Number Placeholder 3"/>
          <p:cNvSpPr>
            <a:spLocks noGrp="1"/>
          </p:cNvSpPr>
          <p:nvPr>
            <p:ph type="sldNum" sz="quarter" idx="12"/>
          </p:nvPr>
        </p:nvSpPr>
        <p:spPr/>
        <p:txBody>
          <a:bodyPr/>
          <a:lstStyle/>
          <a:p>
            <a:fld id="{E1BDE9FE-6149-451A-9D6C-0F1AEC1D47B2}" type="slidenum">
              <a:rPr lang="sr-Cyrl-CS" smtClean="0"/>
              <a:pPr/>
              <a:t>‹#›</a:t>
            </a:fld>
            <a:endParaRPr lang="sr-Cyrl-C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r-Cyrl-C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7310ED-0007-424E-AB17-986DD5CC657F}" type="datetimeFigureOut">
              <a:rPr lang="sr-Latn-CS" smtClean="0"/>
              <a:pPr/>
              <a:t>27.11.2013</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E1BDE9FE-6149-451A-9D6C-0F1AEC1D47B2}" type="slidenum">
              <a:rPr lang="sr-Cyrl-CS" smtClean="0"/>
              <a:pPr/>
              <a:t>‹#›</a:t>
            </a:fld>
            <a:endParaRPr lang="sr-Cyrl-C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r-Cyrl-C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r-Cyrl-C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7310ED-0007-424E-AB17-986DD5CC657F}" type="datetimeFigureOut">
              <a:rPr lang="sr-Latn-CS" smtClean="0"/>
              <a:pPr/>
              <a:t>27.11.2013</a:t>
            </a:fld>
            <a:endParaRPr lang="sr-Cyrl-CS"/>
          </a:p>
        </p:txBody>
      </p:sp>
      <p:sp>
        <p:nvSpPr>
          <p:cNvPr id="6" name="Footer Placeholder 5"/>
          <p:cNvSpPr>
            <a:spLocks noGrp="1"/>
          </p:cNvSpPr>
          <p:nvPr>
            <p:ph type="ftr" sz="quarter" idx="11"/>
          </p:nvPr>
        </p:nvSpPr>
        <p:spPr/>
        <p:txBody>
          <a:bodyPr/>
          <a:lstStyle/>
          <a:p>
            <a:endParaRPr lang="sr-Cyrl-CS"/>
          </a:p>
        </p:txBody>
      </p:sp>
      <p:sp>
        <p:nvSpPr>
          <p:cNvPr id="7" name="Slide Number Placeholder 6"/>
          <p:cNvSpPr>
            <a:spLocks noGrp="1"/>
          </p:cNvSpPr>
          <p:nvPr>
            <p:ph type="sldNum" sz="quarter" idx="12"/>
          </p:nvPr>
        </p:nvSpPr>
        <p:spPr/>
        <p:txBody>
          <a:bodyPr/>
          <a:lstStyle/>
          <a:p>
            <a:fld id="{E1BDE9FE-6149-451A-9D6C-0F1AEC1D47B2}" type="slidenum">
              <a:rPr lang="sr-Cyrl-CS" smtClean="0"/>
              <a:pPr/>
              <a:t>‹#›</a:t>
            </a:fld>
            <a:endParaRPr lang="sr-Cyrl-C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sr-Cyrl-C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Cyrl-C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7310ED-0007-424E-AB17-986DD5CC657F}" type="datetimeFigureOut">
              <a:rPr lang="sr-Latn-CS" smtClean="0"/>
              <a:pPr/>
              <a:t>27.11.2013</a:t>
            </a:fld>
            <a:endParaRPr lang="sr-Cyrl-C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r-Cyrl-C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BDE9FE-6149-451A-9D6C-0F1AEC1D47B2}" type="slidenum">
              <a:rPr lang="sr-Cyrl-CS" smtClean="0"/>
              <a:pPr/>
              <a:t>‹#›</a:t>
            </a:fld>
            <a:endParaRPr lang="sr-Cyrl-C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9EF9B63-0439-4FD6-8B15-A5B8175C81A9}" type="datetimeFigureOut">
              <a:rPr lang="sr-Latn-CS" smtClean="0"/>
              <a:pPr/>
              <a:t>27.11.2013</a:t>
            </a:fld>
            <a:endParaRPr lang="sr-Cyrl-C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sr-Cyrl-C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BAE8FEF-797C-4855-94B3-02697345E9B9}" type="slidenum">
              <a:rPr lang="sr-Cyrl-CS" smtClean="0"/>
              <a:pPr/>
              <a:t>‹#›</a:t>
            </a:fld>
            <a:endParaRPr lang="sr-Cyrl-C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random/>
  </p:transition>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CBCBCB"/>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0"/>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285984" y="5500702"/>
            <a:ext cx="5343540" cy="995354"/>
          </a:xfrm>
        </p:spPr>
        <p:txBody>
          <a:bodyPr>
            <a:normAutofit fontScale="85000" lnSpcReduction="20000"/>
          </a:bodyPr>
          <a:lstStyle/>
          <a:p>
            <a:r>
              <a:rPr lang="sr-Cyrl-CS" sz="2400" dirty="0" smtClean="0">
                <a:solidFill>
                  <a:srgbClr val="FFFF00"/>
                </a:solidFill>
              </a:rPr>
              <a:t>Марко Радаковић, вероучитељ</a:t>
            </a:r>
          </a:p>
          <a:p>
            <a:r>
              <a:rPr lang="sr-Cyrl-CS" sz="2400" dirty="0" smtClean="0">
                <a:solidFill>
                  <a:srgbClr val="FFFF00"/>
                </a:solidFill>
              </a:rPr>
              <a:t>Сомбор</a:t>
            </a:r>
          </a:p>
          <a:p>
            <a:r>
              <a:rPr lang="sr-Cyrl-CS" sz="2400" dirty="0" smtClean="0">
                <a:solidFill>
                  <a:srgbClr val="FFFF00"/>
                </a:solidFill>
              </a:rPr>
              <a:t>Октобар 2013.</a:t>
            </a:r>
            <a:endParaRPr lang="sr-Cyrl-CS" sz="2400" dirty="0">
              <a:solidFill>
                <a:srgbClr val="FFFF00"/>
              </a:solidFill>
            </a:endParaRPr>
          </a:p>
        </p:txBody>
      </p:sp>
      <p:sp>
        <p:nvSpPr>
          <p:cNvPr id="4" name="Rectangle 3"/>
          <p:cNvSpPr/>
          <p:nvPr/>
        </p:nvSpPr>
        <p:spPr>
          <a:xfrm>
            <a:off x="3143240" y="4357694"/>
            <a:ext cx="3557064" cy="923330"/>
          </a:xfrm>
          <a:prstGeom prst="rect">
            <a:avLst/>
          </a:prstGeom>
          <a:noFill/>
        </p:spPr>
        <p:txBody>
          <a:bodyPr wrap="none" lIns="91440" tIns="45720" rIns="91440" bIns="45720">
            <a:spAutoFit/>
          </a:bodyPr>
          <a:lstStyle/>
          <a:p>
            <a:pPr algn="ctr"/>
            <a:r>
              <a:rPr lang="sr-Cyrl-CS" sz="5400" b="1" spc="50" dirty="0" smtClean="0">
                <a:ln w="13500">
                  <a:solidFill>
                    <a:schemeClr val="accent1">
                      <a:shade val="2500"/>
                      <a:alpha val="6500"/>
                    </a:schemeClr>
                  </a:solidFill>
                  <a:prstDash val="solid"/>
                </a:ln>
                <a:solidFill>
                  <a:srgbClr val="FFFF00"/>
                </a:solidFill>
                <a:effectLst>
                  <a:innerShdw blurRad="50900" dist="38500" dir="13500000">
                    <a:srgbClr val="000000">
                      <a:alpha val="60000"/>
                    </a:srgbClr>
                  </a:innerShdw>
                </a:effectLst>
              </a:rPr>
              <a:t>ПОКАЈАЊЕ</a:t>
            </a:r>
            <a:endParaRPr lang="en-US" sz="5400" b="1" cap="none" spc="50" dirty="0">
              <a:ln w="13500">
                <a:solidFill>
                  <a:schemeClr val="accent1">
                    <a:shade val="2500"/>
                    <a:alpha val="6500"/>
                  </a:schemeClr>
                </a:solidFill>
                <a:prstDash val="solid"/>
              </a:ln>
              <a:solidFill>
                <a:srgbClr val="FFFF00"/>
              </a:solidFill>
              <a:effectLst>
                <a:innerShdw blurRad="50900" dist="38500" dir="13500000">
                  <a:srgbClr val="000000">
                    <a:alpha val="60000"/>
                  </a:srgbClr>
                </a:innerShdw>
              </a:effectLst>
            </a:endParaRPr>
          </a:p>
        </p:txBody>
      </p:sp>
      <p:sp>
        <p:nvSpPr>
          <p:cNvPr id="5" name="TextBox 4"/>
          <p:cNvSpPr txBox="1"/>
          <p:nvPr/>
        </p:nvSpPr>
        <p:spPr>
          <a:xfrm>
            <a:off x="2643174" y="571480"/>
            <a:ext cx="2930867" cy="369332"/>
          </a:xfrm>
          <a:prstGeom prst="rect">
            <a:avLst/>
          </a:prstGeom>
          <a:noFill/>
        </p:spPr>
        <p:txBody>
          <a:bodyPr wrap="none" rtlCol="0">
            <a:spAutoFit/>
          </a:bodyPr>
          <a:lstStyle/>
          <a:p>
            <a:r>
              <a:rPr lang="sr-Cyrl-CS" b="1" dirty="0" smtClean="0">
                <a:solidFill>
                  <a:schemeClr val="bg1"/>
                </a:solidFill>
                <a:effectLst>
                  <a:outerShdw blurRad="38100" dist="38100" dir="2700000" algn="tl">
                    <a:srgbClr val="000000">
                      <a:alpha val="43137"/>
                    </a:srgbClr>
                  </a:outerShdw>
                </a:effectLst>
              </a:rPr>
              <a:t>ПРАВОСЛАВНИ КАТИХИЗИС</a:t>
            </a:r>
            <a:endParaRPr lang="sr-Cyrl-CS" b="1" dirty="0">
              <a:solidFill>
                <a:schemeClr val="bg1"/>
              </a:solidFill>
              <a:effectLst>
                <a:outerShdw blurRad="38100" dist="38100" dir="2700000" algn="tl">
                  <a:srgbClr val="000000">
                    <a:alpha val="43137"/>
                  </a:srgbClr>
                </a:outerShdw>
              </a:effectLst>
            </a:endParaRPr>
          </a:p>
        </p:txBody>
      </p:sp>
      <p:sp>
        <p:nvSpPr>
          <p:cNvPr id="6" name="Rectangle 5"/>
          <p:cNvSpPr/>
          <p:nvPr/>
        </p:nvSpPr>
        <p:spPr>
          <a:xfrm>
            <a:off x="4929190" y="857232"/>
            <a:ext cx="3821880" cy="923330"/>
          </a:xfrm>
          <a:prstGeom prst="rect">
            <a:avLst/>
          </a:prstGeom>
          <a:noFill/>
        </p:spPr>
        <p:txBody>
          <a:bodyPr wrap="none" lIns="91440" tIns="45720" rIns="91440" bIns="45720">
            <a:spAutoFit/>
          </a:bodyPr>
          <a:lstStyle/>
          <a:p>
            <a:pPr algn="ctr"/>
            <a:r>
              <a:rPr lang="sr-Cyrl-CS" sz="5400" b="1" spc="50" dirty="0" smtClean="0">
                <a:ln w="13500">
                  <a:solidFill>
                    <a:schemeClr val="accent1">
                      <a:shade val="2500"/>
                      <a:alpha val="6500"/>
                    </a:schemeClr>
                  </a:solidFill>
                  <a:prstDash val="solid"/>
                </a:ln>
                <a:solidFill>
                  <a:schemeClr val="accent1">
                    <a:tint val="3000"/>
                    <a:alpha val="95000"/>
                  </a:schemeClr>
                </a:solidFill>
                <a:effectLst>
                  <a:glow rad="228600">
                    <a:schemeClr val="accent5">
                      <a:satMod val="175000"/>
                      <a:alpha val="40000"/>
                    </a:schemeClr>
                  </a:glow>
                  <a:innerShdw blurRad="50900" dist="38500" dir="13500000">
                    <a:srgbClr val="000000">
                      <a:alpha val="60000"/>
                    </a:srgbClr>
                  </a:innerShdw>
                </a:effectLst>
              </a:rPr>
              <a:t>Свете Тајне:</a:t>
            </a:r>
            <a:endParaRPr lang="en-US" sz="5400" b="1" cap="none" spc="50" dirty="0">
              <a:ln w="13500">
                <a:solidFill>
                  <a:schemeClr val="accent1">
                    <a:shade val="2500"/>
                    <a:alpha val="6500"/>
                  </a:schemeClr>
                </a:solidFill>
                <a:prstDash val="solid"/>
              </a:ln>
              <a:solidFill>
                <a:schemeClr val="accent1">
                  <a:tint val="3000"/>
                  <a:alpha val="95000"/>
                </a:schemeClr>
              </a:solidFill>
              <a:effectLst>
                <a:glow rad="228600">
                  <a:schemeClr val="accent5">
                    <a:satMod val="175000"/>
                    <a:alpha val="40000"/>
                  </a:schemeClr>
                </a:glow>
                <a:innerShdw blurRad="50900" dist="38500" dir="13500000">
                  <a:srgbClr val="000000">
                    <a:alpha val="60000"/>
                  </a:srgbClr>
                </a:innerShdw>
              </a:effectLst>
            </a:endParaRPr>
          </a:p>
        </p:txBody>
      </p:sp>
      <p:pic>
        <p:nvPicPr>
          <p:cNvPr id="7" name="Picture 6" descr="7efffd5484ebc8d5a7c928ffef73f167.jpg"/>
          <p:cNvPicPr>
            <a:picLocks noChangeAspect="1"/>
          </p:cNvPicPr>
          <p:nvPr/>
        </p:nvPicPr>
        <p:blipFill>
          <a:blip r:embed="rId2"/>
          <a:srcRect/>
          <a:stretch>
            <a:fillRect/>
          </a:stretch>
        </p:blipFill>
        <p:spPr>
          <a:xfrm>
            <a:off x="285720" y="1000107"/>
            <a:ext cx="3286148" cy="358488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20000">
              <a:srgbClr val="000040"/>
            </a:gs>
            <a:gs pos="50000">
              <a:srgbClr val="400040"/>
            </a:gs>
            <a:gs pos="75000">
              <a:srgbClr val="8F0040"/>
            </a:gs>
            <a:gs pos="89999">
              <a:srgbClr val="F27300"/>
            </a:gs>
            <a:gs pos="100000">
              <a:srgbClr val="FFBF00"/>
            </a:gs>
          </a:gsLst>
          <a:lin ang="5400000" scaled="0"/>
        </a:gradFill>
        <a:effectLst/>
      </p:bgPr>
    </p:bg>
    <p:spTree>
      <p:nvGrpSpPr>
        <p:cNvPr id="1" name=""/>
        <p:cNvGrpSpPr/>
        <p:nvPr/>
      </p:nvGrpSpPr>
      <p:grpSpPr>
        <a:xfrm>
          <a:off x="0" y="0"/>
          <a:ext cx="0" cy="0"/>
          <a:chOff x="0" y="0"/>
          <a:chExt cx="0" cy="0"/>
        </a:xfrm>
      </p:grpSpPr>
      <p:pic>
        <p:nvPicPr>
          <p:cNvPr id="13314" name="Picture 2" descr="http://www.vavedenjebeograd.net/wpimages/wp1086a4a0_05_06.jpg"/>
          <p:cNvPicPr>
            <a:picLocks noChangeAspect="1" noChangeArrowheads="1"/>
          </p:cNvPicPr>
          <p:nvPr/>
        </p:nvPicPr>
        <p:blipFill>
          <a:blip r:embed="rId2"/>
          <a:srcRect/>
          <a:stretch>
            <a:fillRect/>
          </a:stretch>
        </p:blipFill>
        <p:spPr bwMode="auto">
          <a:xfrm>
            <a:off x="1" y="-33919"/>
            <a:ext cx="9144000" cy="6891920"/>
          </a:xfrm>
          <a:prstGeom prst="rect">
            <a:avLst/>
          </a:prstGeom>
          <a:solidFill>
            <a:schemeClr val="accent3">
              <a:lumMod val="75000"/>
            </a:schemeClr>
          </a:solidFill>
        </p:spPr>
      </p:pic>
      <p:sp>
        <p:nvSpPr>
          <p:cNvPr id="2" name="Title 1"/>
          <p:cNvSpPr>
            <a:spLocks noGrp="1"/>
          </p:cNvSpPr>
          <p:nvPr>
            <p:ph type="ctrTitle"/>
          </p:nvPr>
        </p:nvSpPr>
        <p:spPr>
          <a:xfrm>
            <a:off x="0" y="0"/>
            <a:ext cx="6286512" cy="1700250"/>
          </a:xfrm>
        </p:spPr>
        <p:txBody>
          <a:bodyPr>
            <a:normAutofit/>
          </a:bodyPr>
          <a:lstStyle/>
          <a:p>
            <a:r>
              <a:rPr lang="ru-RU" sz="3200" dirty="0" smtClean="0"/>
              <a:t>Да ли треба да приступамо често светој тајни покајања? </a:t>
            </a:r>
            <a:endParaRPr lang="sr-Cyrl-CS" sz="3200" dirty="0"/>
          </a:p>
        </p:txBody>
      </p:sp>
      <p:sp>
        <p:nvSpPr>
          <p:cNvPr id="3" name="Subtitle 2"/>
          <p:cNvSpPr>
            <a:spLocks noGrp="1"/>
          </p:cNvSpPr>
          <p:nvPr>
            <p:ph type="subTitle" idx="1"/>
          </p:nvPr>
        </p:nvSpPr>
        <p:spPr>
          <a:xfrm>
            <a:off x="0" y="4857760"/>
            <a:ext cx="8858280" cy="3857652"/>
          </a:xfrm>
          <a:solidFill>
            <a:srgbClr val="C00000">
              <a:alpha val="40000"/>
            </a:srgbClr>
          </a:solidFill>
        </p:spPr>
        <p:txBody>
          <a:bodyPr>
            <a:normAutofit/>
          </a:bodyPr>
          <a:lstStyle/>
          <a:p>
            <a:r>
              <a:rPr lang="ru-RU" dirty="0" smtClean="0"/>
              <a:t>Што чешће то боље. Неопходно је исповедати се пре приступања светој тајни причешћа. Крајње је нужно у болести јер не знамо време своје смрти. </a:t>
            </a:r>
            <a:endParaRPr lang="sr-Cyrl-CS" b="1" dirty="0">
              <a:effectLst>
                <a:outerShdw blurRad="38100" dist="38100" dir="2700000" algn="tl">
                  <a:srgbClr val="000000">
                    <a:alpha val="43137"/>
                  </a:srgbClr>
                </a:outerShdw>
              </a:effectLst>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animEffect transition="in" filter="fade">
                                      <p:cBhvr>
                                        <p:cTn id="9" dur="500"/>
                                        <p:tgtEl>
                                          <p:spTgt spid="3">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www.pravoslavie.ru/sas/image/100446/44612.b.jpg"/>
          <p:cNvPicPr>
            <a:picLocks noChangeAspect="1" noChangeArrowheads="1"/>
          </p:cNvPicPr>
          <p:nvPr/>
        </p:nvPicPr>
        <p:blipFill>
          <a:blip r:embed="rId2"/>
          <a:srcRect/>
          <a:stretch>
            <a:fillRect/>
          </a:stretch>
        </p:blipFill>
        <p:spPr bwMode="auto">
          <a:xfrm>
            <a:off x="16151" y="0"/>
            <a:ext cx="9127849" cy="6858001"/>
          </a:xfrm>
          <a:prstGeom prst="rect">
            <a:avLst/>
          </a:prstGeom>
          <a:noFill/>
        </p:spPr>
      </p:pic>
    </p:spTree>
  </p:cSld>
  <p:clrMapOvr>
    <a:masterClrMapping/>
  </p:clrMapOvr>
  <p:transition>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http://images.sodahead.com/polls/002077177/246297778_kneelatcross_xlarge.jpeg"/>
          <p:cNvPicPr>
            <a:picLocks noChangeAspect="1" noChangeArrowheads="1"/>
          </p:cNvPicPr>
          <p:nvPr/>
        </p:nvPicPr>
        <p:blipFill>
          <a:blip r:embed="rId2"/>
          <a:srcRect/>
          <a:stretch>
            <a:fillRect/>
          </a:stretch>
        </p:blipFill>
        <p:spPr bwMode="auto">
          <a:xfrm>
            <a:off x="-17447" y="1"/>
            <a:ext cx="9161447" cy="6858000"/>
          </a:xfrm>
          <a:prstGeom prst="rect">
            <a:avLst/>
          </a:prstGeom>
          <a:noFill/>
        </p:spPr>
      </p:pic>
    </p:spTree>
  </p:cSld>
  <p:clrMapOvr>
    <a:masterClrMapping/>
  </p:clrMapOvr>
  <p:transition>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CCCCFF"/>
            </a:gs>
            <a:gs pos="17999">
              <a:srgbClr val="99CCFF"/>
            </a:gs>
            <a:gs pos="36000">
              <a:srgbClr val="9966FF"/>
            </a:gs>
            <a:gs pos="61000">
              <a:srgbClr val="CC99FF"/>
            </a:gs>
            <a:gs pos="82001">
              <a:srgbClr val="99CCFF"/>
            </a:gs>
            <a:gs pos="100000">
              <a:srgbClr val="CCCCFF"/>
            </a:gs>
          </a:gsLst>
          <a:lin ang="5400000" scaled="0"/>
        </a:gradFill>
        <a:effectLst/>
      </p:bgPr>
    </p:bg>
    <p:spTree>
      <p:nvGrpSpPr>
        <p:cNvPr id="1" name=""/>
        <p:cNvGrpSpPr/>
        <p:nvPr/>
      </p:nvGrpSpPr>
      <p:grpSpPr>
        <a:xfrm>
          <a:off x="0" y="0"/>
          <a:ext cx="0" cy="0"/>
          <a:chOff x="0" y="0"/>
          <a:chExt cx="0" cy="0"/>
        </a:xfrm>
      </p:grpSpPr>
      <p:pic>
        <p:nvPicPr>
          <p:cNvPr id="22530" name="Picture 2" descr="http://www.pravoslavlje.net/images/7/71/Ispovest1.jpg"/>
          <p:cNvPicPr>
            <a:picLocks noChangeAspect="1" noChangeArrowheads="1"/>
          </p:cNvPicPr>
          <p:nvPr/>
        </p:nvPicPr>
        <p:blipFill>
          <a:blip r:embed="rId2"/>
          <a:srcRect/>
          <a:stretch>
            <a:fillRect/>
          </a:stretch>
        </p:blipFill>
        <p:spPr bwMode="auto">
          <a:xfrm>
            <a:off x="-12100" y="0"/>
            <a:ext cx="9156100" cy="6858000"/>
          </a:xfrm>
          <a:prstGeom prst="rect">
            <a:avLst/>
          </a:prstGeom>
          <a:noFill/>
        </p:spPr>
      </p:pic>
      <p:sp>
        <p:nvSpPr>
          <p:cNvPr id="2" name="Title 1"/>
          <p:cNvSpPr>
            <a:spLocks noGrp="1"/>
          </p:cNvSpPr>
          <p:nvPr>
            <p:ph type="ctrTitle"/>
          </p:nvPr>
        </p:nvSpPr>
        <p:spPr>
          <a:xfrm>
            <a:off x="0" y="0"/>
            <a:ext cx="4008192" cy="1828800"/>
          </a:xfrm>
          <a:solidFill>
            <a:schemeClr val="tx2">
              <a:alpha val="37000"/>
            </a:schemeClr>
          </a:solidFill>
        </p:spPr>
        <p:txBody>
          <a:bodyPr>
            <a:normAutofit/>
          </a:bodyPr>
          <a:lstStyle/>
          <a:p>
            <a:r>
              <a:rPr lang="ru-RU" sz="3200" dirty="0" smtClean="0">
                <a:solidFill>
                  <a:srgbClr val="000000"/>
                </a:solidFill>
              </a:rPr>
              <a:t>Шта је света тајна покајања? </a:t>
            </a:r>
            <a:endParaRPr lang="sr-Cyrl-CS" sz="3200" dirty="0">
              <a:solidFill>
                <a:srgbClr val="000000"/>
              </a:solidFill>
            </a:endParaRPr>
          </a:p>
        </p:txBody>
      </p:sp>
      <p:sp>
        <p:nvSpPr>
          <p:cNvPr id="3" name="Subtitle 2"/>
          <p:cNvSpPr>
            <a:spLocks noGrp="1"/>
          </p:cNvSpPr>
          <p:nvPr>
            <p:ph type="subTitle" idx="1"/>
          </p:nvPr>
        </p:nvSpPr>
        <p:spPr>
          <a:xfrm>
            <a:off x="0" y="4143356"/>
            <a:ext cx="8715404" cy="2714644"/>
          </a:xfrm>
          <a:solidFill>
            <a:schemeClr val="tx2">
              <a:alpha val="21000"/>
            </a:schemeClr>
          </a:solidFill>
        </p:spPr>
        <p:txBody>
          <a:bodyPr>
            <a:noAutofit/>
          </a:bodyPr>
          <a:lstStyle/>
          <a:p>
            <a:r>
              <a:rPr lang="ru-RU" sz="3600" b="1" dirty="0" smtClean="0">
                <a:solidFill>
                  <a:srgbClr val="000000"/>
                </a:solidFill>
              </a:rPr>
              <a:t>То је света тајна кроз коју се опраштају наши греси, ако се исповеде</a:t>
            </a:r>
            <a:r>
              <a:rPr lang="sr-Latn-CS" sz="3600" b="1" dirty="0" smtClean="0">
                <a:solidFill>
                  <a:srgbClr val="000000"/>
                </a:solidFill>
              </a:rPr>
              <a:t> </a:t>
            </a:r>
            <a:r>
              <a:rPr lang="sr-Cyrl-CS" sz="3600" b="1" dirty="0" smtClean="0">
                <a:solidFill>
                  <a:srgbClr val="000000"/>
                </a:solidFill>
              </a:rPr>
              <a:t>и ако се искрено покајемо због учињеног</a:t>
            </a:r>
            <a:r>
              <a:rPr lang="ru-RU" sz="3600" b="1" dirty="0" smtClean="0">
                <a:solidFill>
                  <a:srgbClr val="000000"/>
                </a:solidFill>
              </a:rPr>
              <a:t>, и кроз коју добијамо измирење с Богом. </a:t>
            </a:r>
            <a:endParaRPr lang="sr-Cyrl-CS" sz="3600" b="1" dirty="0">
              <a:solidFill>
                <a:srgbClr val="000000"/>
              </a:solidFill>
              <a:effectLst>
                <a:outerShdw blurRad="38100" dist="38100" dir="2700000" algn="tl">
                  <a:srgbClr val="000000">
                    <a:alpha val="43137"/>
                  </a:srgbClr>
                </a:outerShdw>
              </a:effectLst>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3857620" cy="2500306"/>
          </a:xfrm>
        </p:spPr>
        <p:txBody>
          <a:bodyPr>
            <a:normAutofit/>
          </a:bodyPr>
          <a:lstStyle/>
          <a:p>
            <a:r>
              <a:rPr lang="ru-RU" sz="3200" dirty="0" smtClean="0">
                <a:solidFill>
                  <a:srgbClr val="000000"/>
                </a:solidFill>
              </a:rPr>
              <a:t>Који се греси опраштају кроз свету тајну покајања, а који не? </a:t>
            </a:r>
            <a:endParaRPr lang="sr-Cyrl-CS" sz="3200" dirty="0">
              <a:solidFill>
                <a:srgbClr val="000000"/>
              </a:solidFill>
            </a:endParaRPr>
          </a:p>
        </p:txBody>
      </p:sp>
      <p:sp>
        <p:nvSpPr>
          <p:cNvPr id="3" name="Subtitle 2"/>
          <p:cNvSpPr>
            <a:spLocks noGrp="1"/>
          </p:cNvSpPr>
          <p:nvPr>
            <p:ph type="subTitle" idx="1"/>
          </p:nvPr>
        </p:nvSpPr>
        <p:spPr>
          <a:xfrm>
            <a:off x="0" y="2428868"/>
            <a:ext cx="3857620" cy="4429132"/>
          </a:xfrm>
        </p:spPr>
        <p:txBody>
          <a:bodyPr>
            <a:normAutofit/>
          </a:bodyPr>
          <a:lstStyle/>
          <a:p>
            <a:r>
              <a:rPr lang="ru-RU" b="1" dirty="0" smtClean="0">
                <a:solidFill>
                  <a:srgbClr val="000000"/>
                </a:solidFill>
              </a:rPr>
              <a:t>Сви греси које смо учинили и које смо исповедили свештенику и за које смо се покајали. </a:t>
            </a:r>
            <a:endParaRPr lang="sr-Cyrl-CS" b="1" dirty="0">
              <a:solidFill>
                <a:srgbClr val="000000"/>
              </a:solidFill>
              <a:effectLst>
                <a:outerShdw blurRad="38100" dist="38100" dir="2700000" algn="tl">
                  <a:srgbClr val="000000">
                    <a:alpha val="43137"/>
                  </a:srgbClr>
                </a:outerShdw>
              </a:effectLst>
            </a:endParaRPr>
          </a:p>
        </p:txBody>
      </p:sp>
      <p:pic>
        <p:nvPicPr>
          <p:cNvPr id="21506" name="Picture 2" descr="http://hrampreobrazenjabeocin.org/wp-content/uploads/SvetaTajnaPokajanja-Ispovest.jpg"/>
          <p:cNvPicPr>
            <a:picLocks noChangeAspect="1" noChangeArrowheads="1"/>
          </p:cNvPicPr>
          <p:nvPr/>
        </p:nvPicPr>
        <p:blipFill>
          <a:blip r:embed="rId2" cstate="email"/>
          <a:srcRect/>
          <a:stretch>
            <a:fillRect/>
          </a:stretch>
        </p:blipFill>
        <p:spPr bwMode="auto">
          <a:xfrm>
            <a:off x="3857620" y="23963"/>
            <a:ext cx="5286380" cy="6834037"/>
          </a:xfrm>
          <a:prstGeom prst="rect">
            <a:avLst/>
          </a:prstGeom>
          <a:no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D6B19C"/>
            </a:gs>
            <a:gs pos="30000">
              <a:srgbClr val="D49E6C"/>
            </a:gs>
            <a:gs pos="70000">
              <a:srgbClr val="A65528"/>
            </a:gs>
            <a:gs pos="100000">
              <a:srgbClr val="663012"/>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4346" y="0"/>
            <a:ext cx="3300410" cy="1828800"/>
          </a:xfrm>
        </p:spPr>
        <p:txBody>
          <a:bodyPr>
            <a:normAutofit/>
          </a:bodyPr>
          <a:lstStyle/>
          <a:p>
            <a:r>
              <a:rPr lang="ru-RU" sz="2800" dirty="0" smtClean="0">
                <a:solidFill>
                  <a:srgbClr val="000000"/>
                </a:solidFill>
              </a:rPr>
              <a:t>Шта је потребно за ову Свету Тајну? </a:t>
            </a:r>
            <a:endParaRPr lang="sr-Cyrl-CS" sz="2800" dirty="0">
              <a:solidFill>
                <a:srgbClr val="000000"/>
              </a:solidFill>
            </a:endParaRPr>
          </a:p>
        </p:txBody>
      </p:sp>
      <p:sp>
        <p:nvSpPr>
          <p:cNvPr id="3" name="Subtitle 2"/>
          <p:cNvSpPr>
            <a:spLocks noGrp="1"/>
          </p:cNvSpPr>
          <p:nvPr>
            <p:ph type="subTitle" idx="1"/>
          </p:nvPr>
        </p:nvSpPr>
        <p:spPr>
          <a:xfrm>
            <a:off x="285720" y="2000240"/>
            <a:ext cx="4143404" cy="4429132"/>
          </a:xfrm>
          <a:noFill/>
        </p:spPr>
        <p:txBody>
          <a:bodyPr>
            <a:normAutofit/>
          </a:bodyPr>
          <a:lstStyle/>
          <a:p>
            <a:r>
              <a:rPr lang="ru-RU" sz="3200" dirty="0" smtClean="0">
                <a:solidFill>
                  <a:srgbClr val="000000"/>
                </a:solidFill>
              </a:rPr>
              <a:t>Исповедање грехова, пред свештеником, после кога свештеник чита молитве и у име Свете Тројице разрешава лице које се каје. </a:t>
            </a:r>
            <a:endParaRPr lang="sr-Cyrl-CS" sz="3200" b="1" dirty="0">
              <a:solidFill>
                <a:srgbClr val="000000"/>
              </a:solidFill>
              <a:effectLst>
                <a:outerShdw blurRad="38100" dist="38100" dir="2700000" algn="tl">
                  <a:srgbClr val="000000">
                    <a:alpha val="43137"/>
                  </a:srgbClr>
                </a:outerShdw>
              </a:effectLst>
            </a:endParaRPr>
          </a:p>
        </p:txBody>
      </p:sp>
      <p:pic>
        <p:nvPicPr>
          <p:cNvPr id="20482" name="Picture 2" descr="http://sphotos-a.ak.fbcdn.net/hphotos-ak-ash4/382238_316934491762775_173559156_n.jpg"/>
          <p:cNvPicPr>
            <a:picLocks noChangeAspect="1" noChangeArrowheads="1"/>
          </p:cNvPicPr>
          <p:nvPr/>
        </p:nvPicPr>
        <p:blipFill>
          <a:blip r:embed="rId2"/>
          <a:srcRect/>
          <a:stretch>
            <a:fillRect/>
          </a:stretch>
        </p:blipFill>
        <p:spPr bwMode="auto">
          <a:xfrm>
            <a:off x="4643438" y="0"/>
            <a:ext cx="4500562" cy="6829038"/>
          </a:xfrm>
          <a:prstGeom prst="rect">
            <a:avLst/>
          </a:prstGeom>
          <a:no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39999">
              <a:srgbClr val="0A128C"/>
            </a:gs>
            <a:gs pos="70000">
              <a:srgbClr val="181CC7"/>
            </a:gs>
            <a:gs pos="88000">
              <a:srgbClr val="7005D4"/>
            </a:gs>
            <a:gs pos="100000">
              <a:srgbClr val="8C3D91"/>
            </a:gs>
          </a:gsLst>
          <a:lin ang="5400000" scaled="0"/>
        </a:gradFill>
        <a:effectLst/>
      </p:bgPr>
    </p:bg>
    <p:spTree>
      <p:nvGrpSpPr>
        <p:cNvPr id="1" name=""/>
        <p:cNvGrpSpPr/>
        <p:nvPr/>
      </p:nvGrpSpPr>
      <p:grpSpPr>
        <a:xfrm>
          <a:off x="0" y="0"/>
          <a:ext cx="0" cy="0"/>
          <a:chOff x="0" y="0"/>
          <a:chExt cx="0" cy="0"/>
        </a:xfrm>
      </p:grpSpPr>
      <p:pic>
        <p:nvPicPr>
          <p:cNvPr id="19458" name="Picture 2" descr="http://img155.imageshack.us/img155/2761/fgospodisushm5343cdc.jpg"/>
          <p:cNvPicPr>
            <a:picLocks noChangeAspect="1" noChangeArrowheads="1"/>
          </p:cNvPicPr>
          <p:nvPr/>
        </p:nvPicPr>
        <p:blipFill>
          <a:blip r:embed="rId2"/>
          <a:srcRect/>
          <a:stretch>
            <a:fillRect/>
          </a:stretch>
        </p:blipFill>
        <p:spPr bwMode="auto">
          <a:xfrm>
            <a:off x="27966" y="0"/>
            <a:ext cx="9116034" cy="6858001"/>
          </a:xfrm>
          <a:prstGeom prst="rect">
            <a:avLst/>
          </a:prstGeom>
          <a:noFill/>
        </p:spPr>
      </p:pic>
      <p:sp>
        <p:nvSpPr>
          <p:cNvPr id="2" name="Title 1"/>
          <p:cNvSpPr>
            <a:spLocks noGrp="1"/>
          </p:cNvSpPr>
          <p:nvPr>
            <p:ph type="ctrTitle"/>
          </p:nvPr>
        </p:nvSpPr>
        <p:spPr>
          <a:xfrm>
            <a:off x="0" y="0"/>
            <a:ext cx="7715272" cy="1357298"/>
          </a:xfrm>
          <a:solidFill>
            <a:schemeClr val="tx1">
              <a:alpha val="61000"/>
            </a:schemeClr>
          </a:solidFill>
        </p:spPr>
        <p:txBody>
          <a:bodyPr>
            <a:normAutofit/>
          </a:bodyPr>
          <a:lstStyle/>
          <a:p>
            <a:r>
              <a:rPr lang="ru-RU" sz="3200" dirty="0" smtClean="0">
                <a:solidFill>
                  <a:srgbClr val="000000"/>
                </a:solidFill>
              </a:rPr>
              <a:t>Како знамо да су лицу које се каје греси опроштени? </a:t>
            </a:r>
            <a:endParaRPr lang="sr-Cyrl-CS" sz="3200" dirty="0">
              <a:solidFill>
                <a:srgbClr val="000000"/>
              </a:solidFill>
            </a:endParaRPr>
          </a:p>
        </p:txBody>
      </p:sp>
      <p:sp>
        <p:nvSpPr>
          <p:cNvPr id="3" name="Subtitle 2"/>
          <p:cNvSpPr>
            <a:spLocks noGrp="1"/>
          </p:cNvSpPr>
          <p:nvPr>
            <p:ph type="subTitle" idx="1"/>
          </p:nvPr>
        </p:nvSpPr>
        <p:spPr>
          <a:xfrm>
            <a:off x="0" y="4429132"/>
            <a:ext cx="9144000" cy="2428868"/>
          </a:xfrm>
          <a:solidFill>
            <a:schemeClr val="tx1">
              <a:alpha val="28000"/>
            </a:schemeClr>
          </a:solidFill>
        </p:spPr>
        <p:txBody>
          <a:bodyPr>
            <a:normAutofit/>
          </a:bodyPr>
          <a:lstStyle/>
          <a:p>
            <a:r>
              <a:rPr lang="ru-RU" dirty="0" smtClean="0">
                <a:solidFill>
                  <a:srgbClr val="000000"/>
                </a:solidFill>
              </a:rPr>
              <a:t>Знамо из Светог писма и Светог предања. Христос је опростио грехе покајнику, а исто су то чинили и апостоли. Из Светог предања знамо за многе примере грешника, који су се покајали за своје грехе, поправили се у животу и постали светитељи. </a:t>
            </a:r>
            <a:endParaRPr lang="sr-Cyrl-CS" b="1" dirty="0">
              <a:solidFill>
                <a:srgbClr val="000000"/>
              </a:solidFill>
              <a:effectLst>
                <a:outerShdw blurRad="38100" dist="38100" dir="2700000" algn="tl">
                  <a:srgbClr val="000000">
                    <a:alpha val="43137"/>
                  </a:srgbClr>
                </a:outerShdw>
              </a:effectLst>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animEffect transition="in" filter="fade">
                                      <p:cBhvr>
                                        <p:cTn id="9" dur="500"/>
                                        <p:tgtEl>
                                          <p:spTgt spid="3">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20000">
              <a:srgbClr val="000040"/>
            </a:gs>
            <a:gs pos="50000">
              <a:srgbClr val="400040"/>
            </a:gs>
            <a:gs pos="75000">
              <a:srgbClr val="8F0040"/>
            </a:gs>
            <a:gs pos="89999">
              <a:srgbClr val="F27300"/>
            </a:gs>
            <a:gs pos="100000">
              <a:srgbClr val="FFBF00"/>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14282" y="428604"/>
            <a:ext cx="4000528" cy="2428892"/>
          </a:xfrm>
        </p:spPr>
        <p:txBody>
          <a:bodyPr>
            <a:normAutofit/>
          </a:bodyPr>
          <a:lstStyle/>
          <a:p>
            <a:r>
              <a:rPr lang="ru-RU" sz="2800" dirty="0" smtClean="0"/>
              <a:t>Ко је дао власт епископима и свештеницима да опраштају грехове? </a:t>
            </a:r>
            <a:endParaRPr lang="sr-Cyrl-CS" sz="2800" dirty="0">
              <a:solidFill>
                <a:schemeClr val="tx1"/>
              </a:solidFill>
            </a:endParaRPr>
          </a:p>
        </p:txBody>
      </p:sp>
      <p:sp>
        <p:nvSpPr>
          <p:cNvPr id="3" name="Subtitle 2"/>
          <p:cNvSpPr>
            <a:spLocks noGrp="1"/>
          </p:cNvSpPr>
          <p:nvPr>
            <p:ph type="subTitle" idx="1"/>
          </p:nvPr>
        </p:nvSpPr>
        <p:spPr>
          <a:xfrm>
            <a:off x="0" y="2714620"/>
            <a:ext cx="4214810" cy="4143380"/>
          </a:xfrm>
          <a:solidFill>
            <a:schemeClr val="accent3">
              <a:lumMod val="75000"/>
              <a:alpha val="57000"/>
            </a:schemeClr>
          </a:solidFill>
        </p:spPr>
        <p:txBody>
          <a:bodyPr>
            <a:normAutofit/>
          </a:bodyPr>
          <a:lstStyle/>
          <a:p>
            <a:r>
              <a:rPr lang="ru-RU" dirty="0" smtClean="0"/>
              <a:t>Сам Господ Исус Христос, који је рекао својим апостолима: </a:t>
            </a:r>
            <a:r>
              <a:rPr lang="ru-RU" b="1" dirty="0" smtClean="0"/>
              <a:t>„Примите Духа Светога. Којима опростите грехе, опростиће им се; и којима задржите, задржаће се" (Јн. XX, 22—23). </a:t>
            </a:r>
            <a:endParaRPr lang="sr-Cyrl-CS" b="1" dirty="0"/>
          </a:p>
        </p:txBody>
      </p:sp>
      <p:pic>
        <p:nvPicPr>
          <p:cNvPr id="18436" name="Picture 4" descr="http://www.katiheta.net/joomla/images/stories/ikone/hristos_i_apostoli.jpg"/>
          <p:cNvPicPr>
            <a:picLocks noChangeAspect="1" noChangeArrowheads="1"/>
          </p:cNvPicPr>
          <p:nvPr/>
        </p:nvPicPr>
        <p:blipFill>
          <a:blip r:embed="rId3" cstate="email"/>
          <a:srcRect/>
          <a:stretch>
            <a:fillRect/>
          </a:stretch>
        </p:blipFill>
        <p:spPr bwMode="auto">
          <a:xfrm>
            <a:off x="4143373" y="57839"/>
            <a:ext cx="5000628" cy="6800162"/>
          </a:xfrm>
          <a:prstGeom prst="rect">
            <a:avLst/>
          </a:prstGeom>
          <a:no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20000">
              <a:srgbClr val="000040"/>
            </a:gs>
            <a:gs pos="50000">
              <a:srgbClr val="400040"/>
            </a:gs>
            <a:gs pos="75000">
              <a:srgbClr val="8F0040"/>
            </a:gs>
            <a:gs pos="89999">
              <a:srgbClr val="F27300"/>
            </a:gs>
            <a:gs pos="100000">
              <a:srgbClr val="FFBF00"/>
            </a:gs>
          </a:gsLst>
          <a:lin ang="5400000" scaled="0"/>
        </a:gradFill>
        <a:effectLst/>
      </p:bgPr>
    </p:bg>
    <p:spTree>
      <p:nvGrpSpPr>
        <p:cNvPr id="1" name=""/>
        <p:cNvGrpSpPr/>
        <p:nvPr/>
      </p:nvGrpSpPr>
      <p:grpSpPr>
        <a:xfrm>
          <a:off x="0" y="0"/>
          <a:ext cx="0" cy="0"/>
          <a:chOff x="0" y="0"/>
          <a:chExt cx="0" cy="0"/>
        </a:xfrm>
      </p:grpSpPr>
      <p:pic>
        <p:nvPicPr>
          <p:cNvPr id="16386" name="Picture 2" descr="http://cdn.lifehopeandtruth.com/image-cache/how-to-repent_472_314_80.jpg"/>
          <p:cNvPicPr>
            <a:picLocks noChangeAspect="1" noChangeArrowheads="1"/>
          </p:cNvPicPr>
          <p:nvPr/>
        </p:nvPicPr>
        <p:blipFill>
          <a:blip r:embed="rId2"/>
          <a:srcRect/>
          <a:stretch>
            <a:fillRect/>
          </a:stretch>
        </p:blipFill>
        <p:spPr bwMode="auto">
          <a:xfrm>
            <a:off x="123737" y="0"/>
            <a:ext cx="9020263" cy="6858000"/>
          </a:xfrm>
          <a:prstGeom prst="rect">
            <a:avLst/>
          </a:prstGeom>
          <a:noFill/>
        </p:spPr>
      </p:pic>
      <p:sp>
        <p:nvSpPr>
          <p:cNvPr id="2" name="Title 1"/>
          <p:cNvSpPr>
            <a:spLocks noGrp="1"/>
          </p:cNvSpPr>
          <p:nvPr>
            <p:ph type="ctrTitle"/>
          </p:nvPr>
        </p:nvSpPr>
        <p:spPr>
          <a:xfrm>
            <a:off x="0" y="2285992"/>
            <a:ext cx="3578466" cy="3357586"/>
          </a:xfrm>
          <a:noFill/>
        </p:spPr>
        <p:txBody>
          <a:bodyPr>
            <a:noAutofit/>
          </a:bodyPr>
          <a:lstStyle/>
          <a:p>
            <a:r>
              <a:rPr lang="ru-RU" sz="2400" dirty="0" smtClean="0">
                <a:solidFill>
                  <a:srgbClr val="000000"/>
                </a:solidFill>
              </a:rPr>
              <a:t>Ако је некоме ко се огрешио опроштено од стране онога о кога се огрешио, да ли је потребно да такав иде и код свештеника ради исповести? </a:t>
            </a:r>
            <a:endParaRPr lang="sr-Cyrl-CS" sz="2400" dirty="0">
              <a:solidFill>
                <a:srgbClr val="000000"/>
              </a:solidFill>
            </a:endParaRPr>
          </a:p>
        </p:txBody>
      </p:sp>
      <p:sp>
        <p:nvSpPr>
          <p:cNvPr id="3" name="Subtitle 2"/>
          <p:cNvSpPr>
            <a:spLocks noGrp="1"/>
          </p:cNvSpPr>
          <p:nvPr>
            <p:ph type="subTitle" idx="1"/>
          </p:nvPr>
        </p:nvSpPr>
        <p:spPr>
          <a:xfrm>
            <a:off x="5143504" y="3571876"/>
            <a:ext cx="3843342" cy="3038484"/>
          </a:xfrm>
        </p:spPr>
        <p:txBody>
          <a:bodyPr>
            <a:normAutofit fontScale="85000" lnSpcReduction="20000"/>
          </a:bodyPr>
          <a:lstStyle/>
          <a:p>
            <a:r>
              <a:rPr lang="ru-RU" b="1" dirty="0" smtClean="0">
                <a:solidFill>
                  <a:srgbClr val="000000"/>
                </a:solidFill>
              </a:rPr>
              <a:t>Препоручљиво је, јер сваки грех који смо нанели људима, нанели смо исто тако и Богу. Нема греха који не вређа Бога. Стога је потребно да идемо увек код Божјег свештеника ради исповести и опроштаја. </a:t>
            </a:r>
            <a:endParaRPr lang="sr-Cyrl-CS" b="1" dirty="0">
              <a:solidFill>
                <a:srgbClr val="000000"/>
              </a:solidFill>
              <a:effectLst>
                <a:outerShdw blurRad="38100" dist="38100" dir="2700000" algn="tl">
                  <a:srgbClr val="000000">
                    <a:alpha val="43137"/>
                  </a:srgbClr>
                </a:outerShdw>
              </a:effectLst>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000000"/>
            </a:gs>
            <a:gs pos="20000">
              <a:srgbClr val="000040"/>
            </a:gs>
            <a:gs pos="50000">
              <a:srgbClr val="400040"/>
            </a:gs>
            <a:gs pos="75000">
              <a:srgbClr val="8F0040"/>
            </a:gs>
            <a:gs pos="89999">
              <a:srgbClr val="F27300"/>
            </a:gs>
            <a:gs pos="100000">
              <a:srgbClr val="FFBF00"/>
            </a:gs>
          </a:gsLst>
          <a:lin ang="5400000" scaled="0"/>
        </a:gradFill>
        <a:effectLst/>
      </p:bgPr>
    </p:bg>
    <p:spTree>
      <p:nvGrpSpPr>
        <p:cNvPr id="1" name=""/>
        <p:cNvGrpSpPr/>
        <p:nvPr/>
      </p:nvGrpSpPr>
      <p:grpSpPr>
        <a:xfrm>
          <a:off x="0" y="0"/>
          <a:ext cx="0" cy="0"/>
          <a:chOff x="0" y="0"/>
          <a:chExt cx="0" cy="0"/>
        </a:xfrm>
      </p:grpSpPr>
      <p:pic>
        <p:nvPicPr>
          <p:cNvPr id="15362" name="Picture 2" descr="http://blueprintsforliving.com/wordpress/wp-content/uploads/2013/09/repent2.jpg"/>
          <p:cNvPicPr>
            <a:picLocks noChangeAspect="1" noChangeArrowheads="1"/>
          </p:cNvPicPr>
          <p:nvPr/>
        </p:nvPicPr>
        <p:blipFill>
          <a:blip r:embed="rId2"/>
          <a:srcRect/>
          <a:stretch>
            <a:fillRect/>
          </a:stretch>
        </p:blipFill>
        <p:spPr bwMode="auto">
          <a:xfrm>
            <a:off x="0" y="137137"/>
            <a:ext cx="9144000" cy="6720863"/>
          </a:xfrm>
          <a:prstGeom prst="rect">
            <a:avLst/>
          </a:prstGeom>
          <a:noFill/>
        </p:spPr>
      </p:pic>
      <p:sp>
        <p:nvSpPr>
          <p:cNvPr id="2" name="Title 1"/>
          <p:cNvSpPr>
            <a:spLocks noGrp="1"/>
          </p:cNvSpPr>
          <p:nvPr>
            <p:ph type="ctrTitle"/>
          </p:nvPr>
        </p:nvSpPr>
        <p:spPr>
          <a:xfrm>
            <a:off x="0" y="0"/>
            <a:ext cx="8507688" cy="1628836"/>
          </a:xfrm>
        </p:spPr>
        <p:txBody>
          <a:bodyPr>
            <a:normAutofit/>
          </a:bodyPr>
          <a:lstStyle/>
          <a:p>
            <a:r>
              <a:rPr lang="ru-RU" sz="3200" dirty="0" smtClean="0"/>
              <a:t>С каквим духовним расположењем треба да идемо код свештеника на исповест? </a:t>
            </a:r>
            <a:endParaRPr lang="sr-Cyrl-CS" sz="3200" dirty="0"/>
          </a:p>
        </p:txBody>
      </p:sp>
      <p:sp>
        <p:nvSpPr>
          <p:cNvPr id="3" name="Subtitle 2"/>
          <p:cNvSpPr>
            <a:spLocks noGrp="1"/>
          </p:cNvSpPr>
          <p:nvPr>
            <p:ph type="subTitle" idx="1"/>
          </p:nvPr>
        </p:nvSpPr>
        <p:spPr>
          <a:xfrm>
            <a:off x="0" y="1714488"/>
            <a:ext cx="8929718" cy="1928826"/>
          </a:xfrm>
          <a:noFill/>
        </p:spPr>
        <p:txBody>
          <a:bodyPr>
            <a:normAutofit/>
          </a:bodyPr>
          <a:lstStyle/>
          <a:p>
            <a:r>
              <a:rPr lang="ru-RU" dirty="0" smtClean="0">
                <a:solidFill>
                  <a:srgbClr val="000000"/>
                </a:solidFill>
              </a:rPr>
              <a:t>С искреним кајањем и скрушеним срцем; исто тако са осећањем праштања свима који су се о нас огрешили, и са одлуком да се покоравамо свештенику који врши исповест уколико наложи епитимију. </a:t>
            </a:r>
            <a:endParaRPr lang="sr-Cyrl-CS" b="1" dirty="0">
              <a:solidFill>
                <a:srgbClr val="000000"/>
              </a:solidFill>
              <a:effectLst>
                <a:outerShdw blurRad="38100" dist="38100" dir="2700000" algn="tl">
                  <a:srgbClr val="000000">
                    <a:alpha val="43137"/>
                  </a:srgbClr>
                </a:outerShdw>
              </a:effectLst>
              <a:latin typeface="+mj-lt"/>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43438" y="0"/>
            <a:ext cx="4500562" cy="1343084"/>
          </a:xfrm>
        </p:spPr>
        <p:txBody>
          <a:bodyPr>
            <a:normAutofit/>
          </a:bodyPr>
          <a:lstStyle/>
          <a:p>
            <a:r>
              <a:rPr lang="ru-RU" sz="2400" dirty="0" smtClean="0"/>
              <a:t>Какву епитимију (казну) може свештеник да нам наложи? </a:t>
            </a:r>
            <a:endParaRPr lang="sr-Cyrl-CS" sz="2400" dirty="0"/>
          </a:p>
        </p:txBody>
      </p:sp>
      <p:sp>
        <p:nvSpPr>
          <p:cNvPr id="3" name="Subtitle 2"/>
          <p:cNvSpPr>
            <a:spLocks noGrp="1"/>
          </p:cNvSpPr>
          <p:nvPr>
            <p:ph type="subTitle" idx="1"/>
          </p:nvPr>
        </p:nvSpPr>
        <p:spPr>
          <a:xfrm>
            <a:off x="4572000" y="1928802"/>
            <a:ext cx="4572000" cy="4214842"/>
          </a:xfrm>
        </p:spPr>
        <p:txBody>
          <a:bodyPr>
            <a:normAutofit/>
          </a:bodyPr>
          <a:lstStyle/>
          <a:p>
            <a:r>
              <a:rPr lang="ru-RU" dirty="0" smtClean="0"/>
              <a:t>Различиту епитимију, према озбиљности наших грехова, нпр. да постимо, да се молимо, да дамо накнаду некоме кога смо оштетили, да чинимо дела милосрђа, или, чак, да не приступамо светој тајни причешћа за извесно време </a:t>
            </a:r>
            <a:r>
              <a:rPr lang="sr-Latn-CS" dirty="0" smtClean="0"/>
              <a:t>.</a:t>
            </a:r>
            <a:endParaRPr lang="sr-Cyrl-CS" b="1" dirty="0">
              <a:effectLst>
                <a:outerShdw blurRad="38100" dist="38100" dir="2700000" algn="tl">
                  <a:srgbClr val="000000">
                    <a:alpha val="43137"/>
                  </a:srgbClr>
                </a:outerShdw>
              </a:effectLst>
            </a:endParaRPr>
          </a:p>
        </p:txBody>
      </p:sp>
      <p:pic>
        <p:nvPicPr>
          <p:cNvPr id="14338" name="Picture 2" descr="http://www.manastir-lepavina.org/dthumb.php?file=cms/slike/vijesti/5004_Mnogi%20se%20ispovedaju,%20ali%20malo%20njih%20se%20kaje.jpg&amp;size=500"/>
          <p:cNvPicPr>
            <a:picLocks noChangeAspect="1" noChangeArrowheads="1"/>
          </p:cNvPicPr>
          <p:nvPr/>
        </p:nvPicPr>
        <p:blipFill>
          <a:blip r:embed="rId2"/>
          <a:srcRect/>
          <a:stretch>
            <a:fillRect/>
          </a:stretch>
        </p:blipFill>
        <p:spPr bwMode="auto">
          <a:xfrm>
            <a:off x="0" y="1"/>
            <a:ext cx="4659252" cy="6858000"/>
          </a:xfrm>
          <a:prstGeom prst="rect">
            <a:avLst/>
          </a:prstGeom>
          <a:noFill/>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pex">
  <a:themeElements>
    <a:clrScheme name="Custom 2">
      <a:dk1>
        <a:srgbClr val="C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238</TotalTime>
  <Words>423</Words>
  <Application>Microsoft Office PowerPoint</Application>
  <PresentationFormat>On-screen Show (4:3)</PresentationFormat>
  <Paragraphs>25</Paragraphs>
  <Slides>12</Slides>
  <Notes>1</Notes>
  <HiddenSlides>0</HiddenSlides>
  <MMClips>0</MMClips>
  <ScaleCrop>false</ScaleCrop>
  <HeadingPairs>
    <vt:vector size="4" baseType="variant">
      <vt:variant>
        <vt:lpstr>Theme</vt:lpstr>
      </vt:variant>
      <vt:variant>
        <vt:i4>2</vt:i4>
      </vt:variant>
      <vt:variant>
        <vt:lpstr>Slide Titles</vt:lpstr>
      </vt:variant>
      <vt:variant>
        <vt:i4>12</vt:i4>
      </vt:variant>
    </vt:vector>
  </HeadingPairs>
  <TitlesOfParts>
    <vt:vector size="14" baseType="lpstr">
      <vt:lpstr>Office Theme</vt:lpstr>
      <vt:lpstr>Apex</vt:lpstr>
      <vt:lpstr>PowerPoint Presentation</vt:lpstr>
      <vt:lpstr>Шта је света тајна покајања? </vt:lpstr>
      <vt:lpstr>Који се греси опраштају кроз свету тајну покајања, а који не? </vt:lpstr>
      <vt:lpstr>Шта је потребно за ову Свету Тајну? </vt:lpstr>
      <vt:lpstr>Како знамо да су лицу које се каје греси опроштени? </vt:lpstr>
      <vt:lpstr>Ко је дао власт епископима и свештеницима да опраштају грехове? </vt:lpstr>
      <vt:lpstr>Ако је некоме ко се огрешио опроштено од стране онога о кога се огрешио, да ли је потребно да такав иде и код свештеника ради исповести? </vt:lpstr>
      <vt:lpstr>С каквим духовним расположењем треба да идемо код свештеника на исповест? </vt:lpstr>
      <vt:lpstr>Какву епитимију (казну) може свештеник да нам наложи? </vt:lpstr>
      <vt:lpstr>Да ли треба да приступамо често светој тајни покајања? </vt:lpstr>
      <vt:lpstr>PowerPoint Presentation</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Home</dc:creator>
  <cp:lastModifiedBy>Dragan</cp:lastModifiedBy>
  <cp:revision>33</cp:revision>
  <dcterms:created xsi:type="dcterms:W3CDTF">2013-02-07T13:38:02Z</dcterms:created>
  <dcterms:modified xsi:type="dcterms:W3CDTF">2013-11-27T18:41:18Z</dcterms:modified>
</cp:coreProperties>
</file>