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2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r-Cyrl-C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DE55E9-DBC5-4E73-A0AE-DF9273F761A3}" type="datetimeFigureOut">
              <a:rPr lang="sr-Latn-CS" smtClean="0"/>
              <a:pPr/>
              <a:t>8.9.2014</a:t>
            </a:fld>
            <a:endParaRPr lang="sr-Cyrl-C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r-Cyrl-C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92D4BF4-A68E-47F5-A2EB-DE5D0FE6396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sveta petka 00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143240" y="0"/>
            <a:ext cx="266251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714348" y="3571876"/>
            <a:ext cx="8001056" cy="185738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Up">
              <a:avLst>
                <a:gd name="adj" fmla="val 23136"/>
              </a:avLst>
            </a:prstTxWarp>
            <a:spAutoFit/>
          </a:bodyPr>
          <a:lstStyle/>
          <a:p>
            <a:pPr algn="ctr"/>
            <a:r>
              <a:rPr lang="sr-Cyrl-C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Света Петка</a:t>
            </a:r>
            <a:endParaRPr lang="en-US" sz="5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4942" y="5657671"/>
            <a:ext cx="39290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b="1" dirty="0" smtClean="0"/>
              <a:t>ПРАВОСЛАВНИ КАТИХИЗИС. МАРКО РАДАКОВИЋ, ВЕРОУЧИТЕЉ. БАЧКИ ГРАЧАЦ 2012.</a:t>
            </a:r>
            <a:endParaRPr lang="sr-Cyrl-C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Copy (2) of sveta petka 01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14282" y="285728"/>
            <a:ext cx="3206146" cy="53578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00430" y="285728"/>
            <a:ext cx="4623382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 доба касне старости  Бог ју је удостојио јављања анђела који јој је рекао да напусти пустињу и врати се у родни град Епиват. 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sveta petka 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214290"/>
            <a:ext cx="6572296" cy="633802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7224" y="4786322"/>
            <a:ext cx="698287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Са својим мештанима проводи последње две године живота. Упокојила се мирно у 11. веку.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85720" y="357166"/>
            <a:ext cx="857256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Њено тело је сахрањено на гробљу за странце. Света Петка се јавља у сну хришћанима Георгију и Јефимији. Исто вече сањали су исти сан у којем им је рекла да јој преместе тело у градско гробље.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Copy of sveta petka 01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00100" y="211072"/>
            <a:ext cx="6902340" cy="621832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sveta petka 01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85719" y="428604"/>
            <a:ext cx="4921364" cy="59293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86380" y="428604"/>
            <a:ext cx="385762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Кад су ископали њено тело било је нераспаднуто и мироточиво, иако је сахрањено пре више година. Тиме је Господ указао да је светитељка.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sveta petka 01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0034" y="1643050"/>
            <a:ext cx="7733260" cy="47371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7158" y="214290"/>
            <a:ext cx="842968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Њене мошти су више пута премештали, да би јој верни широм православног света одали поштовање.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a petka 01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5720" y="150762"/>
            <a:ext cx="8643998" cy="661111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a petka 0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929058" y="1643050"/>
            <a:ext cx="4843676" cy="47441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5720" y="357166"/>
            <a:ext cx="84294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Једно време мошти су биле у Трнову.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a petka 039.jpg"/>
          <p:cNvPicPr>
            <a:picLocks noChangeAspect="1"/>
          </p:cNvPicPr>
          <p:nvPr/>
        </p:nvPicPr>
        <p:blipFill>
          <a:blip r:embed="rId2" cstate="screen">
            <a:lum bright="-20000"/>
          </a:blip>
          <a:stretch>
            <a:fillRect/>
          </a:stretch>
        </p:blipFill>
        <p:spPr>
          <a:xfrm>
            <a:off x="2643174" y="2532238"/>
            <a:ext cx="5977338" cy="39163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7158" y="285728"/>
            <a:ext cx="77925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Једно време мошти су биле у Београду, у цркви Свете Петке на Калемегдану.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85728"/>
            <a:ext cx="773320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Данас су њене свете мошти у Јашију, у Румунији. Чуда исцељења и помоћи су многобројна.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veta petka 02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428728" y="108168"/>
            <a:ext cx="7215238" cy="643320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a petka 02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28662" y="1285860"/>
            <a:ext cx="6858048" cy="51435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472" y="285728"/>
            <a:ext cx="651165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Верни народ се клања моштима Свете Петке.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Content Placeholder 3" descr="sveta petka 012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85720" y="285728"/>
            <a:ext cx="2928958" cy="650180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678" y="285728"/>
            <a:ext cx="5472122" cy="1214446"/>
          </a:xfrm>
        </p:spPr>
        <p:txBody>
          <a:bodyPr>
            <a:normAutofit/>
          </a:bodyPr>
          <a:lstStyle/>
          <a:p>
            <a:r>
              <a:rPr lang="sr-Cyrl-CS" sz="2400" b="1" dirty="0" smtClean="0"/>
              <a:t>Света мати Параскева –</a:t>
            </a:r>
            <a:br>
              <a:rPr lang="sr-Cyrl-CS" sz="2400" b="1" dirty="0" smtClean="0"/>
            </a:br>
            <a:r>
              <a:rPr lang="sr-Cyrl-CS" sz="2400" b="1" dirty="0" smtClean="0"/>
              <a:t>Преподобна Петка</a:t>
            </a:r>
            <a:endParaRPr lang="sr-Cyrl-C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57554" y="1500174"/>
            <a:ext cx="54292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dirty="0" smtClean="0"/>
              <a:t>Празнује се 27. октобра.</a:t>
            </a:r>
          </a:p>
          <a:p>
            <a:r>
              <a:rPr lang="sr-Cyrl-CS" sz="3200" dirty="0" smtClean="0"/>
              <a:t>Многе српске породице је празнују као крсну славу.</a:t>
            </a:r>
          </a:p>
          <a:p>
            <a:r>
              <a:rPr lang="sr-Cyrl-CS" sz="3200" dirty="0" smtClean="0"/>
              <a:t>Ако њен празник “падне” у среду или петак, на крсној слави се спрема посна храна.</a:t>
            </a:r>
          </a:p>
          <a:p>
            <a:r>
              <a:rPr lang="sr-Cyrl-CS" sz="3200" dirty="0" smtClean="0"/>
              <a:t>Свету Петку нарочито поштују жене.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a petka 034.jpg"/>
          <p:cNvPicPr>
            <a:picLocks noChangeAspect="1"/>
          </p:cNvPicPr>
          <p:nvPr/>
        </p:nvPicPr>
        <p:blipFill>
          <a:blip r:embed="rId2" cstate="screen">
            <a:lum bright="-10000" contrast="20000"/>
          </a:blip>
          <a:stretch>
            <a:fillRect/>
          </a:stretch>
        </p:blipFill>
        <p:spPr>
          <a:xfrm>
            <a:off x="357158" y="285727"/>
            <a:ext cx="3714776" cy="6066405"/>
          </a:xfrm>
          <a:prstGeom prst="rect">
            <a:avLst/>
          </a:prstGeom>
        </p:spPr>
      </p:pic>
      <p:pic>
        <p:nvPicPr>
          <p:cNvPr id="3" name="Picture 2" descr="sveta petka 035.jpg"/>
          <p:cNvPicPr>
            <a:picLocks noChangeAspect="1"/>
          </p:cNvPicPr>
          <p:nvPr/>
        </p:nvPicPr>
        <p:blipFill>
          <a:blip r:embed="rId3" cstate="screen">
            <a:lum bright="-20000"/>
          </a:blip>
          <a:stretch>
            <a:fillRect/>
          </a:stretch>
        </p:blipFill>
        <p:spPr>
          <a:xfrm>
            <a:off x="3929058" y="285728"/>
            <a:ext cx="4429762" cy="2857520"/>
          </a:xfrm>
          <a:prstGeom prst="rect">
            <a:avLst/>
          </a:prstGeom>
        </p:spPr>
      </p:pic>
      <p:pic>
        <p:nvPicPr>
          <p:cNvPr id="4" name="Picture 3" descr="sveta petka 038.jpg"/>
          <p:cNvPicPr>
            <a:picLocks noChangeAspect="1"/>
          </p:cNvPicPr>
          <p:nvPr/>
        </p:nvPicPr>
        <p:blipFill>
          <a:blip r:embed="rId4" cstate="screen">
            <a:lum bright="-20000"/>
          </a:blip>
          <a:stretch>
            <a:fillRect/>
          </a:stretch>
        </p:blipFill>
        <p:spPr>
          <a:xfrm>
            <a:off x="3929057" y="3214686"/>
            <a:ext cx="4816179" cy="264320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a petka 036.jpg"/>
          <p:cNvPicPr>
            <a:picLocks noChangeAspect="1"/>
          </p:cNvPicPr>
          <p:nvPr/>
        </p:nvPicPr>
        <p:blipFill>
          <a:blip r:embed="rId2" cstate="screen">
            <a:lum bright="-20000"/>
          </a:blip>
          <a:stretch>
            <a:fillRect/>
          </a:stretch>
        </p:blipFill>
        <p:spPr>
          <a:xfrm>
            <a:off x="285720" y="357166"/>
            <a:ext cx="5667014" cy="4214842"/>
          </a:xfrm>
          <a:prstGeom prst="rect">
            <a:avLst/>
          </a:prstGeom>
        </p:spPr>
      </p:pic>
      <p:pic>
        <p:nvPicPr>
          <p:cNvPr id="3" name="Picture 2" descr="sveta petka 037.jpg"/>
          <p:cNvPicPr>
            <a:picLocks noChangeAspect="1"/>
          </p:cNvPicPr>
          <p:nvPr/>
        </p:nvPicPr>
        <p:blipFill>
          <a:blip r:embed="rId3" cstate="screen">
            <a:lum bright="-20000"/>
          </a:blip>
          <a:stretch>
            <a:fillRect/>
          </a:stretch>
        </p:blipFill>
        <p:spPr>
          <a:xfrm>
            <a:off x="3929058" y="2567304"/>
            <a:ext cx="4990918" cy="38348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a petka 032.jpg"/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428597" y="571479"/>
            <a:ext cx="8409542" cy="51203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7158" y="214290"/>
            <a:ext cx="709861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Света Петка и данас моли Господа да помогне онима који јој се обрате за помоћ у невољи.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a petka 03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85786" y="596912"/>
            <a:ext cx="7643866" cy="56117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2_sveta_petka_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85728"/>
            <a:ext cx="4214810" cy="6358342"/>
          </a:xfrm>
          <a:prstGeom prst="rect">
            <a:avLst/>
          </a:prstGeom>
        </p:spPr>
      </p:pic>
      <p:pic>
        <p:nvPicPr>
          <p:cNvPr id="3" name="Picture 2" descr="prepodobna_mati_paraskev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500042"/>
            <a:ext cx="4508496" cy="563562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sveta petka 02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85720" y="357165"/>
            <a:ext cx="4071966" cy="57247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98204" y="428604"/>
            <a:ext cx="3975768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Света Петка је честа крсна слава код Срба. Ако  “пада” у среду и патак спрема се посна храна. Потребно је правилно прослављати Божије угоднике.</a:t>
            </a:r>
            <a:endParaRPr lang="en-US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sveta petka 028.jpg"/>
          <p:cNvPicPr>
            <a:picLocks noChangeAspect="1"/>
          </p:cNvPicPr>
          <p:nvPr/>
        </p:nvPicPr>
        <p:blipFill>
          <a:blip r:embed="rId3" cstate="screen">
            <a:lum bright="-20000"/>
          </a:blip>
          <a:srcRect/>
          <a:stretch>
            <a:fillRect/>
          </a:stretch>
        </p:blipFill>
        <p:spPr>
          <a:xfrm>
            <a:off x="214282" y="214290"/>
            <a:ext cx="2714644" cy="288950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71803" y="285728"/>
            <a:ext cx="585791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Свечарима сретна крсна слава и свима Богом благословен празник Свете Петке! </a:t>
            </a:r>
            <a:endParaRPr lang="en-US" sz="32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714348" y="2967334"/>
            <a:ext cx="8001056" cy="24619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Up">
              <a:avLst>
                <a:gd name="adj" fmla="val 23136"/>
              </a:avLst>
            </a:prstTxWarp>
            <a:spAutoFit/>
          </a:bodyPr>
          <a:lstStyle/>
          <a:p>
            <a:pPr algn="ctr"/>
            <a:r>
              <a:rPr lang="sr-Cyrl-C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Крај и Богу слава!</a:t>
            </a:r>
            <a:endParaRPr lang="en-US" sz="5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14480" y="214290"/>
            <a:ext cx="548760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Света Петка се родила у граду Епивату, на обали Мраморног мора.</a:t>
            </a:r>
            <a:endParaRPr lang="en-US" sz="2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Picture 5" descr="sveta petka 00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928662" y="1643049"/>
            <a:ext cx="7143800" cy="480682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sveta petka 00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00100" y="1000108"/>
            <a:ext cx="7037832" cy="51267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28728" y="214290"/>
            <a:ext cx="56684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Родно место Свете Петке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Copy of sveta petka 008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285984" y="835067"/>
            <a:ext cx="4357718" cy="54562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5720" y="0"/>
            <a:ext cx="8547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Света Петка улази у храм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Copy (2) of sveta petka 008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0" y="857232"/>
            <a:ext cx="4175709" cy="49899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2844" y="357166"/>
            <a:ext cx="454579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Света Петка даје сиромашној жени своју хаљину, а она се облачи у њену изношену и покидану.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Copy (3) of sveta petka 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5" y="428604"/>
            <a:ext cx="3573233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4071934" y="642918"/>
            <a:ext cx="47863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Монашење Свете Петке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Copy of sveta petka 01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71802" y="285728"/>
            <a:ext cx="3000396" cy="60309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4282" y="428604"/>
            <a:ext cx="285752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После смрти родитеља Света Петка одлази у зајорданске пустиње где се подвизава.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72198" y="285728"/>
            <a:ext cx="2831284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Монашко подвиза-вање састоји се од поста, молитве и  рада.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lick.lovelldsouza.com/images/the-beautiful-sky-at-the-pangong-lake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sveta petka 009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08888" y="647700"/>
            <a:ext cx="7126224" cy="5562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99102" y="2967335"/>
            <a:ext cx="484466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Овако изгледају планинске пустиње где се подвизавала. 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127</TotalTime>
  <Words>370</Words>
  <Application>Microsoft Office PowerPoint</Application>
  <PresentationFormat>On-screen Show (4:3)</PresentationFormat>
  <Paragraphs>28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Concourse</vt:lpstr>
      <vt:lpstr>Slide 1</vt:lpstr>
      <vt:lpstr>Света мати Параскева – Преподобна Петка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Home</cp:lastModifiedBy>
  <cp:revision>19</cp:revision>
  <dcterms:created xsi:type="dcterms:W3CDTF">2011-08-13T21:04:57Z</dcterms:created>
  <dcterms:modified xsi:type="dcterms:W3CDTF">2014-09-08T09:05:42Z</dcterms:modified>
</cp:coreProperties>
</file>