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85F95DFE-A21B-0709-1B8F-D416C9D54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C5C6B-FF86-4CB5-8F7A-43601BBA75C1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5CC21D-A4F0-324B-2B21-B6103455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DE7CC6A9-BF37-6327-026F-75932BF6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6F1A7-6BED-4EFC-B8D5-024CA33CA593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851888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896788AA-9D96-CB9E-9FEC-7E1B149F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9619-C4CF-453A-903D-CD5D91190A3A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932B1FB-1A22-DCE3-BE05-180591AE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27877DC-C9CE-50D0-CE3E-B5C24B27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0F487-EFCA-4626-B3EF-F1CE088DA8E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628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D9EA9096-4B90-B8EF-C0F8-30B8455F6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85623-5208-4B0D-9F54-C3BFED174623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1BFA211-24B8-DA7F-058D-A4DC9209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3652AC-24A1-74B0-09E5-2E277B94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CA04F-AD6F-4E66-BF3C-79DB5A9DDA6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86073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177C4442-87CE-08D1-E85E-9309342FD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E78B2-1C43-481A-AECF-1C994329D1E9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1E0808C8-21F8-AA22-C438-550573733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34705F1-DE93-1154-0798-65CC45EBE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900A7-45F4-412E-810F-C6E55EA5B7C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36197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E7FC1-22E6-ED6F-62E1-523D8048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FCC81-9797-49CB-826B-6FC8CF6468E1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21277-2C2C-25C7-DF0E-9071BE360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3867B-5F59-CD4B-88DB-AE262716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4B222-E3E1-4470-878B-6AD0EACC78EC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716501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14B47683-EF1F-A9E6-04F4-428E1C39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47E7A-A387-40F8-AF77-54D38ABD7B67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2DD7BDE-DB91-D1B5-E883-DCEFA538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5E17250-C1A3-4027-512F-53DA95AD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E8261-6FA8-4875-BC0E-0F86E080C14C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28883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>
            <a:extLst>
              <a:ext uri="{FF2B5EF4-FFF2-40B4-BE49-F238E27FC236}">
                <a16:creationId xmlns:a16="http://schemas.microsoft.com/office/drawing/2014/main" id="{BDEF990C-6FBF-0CDA-E2FA-0E09F492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DE81F-7CB7-4A5D-8FD6-9C125064EF7A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1BA9AEE-344B-984A-F4A0-955A32359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7215ED24-36CD-80E0-A860-68CAFB750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B91F0-679F-44CD-AD06-6BFB8E46ECED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11330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E2165900-7866-F4ED-7B0C-589AD5B00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0EC3D-8835-446C-9D7F-C1B33B582BC9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1641B60-2315-AD8C-6577-3BAEA8AD5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37AE493-1495-A34E-BCA6-0EE8665C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03383-D79D-4744-B755-3D62FCEBBDD7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9027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8E8F8AB7-7C6B-6293-057F-5B117E45F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9654E-DAAC-484B-B5FB-3F0126C19727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6059CB-2F46-59FF-6024-D23C0EDC2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925B2F3B-FE8B-8C7E-AEC5-8B5565835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8AAB6-03C5-4A27-810D-2FFD86BA8F6F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355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F289C820-CB79-8DB0-AB82-74573303E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287E0-4BED-4CEA-B567-C62764A119D4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189C5B9C-5F35-1F80-0DD4-0895496B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363B6C1-CE7B-48F7-70A6-9CFAD886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39812-A131-43E0-8DB3-F00AC0B103F2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185698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31F18E77-B638-82CC-C1FF-7939B30B4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3E1C5-68B3-4645-87FC-F75004CC2A97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1DEE858-BAA6-2DE8-7C8D-9D387E80C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819F310-6B1D-ADAB-0B21-2B8C03F5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273F2-0232-42E5-878E-E8D2FBC1F7A8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41957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F54336E7-4CE6-7FA9-F8FB-D344F1323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>
            <a:extLst>
              <a:ext uri="{FF2B5EF4-FFF2-40B4-BE49-F238E27FC236}">
                <a16:creationId xmlns:a16="http://schemas.microsoft.com/office/drawing/2014/main" id="{F0BC410F-9795-73F4-7F9E-4CA9DADC60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37FC302D-F2A5-528C-B56D-9E60568EF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824E161-31DF-4046-A39D-C4740A95C6A6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D2125-48B0-2358-CA66-AAF81C02F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F6A58B2-683B-4A59-5A1D-9236187E5B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</a:defRPr>
            </a:lvl1pPr>
          </a:lstStyle>
          <a:p>
            <a:fld id="{8278CE17-7332-4199-AD8B-F17FE8B48FD3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1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Title 1">
            <a:extLst>
              <a:ext uri="{FF2B5EF4-FFF2-40B4-BE49-F238E27FC236}">
                <a16:creationId xmlns:a16="http://schemas.microsoft.com/office/drawing/2014/main" id="{5582D7E9-5961-AC8F-F5FD-E8185DAE9128}"/>
              </a:ext>
            </a:extLst>
          </p:cNvPr>
          <p:cNvPicPr>
            <a:picLocks noGrp="1" noChangeArrowheads="1"/>
          </p:cNvPicPr>
          <p:nvPr>
            <p:ph type="ctr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298450"/>
            <a:ext cx="7248525" cy="1365250"/>
          </a:xfrm>
        </p:spPr>
      </p:pic>
      <p:sp>
        <p:nvSpPr>
          <p:cNvPr id="3075" name="Subtitle 2">
            <a:extLst>
              <a:ext uri="{FF2B5EF4-FFF2-40B4-BE49-F238E27FC236}">
                <a16:creationId xmlns:a16="http://schemas.microsoft.com/office/drawing/2014/main" id="{39631B47-9053-8E29-AC77-1A7F3DA566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sr-Latn-CS" altLang="sr-Latn-RS"/>
          </a:p>
        </p:txBody>
      </p:sp>
      <p:pic>
        <p:nvPicPr>
          <p:cNvPr id="3076" name="Picture 3" descr="sanjati-crkvu.jpg">
            <a:extLst>
              <a:ext uri="{FF2B5EF4-FFF2-40B4-BE49-F238E27FC236}">
                <a16:creationId xmlns:a16="http://schemas.microsoft.com/office/drawing/2014/main" id="{58EC0A37-EA4E-C8F6-D99C-92C2B3659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1365250"/>
            <a:ext cx="5426075" cy="53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itle 1">
            <a:extLst>
              <a:ext uri="{FF2B5EF4-FFF2-40B4-BE49-F238E27FC236}">
                <a16:creationId xmlns:a16="http://schemas.microsoft.com/office/drawing/2014/main" id="{11E7A866-95EB-3C91-EB4C-ADC2713E8F15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68288"/>
            <a:ext cx="8339138" cy="1158875"/>
          </a:xfrm>
        </p:spPr>
      </p:pic>
      <p:pic>
        <p:nvPicPr>
          <p:cNvPr id="12291" name="Content Placeholder 3" descr="najveciputiridiskos.jpg">
            <a:extLst>
              <a:ext uri="{FF2B5EF4-FFF2-40B4-BE49-F238E27FC236}">
                <a16:creationId xmlns:a16="http://schemas.microsoft.com/office/drawing/2014/main" id="{BE61CF8F-BB3E-E0A1-6655-8FC344F944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2850" y="1292225"/>
            <a:ext cx="6656388" cy="4432300"/>
          </a:xfrm>
        </p:spPr>
      </p:pic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Title 1">
            <a:extLst>
              <a:ext uri="{FF2B5EF4-FFF2-40B4-BE49-F238E27FC236}">
                <a16:creationId xmlns:a16="http://schemas.microsoft.com/office/drawing/2014/main" id="{C9A423DD-9317-B1B2-CAE9-712B130BE33F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13315" name="Content Placeholder 3" descr="najveciputiridiskos2.jpg">
            <a:extLst>
              <a:ext uri="{FF2B5EF4-FFF2-40B4-BE49-F238E27FC236}">
                <a16:creationId xmlns:a16="http://schemas.microsoft.com/office/drawing/2014/main" id="{24653D70-9973-A706-C81A-4B9741BCF9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7650" y="1597025"/>
            <a:ext cx="6426200" cy="42799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Title 1">
            <a:extLst>
              <a:ext uri="{FF2B5EF4-FFF2-40B4-BE49-F238E27FC236}">
                <a16:creationId xmlns:a16="http://schemas.microsoft.com/office/drawing/2014/main" id="{9AFF5829-95B7-E5C4-B996-700BF3AA87B2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268288"/>
            <a:ext cx="8480425" cy="1158875"/>
          </a:xfrm>
        </p:spPr>
      </p:pic>
      <p:pic>
        <p:nvPicPr>
          <p:cNvPr id="14339" name="Content Placeholder 4" descr="Mali.vhod.jpg">
            <a:extLst>
              <a:ext uri="{FF2B5EF4-FFF2-40B4-BE49-F238E27FC236}">
                <a16:creationId xmlns:a16="http://schemas.microsoft.com/office/drawing/2014/main" id="{67596DCF-A391-D366-BDA9-986ECFF0A3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450" y="1670050"/>
            <a:ext cx="3517900" cy="4486275"/>
          </a:xfrm>
        </p:spPr>
      </p:pic>
      <p:pic>
        <p:nvPicPr>
          <p:cNvPr id="14340" name="Picture 5" descr="mali vhod 2.JPG">
            <a:extLst>
              <a:ext uri="{FF2B5EF4-FFF2-40B4-BE49-F238E27FC236}">
                <a16:creationId xmlns:a16="http://schemas.microsoft.com/office/drawing/2014/main" id="{C557A583-256A-3A02-B523-382F2EE01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25" y="1901825"/>
            <a:ext cx="48895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Title 1">
            <a:extLst>
              <a:ext uri="{FF2B5EF4-FFF2-40B4-BE49-F238E27FC236}">
                <a16:creationId xmlns:a16="http://schemas.microsoft.com/office/drawing/2014/main" id="{1A0602DF-8866-BF74-BEFB-9308B881B77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15363" name="Content Placeholder 3" descr="Apostol, bogosl.knjiga.jpg">
            <a:extLst>
              <a:ext uri="{FF2B5EF4-FFF2-40B4-BE49-F238E27FC236}">
                <a16:creationId xmlns:a16="http://schemas.microsoft.com/office/drawing/2014/main" id="{1C831873-9938-095A-656B-FE1337CD80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050" y="1292225"/>
            <a:ext cx="3146425" cy="5084763"/>
          </a:xfrm>
        </p:spPr>
      </p:pic>
      <p:pic>
        <p:nvPicPr>
          <p:cNvPr id="15364" name="Picture 4" descr="Jevandjelje_Srpski_Kovin_2.jpg">
            <a:extLst>
              <a:ext uri="{FF2B5EF4-FFF2-40B4-BE49-F238E27FC236}">
                <a16:creationId xmlns:a16="http://schemas.microsoft.com/office/drawing/2014/main" id="{2EE3981E-87D0-58BA-01AF-4F3F781F9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1597025"/>
            <a:ext cx="3444875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Title 1">
            <a:extLst>
              <a:ext uri="{FF2B5EF4-FFF2-40B4-BE49-F238E27FC236}">
                <a16:creationId xmlns:a16="http://schemas.microsoft.com/office/drawing/2014/main" id="{03E1C64D-C33C-039D-F278-5774A709E814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6838"/>
            <a:ext cx="8716963" cy="1446212"/>
          </a:xfrm>
        </p:spPr>
      </p:pic>
      <p:pic>
        <p:nvPicPr>
          <p:cNvPr id="16387" name="Content Placeholder 3" descr="mali vhod 4.JPG">
            <a:extLst>
              <a:ext uri="{FF2B5EF4-FFF2-40B4-BE49-F238E27FC236}">
                <a16:creationId xmlns:a16="http://schemas.microsoft.com/office/drawing/2014/main" id="{8D94AC1D-3223-4092-A9B0-25E6FA1F0B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7163" y="1597025"/>
            <a:ext cx="6289675" cy="47180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Title 1">
            <a:extLst>
              <a:ext uri="{FF2B5EF4-FFF2-40B4-BE49-F238E27FC236}">
                <a16:creationId xmlns:a16="http://schemas.microsoft.com/office/drawing/2014/main" id="{F5E30271-C2E6-3350-C501-BC7293F866C5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17411" name="Content Placeholder 3" descr="heruv. presma 2.jpg">
            <a:extLst>
              <a:ext uri="{FF2B5EF4-FFF2-40B4-BE49-F238E27FC236}">
                <a16:creationId xmlns:a16="http://schemas.microsoft.com/office/drawing/2014/main" id="{101B649A-AC89-FF43-48F2-BEB1D2EE2F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0050" y="1901825"/>
            <a:ext cx="5730875" cy="4029075"/>
          </a:xfrm>
        </p:spPr>
      </p:pic>
    </p:spTree>
  </p:cSld>
  <p:clrMapOvr>
    <a:masterClrMapping/>
  </p:clrMapOvr>
  <p:transition>
    <p:strips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Title 1">
            <a:extLst>
              <a:ext uri="{FF2B5EF4-FFF2-40B4-BE49-F238E27FC236}">
                <a16:creationId xmlns:a16="http://schemas.microsoft.com/office/drawing/2014/main" id="{26837A62-E8B2-599D-484E-9ECDB26494C5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18435" name="Content Placeholder 3" descr="Mokranjac.jpg">
            <a:extLst>
              <a:ext uri="{FF2B5EF4-FFF2-40B4-BE49-F238E27FC236}">
                <a16:creationId xmlns:a16="http://schemas.microsoft.com/office/drawing/2014/main" id="{77A836AB-873C-D92C-9A52-A6A9F00AA3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850" y="1597025"/>
            <a:ext cx="4584700" cy="4657725"/>
          </a:xfrm>
        </p:spPr>
      </p:pic>
      <p:pic>
        <p:nvPicPr>
          <p:cNvPr id="18436" name="Picture 4" descr="heruvim.jpg">
            <a:extLst>
              <a:ext uri="{FF2B5EF4-FFF2-40B4-BE49-F238E27FC236}">
                <a16:creationId xmlns:a16="http://schemas.microsoft.com/office/drawing/2014/main" id="{985291F2-572D-A8E2-7926-E19CF8312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1444625"/>
            <a:ext cx="3640138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Title 1">
            <a:extLst>
              <a:ext uri="{FF2B5EF4-FFF2-40B4-BE49-F238E27FC236}">
                <a16:creationId xmlns:a16="http://schemas.microsoft.com/office/drawing/2014/main" id="{C9E93634-2752-40F8-B6EF-C53401BCEED2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394700" cy="1158875"/>
          </a:xfrm>
        </p:spPr>
      </p:pic>
      <p:pic>
        <p:nvPicPr>
          <p:cNvPr id="19459" name="Content Placeholder 3" descr="Veliki.vhod1.jpg">
            <a:extLst>
              <a:ext uri="{FF2B5EF4-FFF2-40B4-BE49-F238E27FC236}">
                <a16:creationId xmlns:a16="http://schemas.microsoft.com/office/drawing/2014/main" id="{45450B85-D93E-AC82-61BD-8907BDC36E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425" y="1444625"/>
            <a:ext cx="3481388" cy="4718050"/>
          </a:xfrm>
        </p:spPr>
      </p:pic>
      <p:pic>
        <p:nvPicPr>
          <p:cNvPr id="19460" name="Picture 4" descr="veliki vhod 3.JPG">
            <a:extLst>
              <a:ext uri="{FF2B5EF4-FFF2-40B4-BE49-F238E27FC236}">
                <a16:creationId xmlns:a16="http://schemas.microsoft.com/office/drawing/2014/main" id="{D360621F-BEE3-76C2-C6FD-EC71B1A75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25" y="1444625"/>
            <a:ext cx="3571875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Title 1">
            <a:extLst>
              <a:ext uri="{FF2B5EF4-FFF2-40B4-BE49-F238E27FC236}">
                <a16:creationId xmlns:a16="http://schemas.microsoft.com/office/drawing/2014/main" id="{9051CFA4-C9B6-7A31-0DDC-B8F2F08443E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20483" name="Content Placeholder 3" descr="velik vhod 2.jpg">
            <a:extLst>
              <a:ext uri="{FF2B5EF4-FFF2-40B4-BE49-F238E27FC236}">
                <a16:creationId xmlns:a16="http://schemas.microsoft.com/office/drawing/2014/main" id="{968D0B76-258C-F32C-8732-9E34A16DB4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450" y="1304925"/>
            <a:ext cx="7175500" cy="5413375"/>
          </a:xfrm>
        </p:spPr>
      </p:pic>
    </p:spTree>
  </p:cSld>
  <p:clrMapOvr>
    <a:masterClrMapping/>
  </p:clrMapOvr>
  <p:transition>
    <p:strips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Title 1">
            <a:extLst>
              <a:ext uri="{FF2B5EF4-FFF2-40B4-BE49-F238E27FC236}">
                <a16:creationId xmlns:a16="http://schemas.microsoft.com/office/drawing/2014/main" id="{DB465940-986E-5358-3668-FE22B553268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315325" cy="1158875"/>
          </a:xfrm>
        </p:spPr>
      </p:pic>
      <p:pic>
        <p:nvPicPr>
          <p:cNvPr id="21507" name="Content Placeholder 3" descr="liturgija 5.JPG">
            <a:extLst>
              <a:ext uri="{FF2B5EF4-FFF2-40B4-BE49-F238E27FC236}">
                <a16:creationId xmlns:a16="http://schemas.microsoft.com/office/drawing/2014/main" id="{927FFD9E-3C80-D951-29A2-D181B9BC52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5250" y="1365250"/>
            <a:ext cx="6797675" cy="509111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Title 1">
            <a:extLst>
              <a:ext uri="{FF2B5EF4-FFF2-40B4-BE49-F238E27FC236}">
                <a16:creationId xmlns:a16="http://schemas.microsoft.com/office/drawing/2014/main" id="{5C8AAE9E-14A3-86A9-7DAF-CA3AE5A65D8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96838"/>
            <a:ext cx="8272463" cy="1446212"/>
          </a:xfrm>
        </p:spPr>
      </p:pic>
      <p:pic>
        <p:nvPicPr>
          <p:cNvPr id="4099" name="Content Placeholder 3" descr="BOZIC-LITURGIJA-2012--03.jpg">
            <a:extLst>
              <a:ext uri="{FF2B5EF4-FFF2-40B4-BE49-F238E27FC236}">
                <a16:creationId xmlns:a16="http://schemas.microsoft.com/office/drawing/2014/main" id="{43EA0488-A78C-4F60-8517-4ECBDDCEA4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5250" y="1517650"/>
            <a:ext cx="6310313" cy="4718050"/>
          </a:xfrm>
          <a:noFill/>
        </p:spPr>
      </p:pic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Title 1">
            <a:extLst>
              <a:ext uri="{FF2B5EF4-FFF2-40B4-BE49-F238E27FC236}">
                <a16:creationId xmlns:a16="http://schemas.microsoft.com/office/drawing/2014/main" id="{DA805439-E791-DF4B-5E6E-149A62F924C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-182563"/>
            <a:ext cx="8448675" cy="2011363"/>
          </a:xfrm>
        </p:spPr>
      </p:pic>
      <p:pic>
        <p:nvPicPr>
          <p:cNvPr id="22531" name="Content Placeholder 3" descr="molitva anafore.jpg">
            <a:extLst>
              <a:ext uri="{FF2B5EF4-FFF2-40B4-BE49-F238E27FC236}">
                <a16:creationId xmlns:a16="http://schemas.microsoft.com/office/drawing/2014/main" id="{DC154554-662F-94E2-84C2-C9437009E0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2225" y="1627188"/>
            <a:ext cx="7175500" cy="509111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Title 1">
            <a:extLst>
              <a:ext uri="{FF2B5EF4-FFF2-40B4-BE49-F238E27FC236}">
                <a16:creationId xmlns:a16="http://schemas.microsoft.com/office/drawing/2014/main" id="{E81E88D7-6D95-20EF-EC73-639E7850D88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96838"/>
            <a:ext cx="8242300" cy="1446212"/>
          </a:xfrm>
        </p:spPr>
      </p:pic>
      <p:pic>
        <p:nvPicPr>
          <p:cNvPr id="23555" name="Content Placeholder 3" descr="molitva anafore 2.jpg">
            <a:extLst>
              <a:ext uri="{FF2B5EF4-FFF2-40B4-BE49-F238E27FC236}">
                <a16:creationId xmlns:a16="http://schemas.microsoft.com/office/drawing/2014/main" id="{F1F37BC9-5F0B-9AE6-DD54-3E6C431B7B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7163" y="1597025"/>
            <a:ext cx="6289675" cy="471805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Title 1">
            <a:extLst>
              <a:ext uri="{FF2B5EF4-FFF2-40B4-BE49-F238E27FC236}">
                <a16:creationId xmlns:a16="http://schemas.microsoft.com/office/drawing/2014/main" id="{6887400F-9D50-AE25-EB82-FC3BC5BF890B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24579" name="Content Placeholder 3" descr="pricesce.jpg">
            <a:extLst>
              <a:ext uri="{FF2B5EF4-FFF2-40B4-BE49-F238E27FC236}">
                <a16:creationId xmlns:a16="http://schemas.microsoft.com/office/drawing/2014/main" id="{FE406733-B66A-BDAF-0C2D-5E4C16C43B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4850" y="1597025"/>
            <a:ext cx="5413375" cy="444341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Title 1">
            <a:extLst>
              <a:ext uri="{FF2B5EF4-FFF2-40B4-BE49-F238E27FC236}">
                <a16:creationId xmlns:a16="http://schemas.microsoft.com/office/drawing/2014/main" id="{7FFDADD8-7A4C-3F62-D2C2-886C76C88E4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268288"/>
            <a:ext cx="8693150" cy="1158875"/>
          </a:xfrm>
        </p:spPr>
      </p:pic>
      <p:pic>
        <p:nvPicPr>
          <p:cNvPr id="25603" name="Content Placeholder 3" descr="pripreme-za-sveto-pricesce-1.jpg">
            <a:extLst>
              <a:ext uri="{FF2B5EF4-FFF2-40B4-BE49-F238E27FC236}">
                <a16:creationId xmlns:a16="http://schemas.microsoft.com/office/drawing/2014/main" id="{361C82C7-B7F8-05DE-0996-17C5F17CD4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825" y="1597025"/>
            <a:ext cx="2651125" cy="4718050"/>
          </a:xfrm>
        </p:spPr>
      </p:pic>
      <p:pic>
        <p:nvPicPr>
          <p:cNvPr id="25604" name="Picture 4" descr="prvo pricesce.gif">
            <a:extLst>
              <a:ext uri="{FF2B5EF4-FFF2-40B4-BE49-F238E27FC236}">
                <a16:creationId xmlns:a16="http://schemas.microsoft.com/office/drawing/2014/main" id="{63206120-120B-981D-6A5C-745E21EA6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1974850"/>
            <a:ext cx="5376863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Title 1">
            <a:extLst>
              <a:ext uri="{FF2B5EF4-FFF2-40B4-BE49-F238E27FC236}">
                <a16:creationId xmlns:a16="http://schemas.microsoft.com/office/drawing/2014/main" id="{C1E3606B-6221-D11E-55A1-352C6AF66332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68288"/>
            <a:ext cx="8832850" cy="1158875"/>
          </a:xfrm>
        </p:spPr>
      </p:pic>
      <p:pic>
        <p:nvPicPr>
          <p:cNvPr id="26627" name="Content Placeholder 3" descr="3238738025_4baa918a33.jpg">
            <a:extLst>
              <a:ext uri="{FF2B5EF4-FFF2-40B4-BE49-F238E27FC236}">
                <a16:creationId xmlns:a16="http://schemas.microsoft.com/office/drawing/2014/main" id="{ACABFC9D-F91B-9B05-45D6-EC10DDF10A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050" y="1139825"/>
            <a:ext cx="7023100" cy="5267325"/>
          </a:xfrm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Title 1">
            <a:extLst>
              <a:ext uri="{FF2B5EF4-FFF2-40B4-BE49-F238E27FC236}">
                <a16:creationId xmlns:a16="http://schemas.microsoft.com/office/drawing/2014/main" id="{A3E892A0-411D-2CC9-8886-885925B6409F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95263"/>
            <a:ext cx="8242300" cy="1262062"/>
          </a:xfrm>
        </p:spPr>
      </p:pic>
      <p:pic>
        <p:nvPicPr>
          <p:cNvPr id="27651" name="Content Placeholder 3" descr="Nafora1.jpg">
            <a:extLst>
              <a:ext uri="{FF2B5EF4-FFF2-40B4-BE49-F238E27FC236}">
                <a16:creationId xmlns:a16="http://schemas.microsoft.com/office/drawing/2014/main" id="{368F103F-5DA3-84D3-B8B8-4F3FAB5F5A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2225" y="1597025"/>
            <a:ext cx="5876925" cy="4773613"/>
          </a:xfrm>
        </p:spPr>
      </p:pic>
    </p:spTree>
  </p:cSld>
  <p:clrMapOvr>
    <a:masterClrMapping/>
  </p:clrMapOvr>
  <p:transition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Title 1">
            <a:extLst>
              <a:ext uri="{FF2B5EF4-FFF2-40B4-BE49-F238E27FC236}">
                <a16:creationId xmlns:a16="http://schemas.microsoft.com/office/drawing/2014/main" id="{1AF0403F-C9DF-0561-09B4-E57EDA3EBDE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-354013"/>
            <a:ext cx="8759825" cy="2341563"/>
          </a:xfrm>
        </p:spPr>
      </p:pic>
      <p:pic>
        <p:nvPicPr>
          <p:cNvPr id="28675" name="Content Placeholder 3" descr="vaskrsenje.jpg">
            <a:extLst>
              <a:ext uri="{FF2B5EF4-FFF2-40B4-BE49-F238E27FC236}">
                <a16:creationId xmlns:a16="http://schemas.microsoft.com/office/drawing/2014/main" id="{30186021-EA2B-D79A-E78D-DA408517A5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6850" y="1901825"/>
            <a:ext cx="3663950" cy="4718050"/>
          </a:xfr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Title 1">
            <a:extLst>
              <a:ext uri="{FF2B5EF4-FFF2-40B4-BE49-F238E27FC236}">
                <a16:creationId xmlns:a16="http://schemas.microsoft.com/office/drawing/2014/main" id="{67EE99C0-5EBB-78F9-A07A-DB5AFDE8D5A6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-182563"/>
            <a:ext cx="8321675" cy="2011363"/>
          </a:xfrm>
        </p:spPr>
      </p:pic>
      <p:pic>
        <p:nvPicPr>
          <p:cNvPr id="5123" name="Content Placeholder 3" descr="proskomidiaj 7.jpg">
            <a:extLst>
              <a:ext uri="{FF2B5EF4-FFF2-40B4-BE49-F238E27FC236}">
                <a16:creationId xmlns:a16="http://schemas.microsoft.com/office/drawing/2014/main" id="{2E3AF8C3-3460-EB57-F31E-75FC91A1F4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4450" y="1974850"/>
            <a:ext cx="4359275" cy="3913188"/>
          </a:xfr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Title 1">
            <a:extLst>
              <a:ext uri="{FF2B5EF4-FFF2-40B4-BE49-F238E27FC236}">
                <a16:creationId xmlns:a16="http://schemas.microsoft.com/office/drawing/2014/main" id="{13B849D9-4C61-8498-E563-EDA246D943C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6147" name="Content Placeholder 3" descr="putir 2.jpg">
            <a:extLst>
              <a:ext uri="{FF2B5EF4-FFF2-40B4-BE49-F238E27FC236}">
                <a16:creationId xmlns:a16="http://schemas.microsoft.com/office/drawing/2014/main" id="{92650FC8-FD00-11DA-60FE-97CC657164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625" y="1292225"/>
            <a:ext cx="3541713" cy="4718050"/>
          </a:xfrm>
        </p:spPr>
      </p:pic>
      <p:pic>
        <p:nvPicPr>
          <p:cNvPr id="6148" name="Picture 4" descr="putir 3.jpg">
            <a:extLst>
              <a:ext uri="{FF2B5EF4-FFF2-40B4-BE49-F238E27FC236}">
                <a16:creationId xmlns:a16="http://schemas.microsoft.com/office/drawing/2014/main" id="{8ABB78FC-016A-05F8-9827-DA63BBC86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1292225"/>
            <a:ext cx="381000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Title 1">
            <a:extLst>
              <a:ext uri="{FF2B5EF4-FFF2-40B4-BE49-F238E27FC236}">
                <a16:creationId xmlns:a16="http://schemas.microsoft.com/office/drawing/2014/main" id="{5589CB2A-5FC4-8423-4B88-4DD8EF550BBE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7171" name="Content Placeholder 3" descr="Diskos.jpg">
            <a:extLst>
              <a:ext uri="{FF2B5EF4-FFF2-40B4-BE49-F238E27FC236}">
                <a16:creationId xmlns:a16="http://schemas.microsoft.com/office/drawing/2014/main" id="{DDFD4150-7CD7-BCC8-FD7C-11D163A530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050" y="1292225"/>
            <a:ext cx="3822700" cy="2865438"/>
          </a:xfrm>
        </p:spPr>
      </p:pic>
      <p:pic>
        <p:nvPicPr>
          <p:cNvPr id="7172" name="Picture 4" descr="diskos 2.jpg">
            <a:extLst>
              <a:ext uri="{FF2B5EF4-FFF2-40B4-BE49-F238E27FC236}">
                <a16:creationId xmlns:a16="http://schemas.microsoft.com/office/drawing/2014/main" id="{6D60D9D3-90DD-5987-9E94-D6D421CDA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25" y="2663825"/>
            <a:ext cx="5089525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Title 1">
            <a:extLst>
              <a:ext uri="{FF2B5EF4-FFF2-40B4-BE49-F238E27FC236}">
                <a16:creationId xmlns:a16="http://schemas.microsoft.com/office/drawing/2014/main" id="{3CF9F3D2-A74F-CC09-EBB2-6CC95E68C9C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8195" name="Content Placeholder 3" descr="putir dis kasicica.jpg">
            <a:extLst>
              <a:ext uri="{FF2B5EF4-FFF2-40B4-BE49-F238E27FC236}">
                <a16:creationId xmlns:a16="http://schemas.microsoft.com/office/drawing/2014/main" id="{A93E0C2D-ADD6-08BB-B5EE-C19B6A5149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2688" y="1597025"/>
            <a:ext cx="6778625" cy="4718050"/>
          </a:xfr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Title 1">
            <a:extLst>
              <a:ext uri="{FF2B5EF4-FFF2-40B4-BE49-F238E27FC236}">
                <a16:creationId xmlns:a16="http://schemas.microsoft.com/office/drawing/2014/main" id="{45D31463-5B5D-4689-521B-F3D5573924EB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9219" name="Content Placeholder 3" descr="Prosfora1.jpg">
            <a:extLst>
              <a:ext uri="{FF2B5EF4-FFF2-40B4-BE49-F238E27FC236}">
                <a16:creationId xmlns:a16="http://schemas.microsoft.com/office/drawing/2014/main" id="{3ACB7AA2-8DF2-CBCD-5E95-6039027399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1425" y="1597025"/>
            <a:ext cx="3743325" cy="4822825"/>
          </a:xfrm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Title 1">
            <a:extLst>
              <a:ext uri="{FF2B5EF4-FFF2-40B4-BE49-F238E27FC236}">
                <a16:creationId xmlns:a16="http://schemas.microsoft.com/office/drawing/2014/main" id="{CA932817-7F5E-8196-452F-A67F4D289535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31775"/>
            <a:ext cx="8547100" cy="1219200"/>
          </a:xfrm>
        </p:spPr>
      </p:pic>
      <p:pic>
        <p:nvPicPr>
          <p:cNvPr id="10243" name="Content Placeholder 3" descr="Proskomidija1.jpg">
            <a:extLst>
              <a:ext uri="{FF2B5EF4-FFF2-40B4-BE49-F238E27FC236}">
                <a16:creationId xmlns:a16="http://schemas.microsoft.com/office/drawing/2014/main" id="{E010DA3D-5FBA-0C9A-B2AD-DC5C0581A66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625" y="1597025"/>
            <a:ext cx="4217988" cy="2828925"/>
          </a:xfrm>
        </p:spPr>
      </p:pic>
      <p:pic>
        <p:nvPicPr>
          <p:cNvPr id="10244" name="Picture 4" descr="Proskomidija2.jpg">
            <a:extLst>
              <a:ext uri="{FF2B5EF4-FFF2-40B4-BE49-F238E27FC236}">
                <a16:creationId xmlns:a16="http://schemas.microsoft.com/office/drawing/2014/main" id="{5ECAA643-45E2-1300-A010-28C9B9C9A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1974850"/>
            <a:ext cx="3133725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Title 1">
            <a:extLst>
              <a:ext uri="{FF2B5EF4-FFF2-40B4-BE49-F238E27FC236}">
                <a16:creationId xmlns:a16="http://schemas.microsoft.com/office/drawing/2014/main" id="{F3FD1ACC-231B-F47B-4839-9A8F863EF7F9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pic>
        <p:nvPicPr>
          <p:cNvPr id="11267" name="Content Placeholder 3" descr="Agnec1.jpg">
            <a:extLst>
              <a:ext uri="{FF2B5EF4-FFF2-40B4-BE49-F238E27FC236}">
                <a16:creationId xmlns:a16="http://schemas.microsoft.com/office/drawing/2014/main" id="{E2C0E2A4-B438-9C5F-3AE5-FEBF6957C4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1988" y="2127250"/>
            <a:ext cx="5846762" cy="4048125"/>
          </a:xfrm>
        </p:spPr>
      </p:pic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135</TotalTime>
  <Words>0</Words>
  <Application>Microsoft Office PowerPoint</Application>
  <PresentationFormat>Пројекција на екрану (4:3)</PresentationFormat>
  <Paragraphs>0</Paragraphs>
  <Slides>26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7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26</vt:i4>
      </vt:variant>
    </vt:vector>
  </HeadingPairs>
  <TitlesOfParts>
    <vt:vector size="34" baseType="lpstr">
      <vt:lpstr>Arial</vt:lpstr>
      <vt:lpstr>Lucida Sans</vt:lpstr>
      <vt:lpstr>Book Antiqua</vt:lpstr>
      <vt:lpstr>Wingdings 2</vt:lpstr>
      <vt:lpstr>Wingdings</vt:lpstr>
      <vt:lpstr>Wingdings 3</vt:lpstr>
      <vt:lpstr>Calibri</vt:lpstr>
      <vt:lpstr>Apex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Dragan Djuric</dc:creator>
  <cp:lastModifiedBy>Драган Ђурић</cp:lastModifiedBy>
  <cp:revision>58</cp:revision>
  <dcterms:created xsi:type="dcterms:W3CDTF">2006-08-16T00:00:00Z</dcterms:created>
  <dcterms:modified xsi:type="dcterms:W3CDTF">2026-07-26T05:09:16Z</dcterms:modified>
</cp:coreProperties>
</file>