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75" r:id="rId9"/>
    <p:sldId id="278" r:id="rId10"/>
    <p:sldId id="280" r:id="rId11"/>
    <p:sldId id="282" r:id="rId12"/>
    <p:sldId id="279" r:id="rId13"/>
    <p:sldId id="283" r:id="rId14"/>
    <p:sldId id="269" r:id="rId15"/>
    <p:sldId id="271" r:id="rId16"/>
    <p:sldId id="272" r:id="rId17"/>
    <p:sldId id="265" r:id="rId18"/>
    <p:sldId id="277" r:id="rId19"/>
    <p:sldId id="262" r:id="rId20"/>
    <p:sldId id="284" r:id="rId21"/>
    <p:sldId id="276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904999"/>
          </a:xfrm>
        </p:spPr>
        <p:txBody>
          <a:bodyPr/>
          <a:lstStyle/>
          <a:p>
            <a:r>
              <a:rPr lang="sr-Cyrl-CS" dirty="0">
                <a:latin typeface="Arial" pitchFamily="34" charset="0"/>
                <a:cs typeface="Arial" pitchFamily="34" charset="0"/>
              </a:rPr>
              <a:t>Свети апостол и јеванђелист Лука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828800"/>
            <a:ext cx="6553200" cy="502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Срби су, уз помоћ турског заповедника Рогоса, кроз тајни пролаз доспели до куле у којој су мошти чуване, те су их у највећој журби и тајности однели из Рогоса и пренели у новоподигнуту Ђурђеву престоницу, Смедерево.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Српска делегација је прво извршила одговарајућу проверу аутентичности откупљених моштију (то су учинили експерти за ове анализе, искусни хиландарски монаси), а затим је ходочасничка колона кренула на север, према Србији.</a:t>
            </a:r>
          </a:p>
          <a:p>
            <a:pPr>
              <a:buNone/>
            </a:pP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Читав пут је био право ходочашће, са народом који је на коленима и са сузама радосницама дочекивао велику светињу. Био је то „пут наде“, с вером у овоземаљску непобедивост српске и хришћанске ствари.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Посебно је забележен дочек у косовском манастиру Грачаници и свечани долазак моштију у Смедерево, престоницу српске Деспотовине. Почетком јануара 1453. Свети Лука у виду моштију долази пред деспота и његове пратиоце.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Деспот је мошти положио у раскошни „позлаћено-сребрни“ кивот.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Свето тело светог Апостола смештено је у саборни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Благовештењски храм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Читав српски народ и сва његова елита очекивали су чудо од свог новог заштитника: да их брани и одбрани од неверничке инвазије.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Када је Мехмед Освајач успео да сломи отпор бранитеља Цариграда и мошти су тада кренуле на далеки пут. Пре пада Српске деспотовине чудотворне мошти Светог Луке пребачене су у Босну – у Теочак, а затим у Јајце (где је, за ту прилику, изграђен храм Светог Луке, као гробно место донете светиње)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br>
              <a:rPr lang="ru-RU" sz="5100" dirty="0">
                <a:latin typeface="Arial" pitchFamily="34" charset="0"/>
                <a:cs typeface="Arial" pitchFamily="34" charset="0"/>
              </a:rPr>
            </a:br>
            <a:br>
              <a:rPr lang="ru-RU" sz="5100" dirty="0">
                <a:latin typeface="Arial" pitchFamily="34" charset="0"/>
                <a:cs typeface="Arial" pitchFamily="34" charset="0"/>
              </a:rPr>
            </a:br>
            <a:endParaRPr lang="en-US" sz="5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Мошти су стигле тада и до Млетака, да би се данас један део ових светих моштију пренетих из Жиче чувао у суседној Црној Гори. 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Касније ће „фрањевци“ покушати да кришом пренесу мошти Светог Луке у Дубровник, али ће их на путу пресрести босански великаш који ће за велики износ (а у име последње босанске краљице) мошти Светог Луке предати Млечанима. Тако је Свети Лука допловио у Венецију, град са највише отетог византијског блага на својим трговима и у својим црквама и палатама.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Постоје веровања да је након коначног пада града у руке османских освајача Благовештанска црква порушена, вероватно после 1460. године, а да су њени фрагменти узидани у турско купатило – хамам, као и у Водену кулу на ушћу Језаве у Дунав, коју су Турци подигли ради боље одбране града.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 храму је, како се такође веровало, првобитно сахрањен и сам деспот Ђурађ Бранковић.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Када су пре три деценије откривени остаци сакралног компекса, који је недавно рестауриран, веровало се да је реч о Благовештанској цркви. Наде су се брзо распршиле, јер је одмах било јасно да је црква Благовештења морала бити далеко већа и репрезентативнија. Тако, остаци цркве Благовештења до данас нису пронађени.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Остаци сакралне грађевине у коме су се се чувале мошти Светог Луке, који се и данас сматра заштитником Смедерева, су мистерија, а археолози се надају да ће у будућности открити ово, најсветије место у Смедереву.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b="0" dirty="0">
                <a:latin typeface="Arial" pitchFamily="34" charset="0"/>
                <a:cs typeface="Arial" pitchFamily="34" charset="0"/>
              </a:rPr>
              <a:t>Манастир Косијерево</a:t>
            </a:r>
            <a:br>
              <a:rPr lang="sr-Cyrl-CS" b="0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00400" cy="4691063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Манастир Косијерево је херцеговачки  манастир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СПЦ и налази се на десној обали реке Требишњице у коме се налази стопало Св. Луке.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Краљ Александар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Карађорђевић је 1932. када је манастир обновљен, као поклон донео из Жиче стопало Св. Луке и даривао га манастиру.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У манастиру се налази и капела посвећена Св. ап. Луки која је освештана 2004. године. 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5760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Српска православна црква слави Светог апостола и јеванђелисту Луку 18. октобра (по Јулијанском календару), односно 31. октобра по Грегоријанском календару.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0"/>
            <a:ext cx="5568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>
                <a:latin typeface="Arial" pitchFamily="34" charset="0"/>
                <a:cs typeface="Arial" pitchFamily="34" charset="0"/>
              </a:rPr>
              <a:t>Тропар Св. Луки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Похвалимо свештеним песмама, Светог Апостола, свеславног Луку, као проповедника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Дела Апостолских </a:t>
            </a:r>
            <a:r>
              <a:rPr lang="ru-RU" dirty="0">
                <a:latin typeface="Arial" pitchFamily="34" charset="0"/>
                <a:cs typeface="Arial" pitchFamily="34" charset="0"/>
              </a:rPr>
              <a:t>и сјајног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писца Јеванђеља Христовог</a:t>
            </a:r>
            <a:r>
              <a:rPr lang="ru-RU" dirty="0">
                <a:latin typeface="Arial" pitchFamily="34" charset="0"/>
                <a:cs typeface="Arial" pitchFamily="34" charset="0"/>
              </a:rPr>
              <a:t>, неописане истине Христове Цркве, и као истинитог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лекара</a:t>
            </a:r>
            <a:r>
              <a:rPr lang="ru-RU" dirty="0">
                <a:latin typeface="Arial" pitchFamily="34" charset="0"/>
                <a:cs typeface="Arial" pitchFamily="34" charset="0"/>
              </a:rPr>
              <a:t> људских немоћи, природних болести и исцелитеља душевних мука, који се непрестано моли за душе наше.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r-Cyrl-CS" sz="2800" dirty="0">
                <a:latin typeface="Arial" pitchFamily="34" charset="0"/>
                <a:cs typeface="Arial" pitchFamily="34" charset="0"/>
              </a:rPr>
              <a:t>Свети апостол и јеванђелист Лука се поштује и слави и као заштитник лекара, апотекара, болница и болесника.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9000" y="0"/>
            <a:ext cx="571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>
                <a:latin typeface="Arial" pitchFamily="34" charset="0"/>
                <a:cs typeface="Arial" pitchFamily="34" charset="0"/>
              </a:rPr>
              <a:t>Црква Св. Луке у Кошутњаку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44000" cy="556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r-Cyrl-RS" sz="3600" dirty="0">
                <a:latin typeface="Arial" pitchFamily="34" charset="0"/>
                <a:cs typeface="Arial" pitchFamily="34" charset="0"/>
              </a:rPr>
            </a:br>
            <a:r>
              <a:rPr lang="sr-Cyrl-RS" sz="3100" dirty="0">
                <a:latin typeface="Arial" pitchFamily="34" charset="0"/>
                <a:cs typeface="Arial" pitchFamily="34" charset="0"/>
              </a:rPr>
              <a:t>Презентацију припремила вероучитељица </a:t>
            </a:r>
            <a:br>
              <a:rPr lang="sr-Cyrl-RS" sz="3100" dirty="0">
                <a:latin typeface="Arial" pitchFamily="34" charset="0"/>
                <a:cs typeface="Arial" pitchFamily="34" charset="0"/>
              </a:rPr>
            </a:br>
            <a:r>
              <a:rPr lang="sr-Cyrl-RS" sz="3100" dirty="0">
                <a:latin typeface="Arial" pitchFamily="34" charset="0"/>
                <a:cs typeface="Arial" pitchFamily="34" charset="0"/>
              </a:rPr>
              <a:t>Марија Тодоровић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 descr="св. сава и ђаци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2447" y="1600200"/>
            <a:ext cx="6619106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Свети еванђелист Лука био је  родом из Антиохије Сиријске. У младости је добро изучио грчку философију, медицину и живопис (сликање).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Одлично  је знао египатски и грчки језик.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У време делатности Господа Исуса на земљи Лука  је дошао из Антиохије у Јерусалим.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5200" y="0"/>
            <a:ext cx="56387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Предање тврди да се бавио живописом и да је први насликао иконе Исуса Христа, Богородице и апостола Петра и Павла.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Те иконе су биле узор свим каснијим иконама, због чега се свети Лука сматра оснивачем хришћанског иконописа. 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57599" y="0"/>
            <a:ext cx="54864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Пратио је апостола Павла на другом и трећем мисионарском путовању, од Филипа до Рима. 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После смрти апостола Павла, наставио је да проповеда Јеванђеље по Италији, Далмацији, Македонији и другим земљама.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0"/>
            <a:ext cx="5568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Свети Лука је написао Свето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Јеванђеље по Луки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треће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јеванђеље (по редоследу у Новом завету), и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Дела апостолска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Сматра се да је Свето Јеванђеље по Луки написао око 60. године. 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5201" y="0"/>
            <a:ext cx="56388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Према предању, апостол Лука је имао 84. године кад су га ухватили идолопоклоници и убили обесивши га о грану маслине у граду Теби Беотијској. 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0"/>
            <a:ext cx="5568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Сахрањен је у Тиви (Теби), главном граду Беотије (Грчка), где су се чудотворне мошти налазиле до друге половине 4. века, када су пренесене у Цариград, у време цара Констанција.</a:t>
            </a:r>
          </a:p>
          <a:p>
            <a:pPr algn="just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У 4. веку се прочуло место где су почивале часне мошти светога Луке, због исцељивања која су се збивала од њих. Особито исцељивање од болести очију. Сазнавши о томе цар Констанције посла управитеља Египта Артемија да мошти светога Луке пренесе у престоницу, што и би учињено веома свечано.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Arial" pitchFamily="34" charset="0"/>
                <a:cs typeface="Arial" pitchFamily="34" charset="0"/>
              </a:rPr>
              <a:t>Ове свете мошти су све до 4. века биле у Сирији, а затим у Цариграду, до упада западне крсташке војске у византијску престоницу.</a:t>
            </a:r>
          </a:p>
          <a:p>
            <a:pPr algn="just"/>
            <a:r>
              <a:rPr lang="ru-RU" sz="3800" dirty="0">
                <a:latin typeface="Arial" pitchFamily="34" charset="0"/>
                <a:cs typeface="Arial" pitchFamily="34" charset="0"/>
              </a:rPr>
              <a:t>Као и безбројне друге галије (натоварене златом и моштима, иконама и другим благом отетог са најраскошнијег двора тадашњег света), тако је пут Европе запловио и брод са моштима једног од највећих светитеља – чудотворне мошти Светог Апостола и Јеванђелисте Луке. </a:t>
            </a:r>
          </a:p>
          <a:p>
            <a:pPr algn="just"/>
            <a:r>
              <a:rPr lang="ru-RU" sz="3800" dirty="0">
                <a:latin typeface="Arial" pitchFamily="34" charset="0"/>
                <a:cs typeface="Arial" pitchFamily="34" charset="0"/>
              </a:rPr>
              <a:t>Божија промисао и морска олуја су потопиле овај разбојнички брод са покраденим телом Светог апостола Луке на обалама Епира. Тако су Турци дошли у посед тог мистичног блага, које је од њих откупио српски деспот Ђурађ.</a:t>
            </a:r>
            <a:br>
              <a:rPr lang="ru-RU" sz="3800" dirty="0">
                <a:latin typeface="Arial" pitchFamily="34" charset="0"/>
                <a:cs typeface="Arial" pitchFamily="34" charset="0"/>
              </a:rPr>
            </a:br>
            <a:br>
              <a:rPr lang="ru-RU" dirty="0"/>
            </a:br>
            <a:br>
              <a:rPr lang="ru-RU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1107</Words>
  <Application>Microsoft Office PowerPoint</Application>
  <PresentationFormat>Пројекција на екрану (4:3)</PresentationFormat>
  <Paragraphs>45</Paragraphs>
  <Slides>22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Свети апостол и јеванђелист Лука</vt:lpstr>
      <vt:lpstr>Тропар Св. Луки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Манастир Косијерево </vt:lpstr>
      <vt:lpstr>PowerPoint презентација</vt:lpstr>
      <vt:lpstr>PowerPoint презентација</vt:lpstr>
      <vt:lpstr>PowerPoint презентација</vt:lpstr>
      <vt:lpstr>Црква Св. Луке у Кошутњаку </vt:lpstr>
      <vt:lpstr> Презентацију припремила вероучитељица  Марија Тодоровић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Свети апостол и јеванђелист Лука</dc:title>
  <dc:creator>Korisnik</dc:creator>
  <cp:lastModifiedBy>Korisnik</cp:lastModifiedBy>
  <cp:revision>29</cp:revision>
  <dcterms:created xsi:type="dcterms:W3CDTF">2006-08-16T00:00:00Z</dcterms:created>
  <dcterms:modified xsi:type="dcterms:W3CDTF">2021-11-22T21:58:07Z</dcterms:modified>
</cp:coreProperties>
</file>