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4CCC3-E23B-49A7-9EDA-38658C57478B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12278-0900-452E-9726-C24D247A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18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6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1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6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2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9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3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9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BE6AA-EA81-49FE-9C70-8C3F324DC7C0}" type="datetimeFigureOut">
              <a:rPr lang="en-US" smtClean="0"/>
              <a:t>9/10/2016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5311C-4A0E-401C-81DF-D62B3794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1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13" name="click.wav"/>
          </p:stSnd>
        </p:sndAc>
      </p:transition>
    </mc:Choice>
    <mc:Fallback xmlns="">
      <p:transition spd="slow">
        <p:fade/>
        <p:sndAc>
          <p:stSnd>
            <p:snd r:embed="rId14" name="click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4005064"/>
            <a:ext cx="7200800" cy="1584176"/>
          </a:xfrm>
        </p:spPr>
        <p:txBody>
          <a:bodyPr>
            <a:normAutofit/>
          </a:bodyPr>
          <a:lstStyle/>
          <a:p>
            <a:r>
              <a:rPr lang="sr-Cyrl-R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ПРИЧА О СЕЈАЧУ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8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2121024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Добро тло (добра њива) су они што прихватају реч коју су чули и чувају је у чистом и добром срцу, живећи према заповестима Божијим. Такви људи доносе много добрих плодова, сваки према својој мери: неко тридест, неко шездесет , а неко стотину пута.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817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4077072"/>
            <a:ext cx="8064896" cy="2448272"/>
          </a:xfrm>
        </p:spPr>
        <p:txBody>
          <a:bodyPr>
            <a:noAutofit/>
          </a:bodyPr>
          <a:lstStyle/>
          <a:p>
            <a:r>
              <a:rPr lang="sr-Cyrl-RS" sz="2400" dirty="0" smtClean="0"/>
              <a:t>Господ Исус Христос је ишао по градовима и селима, проповедајући и благовестећи Царство Божије. Са Њим је ишло дванаест ученика, а такође и неколико жена које је Он исцелио од нечистих духова и од разних болести. Међу њима су биле Марија Магдалина из које је истерао седам демона, Јована, Сузана и многе друге. </a:t>
            </a:r>
          </a:p>
          <a:p>
            <a:endParaRPr lang="sr-Cyrl-RS" sz="2400" dirty="0" smtClean="0"/>
          </a:p>
        </p:txBody>
      </p:sp>
    </p:spTree>
    <p:extLst>
      <p:ext uri="{BB962C8B-B14F-4D97-AF65-F5344CB8AC3E}">
        <p14:creationId xmlns:p14="http://schemas.microsoft.com/office/powerpoint/2010/main" val="2408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2852936"/>
            <a:ext cx="8229600" cy="3779912"/>
          </a:xfrm>
        </p:spPr>
        <p:txBody>
          <a:bodyPr>
            <a:normAutofit fontScale="92500" lnSpcReduction="20000"/>
          </a:bodyPr>
          <a:lstStyle/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sz="2800" dirty="0" smtClean="0"/>
              <a:t>Једном приликом, када је проповедао на обали Галилејског мора, око Њега се окупило мноштво народа који Га је гурао. Тада је сео у лађу и, отпловивши недалеко од обале, поучавао људе причама.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000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1512168"/>
          </a:xfrm>
        </p:spPr>
        <p:txBody>
          <a:bodyPr>
            <a:normAutofit/>
          </a:bodyPr>
          <a:lstStyle/>
          <a:p>
            <a:r>
              <a:rPr lang="sr-Latn-RS" sz="2600" dirty="0" smtClean="0"/>
              <a:t>„</a:t>
            </a:r>
            <a:r>
              <a:rPr lang="sr-Cyrl-RS" sz="2600" dirty="0" smtClean="0"/>
              <a:t>Сејач је изашао да засеје семе. Док је сејао, нека семена су пала поред пута, па су дошле птице и позобале га.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74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2304256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Нека семена су пала на каменита места и одмах изникла, јер земља тамо није била дубока. Када је обасјало сунце, семена су увенула.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5645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3789040"/>
            <a:ext cx="8229600" cy="2697088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Друга семена су пала у дивљу траву и када је поникло трње, угушило је добро биље. Нека семена су, опет пала на добру земљу и донела добар плод – нека по тридесет, нека по шездесет, анека по стотину пута више од онога што је засејано“.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35915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417" y="4437112"/>
            <a:ext cx="9144000" cy="2547664"/>
          </a:xfrm>
        </p:spPr>
        <p:txBody>
          <a:bodyPr>
            <a:normAutofit fontScale="92500" lnSpcReduction="20000"/>
          </a:bodyPr>
          <a:lstStyle/>
          <a:p>
            <a:r>
              <a:rPr lang="sr-Cyrl-RS" sz="2800" dirty="0" smtClean="0"/>
              <a:t>Касније, када је отпустио народ и када је остао насамо са ученицима, овако је разјаснио ову причу: „ Семе је реч Божија а сејач онај који је проповеда, док је њива – срце, тј. човекова душа. Оно што је засејано поред пута означава човека који слуша реч, али је не прихвата. Код њега долази ђаво и отима оно што му је засејано у срце.</a:t>
            </a:r>
          </a:p>
          <a:p>
            <a:pPr marL="0" indent="0">
              <a:buNone/>
            </a:pPr>
            <a:r>
              <a:rPr lang="sr-Cyrl-RS" sz="2400" dirty="0" smtClean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1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4703119"/>
            <a:ext cx="8229600" cy="2160240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Каменита места су они који са радошћу прихватају и слушају реч, али су непостојани. Због тога се у време искушења, у време прогона због Христове вере, лако одричу вере.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214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60648"/>
            <a:ext cx="8424936" cy="2592288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Семе бачено у трње означава људе који слушају реч, али је угуше бриге о световном, о богатству, о земаљском благостању, тако да она не доноси плода.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0900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397</Words>
  <Application>Microsoft Office PowerPoint</Application>
  <PresentationFormat>On-screen Show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ПРИЧА О СЕЈАЧУ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 О СЕЈАЧУ</dc:title>
  <dc:creator>User</dc:creator>
  <cp:lastModifiedBy>Dragan</cp:lastModifiedBy>
  <cp:revision>59</cp:revision>
  <dcterms:created xsi:type="dcterms:W3CDTF">2016-09-09T21:00:48Z</dcterms:created>
  <dcterms:modified xsi:type="dcterms:W3CDTF">2016-09-10T03:18:29Z</dcterms:modified>
</cp:coreProperties>
</file>