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8" d="100"/>
          <a:sy n="78" d="100"/>
        </p:scale>
        <p:origin x="835"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pPr/>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12/4/2023</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Cyrl-RS" dirty="0"/>
              <a:t>Облици богослужења</a:t>
            </a:r>
            <a:endParaRPr lang="en-US" dirty="0"/>
          </a:p>
        </p:txBody>
      </p:sp>
    </p:spTree>
    <p:extLst>
      <p:ext uri="{BB962C8B-B14F-4D97-AF65-F5344CB8AC3E}">
        <p14:creationId xmlns:p14="http://schemas.microsoft.com/office/powerpoint/2010/main" val="2500958800"/>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871606"/>
          </a:xfrm>
        </p:spPr>
        <p:txBody>
          <a:bodyPr>
            <a:normAutofit/>
          </a:bodyPr>
          <a:lstStyle/>
          <a:p>
            <a:r>
              <a:rPr lang="sr-Cyrl-RS" sz="2800" dirty="0"/>
              <a:t>ВРСТЕ ЛИТУРГИЈЕ</a:t>
            </a:r>
            <a:endParaRPr lang="en-US" sz="2800" dirty="0"/>
          </a:p>
        </p:txBody>
      </p:sp>
      <p:sp>
        <p:nvSpPr>
          <p:cNvPr id="3" name="Content Placeholder 2"/>
          <p:cNvSpPr>
            <a:spLocks noGrp="1"/>
          </p:cNvSpPr>
          <p:nvPr>
            <p:ph idx="1"/>
          </p:nvPr>
        </p:nvSpPr>
        <p:spPr>
          <a:xfrm>
            <a:off x="1113905" y="2435629"/>
            <a:ext cx="9782692" cy="3632661"/>
          </a:xfrm>
        </p:spPr>
        <p:txBody>
          <a:bodyPr>
            <a:normAutofit fontScale="77500" lnSpcReduction="20000"/>
          </a:bodyPr>
          <a:lstStyle/>
          <a:p>
            <a:r>
              <a:rPr lang="ru-RU" dirty="0"/>
              <a:t>Почев од вечерњег богослужења, током дана се по Црквеном Уставу обавља девет служби:</a:t>
            </a:r>
          </a:p>
          <a:p>
            <a:endParaRPr lang="ru-RU" dirty="0"/>
          </a:p>
          <a:p>
            <a:r>
              <a:rPr lang="ru-RU" dirty="0"/>
              <a:t>1) Вечерње – на овој служби људи благодаре Богу за претходни дан и моле се да мирно и без греха проведу наступајућу ноћ.</a:t>
            </a:r>
          </a:p>
          <a:p>
            <a:endParaRPr lang="ru-RU" dirty="0"/>
          </a:p>
          <a:p>
            <a:r>
              <a:rPr lang="ru-RU" dirty="0"/>
              <a:t>2) Повечерје – обавља се после вечерња. То је, да тако кажемо, низ заједничких молитава оних који одлазе на починак. Они од Бога моле опроштај грехова и заштиту од духовних непријатеља који су нарочито опасни у време сна.</a:t>
            </a:r>
          </a:p>
          <a:p>
            <a:endParaRPr lang="ru-RU" dirty="0"/>
          </a:p>
          <a:p>
            <a:r>
              <a:rPr lang="ru-RU" dirty="0"/>
              <a:t>3) Полуноћница – молитва у поноћ, за сећање на Други долазак Христов који ће се по веровању Цркве догодити у поноћ.</a:t>
            </a:r>
            <a:endParaRPr lang="en-US" dirty="0"/>
          </a:p>
        </p:txBody>
      </p:sp>
    </p:spTree>
    <p:extLst>
      <p:ext uri="{BB962C8B-B14F-4D97-AF65-F5344CB8AC3E}">
        <p14:creationId xmlns:p14="http://schemas.microsoft.com/office/powerpoint/2010/main" val="26776895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3207" y="612845"/>
            <a:ext cx="10706793" cy="3970318"/>
          </a:xfrm>
          <a:prstGeom prst="rect">
            <a:avLst/>
          </a:prstGeom>
        </p:spPr>
        <p:txBody>
          <a:bodyPr wrap="square">
            <a:spAutoFit/>
          </a:bodyPr>
          <a:lstStyle/>
          <a:p>
            <a:r>
              <a:rPr lang="ru-RU" dirty="0"/>
              <a:t>4) Јутрење – богослужење које се обавља ујутро, пред излазак сунца. То је благодарна молитва Богу за протеклу ноћ, као и сећање на догађаје из Христовог живота који су се збили ноћу или врло рано ујутро.</a:t>
            </a:r>
          </a:p>
          <a:p>
            <a:endParaRPr lang="ru-RU" dirty="0"/>
          </a:p>
          <a:p>
            <a:r>
              <a:rPr lang="ru-RU" dirty="0"/>
              <a:t>5) Први час – благодаримо Богу за светлост дана коју нам је даровао и молимо да га проведемо без греха.</a:t>
            </a:r>
          </a:p>
          <a:p>
            <a:endParaRPr lang="ru-RU" dirty="0"/>
          </a:p>
          <a:p>
            <a:r>
              <a:rPr lang="ru-RU" dirty="0"/>
              <a:t>6) Трећи час – сећамо се силаска Духа Светог на апостоле у дан Педесетнице.</a:t>
            </a:r>
          </a:p>
          <a:p>
            <a:endParaRPr lang="ru-RU" dirty="0"/>
          </a:p>
          <a:p>
            <a:r>
              <a:rPr lang="ru-RU" dirty="0"/>
              <a:t>7) Шести час – (по нашем рачунању 12 сати) распеће Христа.</a:t>
            </a:r>
          </a:p>
          <a:p>
            <a:endParaRPr lang="ru-RU" dirty="0"/>
          </a:p>
          <a:p>
            <a:r>
              <a:rPr lang="ru-RU" dirty="0"/>
              <a:t>8) Девети час – смрт Исуса Христа.</a:t>
            </a:r>
          </a:p>
          <a:p>
            <a:endParaRPr lang="ru-RU" dirty="0"/>
          </a:p>
          <a:p>
            <a:r>
              <a:rPr lang="ru-RU" dirty="0"/>
              <a:t>9) Божанска Литургија – изображава историју земаљског живота Исуса Христа. Она сједињује сву силу захвалних, умилостивљујућих молитава и славословља. Кроз причешће Светим Тајнама, Литургија пружа могућност за улазак у заједницу са Христом.</a:t>
            </a:r>
            <a:endParaRPr lang="en-US" dirty="0"/>
          </a:p>
        </p:txBody>
      </p:sp>
      <p:pic>
        <p:nvPicPr>
          <p:cNvPr id="3" name="Picture 2" descr="Eucharist - Wikipedi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6528" y="4623617"/>
            <a:ext cx="2050992" cy="1535137"/>
          </a:xfrm>
          <a:prstGeom prst="rect">
            <a:avLst/>
          </a:prstGeom>
        </p:spPr>
      </p:pic>
      <p:pic>
        <p:nvPicPr>
          <p:cNvPr id="4" name="Picture 3" descr="File:Russian &lt;strong&gt;orthodox&lt;/strong&gt; church outside russia.jpg - Wikimedia Comm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8997" y="4623617"/>
            <a:ext cx="2759825" cy="1552402"/>
          </a:xfrm>
          <a:prstGeom prst="rect">
            <a:avLst/>
          </a:prstGeom>
        </p:spPr>
      </p:pic>
      <p:pic>
        <p:nvPicPr>
          <p:cNvPr id="5" name="Picture 4" descr="12 февраля 2014, Литургия в день памяти Собора Трех Святит… | Flick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9310" y="4623617"/>
            <a:ext cx="2265652" cy="1511948"/>
          </a:xfrm>
          <a:prstGeom prst="rect">
            <a:avLst/>
          </a:prstGeom>
        </p:spPr>
      </p:pic>
    </p:spTree>
    <p:extLst>
      <p:ext uri="{BB962C8B-B14F-4D97-AF65-F5344CB8AC3E}">
        <p14:creationId xmlns:p14="http://schemas.microsoft.com/office/powerpoint/2010/main" val="24717859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t>СВЕТА ТАЈНА ПРИЧЕШЋА</a:t>
            </a:r>
            <a:endParaRPr lang="en-US" dirty="0"/>
          </a:p>
        </p:txBody>
      </p:sp>
      <p:sp>
        <p:nvSpPr>
          <p:cNvPr id="3" name="Content Placeholder 2"/>
          <p:cNvSpPr>
            <a:spLocks noGrp="1"/>
          </p:cNvSpPr>
          <p:nvPr>
            <p:ph idx="1"/>
          </p:nvPr>
        </p:nvSpPr>
        <p:spPr/>
        <p:txBody>
          <a:bodyPr/>
          <a:lstStyle/>
          <a:p>
            <a:r>
              <a:rPr lang="ru-RU" dirty="0"/>
              <a:t>Света тајна Причешћа, или Евхаристија, јесте уствари света Литургија која се врши у Цркви као тајна Христа и Његове Цркве. На св. Литургији бива причешће. Причешће је света тајна у којој хришћанин, под обликом хлеба и вина, прима само тело и крв Господа Христа, сједињује се с Њим, добија опроштај грехова и залог вечнога живота.</a:t>
            </a:r>
            <a:endParaRPr lang="en-US" dirty="0"/>
          </a:p>
        </p:txBody>
      </p:sp>
      <p:pic>
        <p:nvPicPr>
          <p:cNvPr id="4" name="Picture 3" descr="&lt;strong&gt;Orthodox&lt;/strong&gt; 1080P, 2K, 4K, 5K HD wallpapers free download | Wallpaper Flar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6311" y="4566332"/>
            <a:ext cx="2184169" cy="1455113"/>
          </a:xfrm>
          <a:prstGeom prst="rect">
            <a:avLst/>
          </a:prstGeom>
        </p:spPr>
      </p:pic>
      <p:pic>
        <p:nvPicPr>
          <p:cNvPr id="5" name="Picture 4" descr="Becoming &lt;strong&gt;Orthodox&lt;/strong&gt; | Saint Sophia Greek &lt;strong&gt;Orthodox&lt;/strong&gt; Church"/>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5569" y="4477243"/>
            <a:ext cx="3111028" cy="1633290"/>
          </a:xfrm>
          <a:prstGeom prst="rect">
            <a:avLst/>
          </a:prstGeom>
        </p:spPr>
      </p:pic>
    </p:spTree>
    <p:extLst>
      <p:ext uri="{BB962C8B-B14F-4D97-AF65-F5344CB8AC3E}">
        <p14:creationId xmlns:p14="http://schemas.microsoft.com/office/powerpoint/2010/main" val="53298987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1273" y="2551837"/>
            <a:ext cx="10507287" cy="1200329"/>
          </a:xfrm>
          <a:prstGeom prst="rect">
            <a:avLst/>
          </a:prstGeom>
        </p:spPr>
        <p:txBody>
          <a:bodyPr wrap="square">
            <a:spAutoFit/>
          </a:bodyPr>
          <a:lstStyle/>
          <a:p>
            <a:r>
              <a:rPr lang="az-Cyrl-AZ" b="1" u="sng" dirty="0"/>
              <a:t>Ову свету тајну установио је сам Спаситељ на Тајној Вечери. Узео је хлеб, благословио га, преломио и дао својим ученицима, рекавши: „Узмите, једите га, – ово је тело </a:t>
            </a:r>
            <a:r>
              <a:rPr lang="sr-Cyrl-RS" b="1" u="sng" dirty="0" err="1"/>
              <a:t>М</a:t>
            </a:r>
            <a:r>
              <a:rPr lang="en-US" b="1" u="sng" dirty="0" err="1"/>
              <a:t>oje</a:t>
            </a:r>
            <a:r>
              <a:rPr lang="en-US" b="1" u="sng" dirty="0"/>
              <a:t>, </a:t>
            </a:r>
            <a:r>
              <a:rPr lang="az-Cyrl-AZ" b="1" u="sng" dirty="0"/>
              <a:t>које се за вас ломи.“ Затим је узео чашу, захвалио Богу, и дао им говорећи: „Пијте из ње сви, јер је ово крв моја Новога Завета, која се пролива за многе ради отпуштења грехова“.</a:t>
            </a:r>
            <a:endParaRPr lang="en-US" b="1" u="sng" dirty="0"/>
          </a:p>
        </p:txBody>
      </p:sp>
      <p:pic>
        <p:nvPicPr>
          <p:cNvPr id="3" name="Picture 2" descr="Book Review; The &lt;strong&gt;Secret&lt;/strong&gt; &lt;strong&gt;Supper&lt;/strong&gt; | Ærchies Archive - Digital Detritu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9000" y="3830617"/>
            <a:ext cx="6139814" cy="2148708"/>
          </a:xfrm>
          <a:prstGeom prst="rect">
            <a:avLst/>
          </a:prstGeom>
        </p:spPr>
      </p:pic>
      <p:pic>
        <p:nvPicPr>
          <p:cNvPr id="6" name="Picture 5" descr="&lt;strong&gt;Dinner&lt;/strong&gt; with &lt;strong&gt;Jesus&lt;/strong&gt; — St. Stephen's Armonk, N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9049" y="737571"/>
            <a:ext cx="2477192" cy="1857894"/>
          </a:xfrm>
          <a:prstGeom prst="rect">
            <a:avLst/>
          </a:prstGeom>
        </p:spPr>
      </p:pic>
      <p:pic>
        <p:nvPicPr>
          <p:cNvPr id="7" name="Picture 6" descr="God-speak: Remembering Chris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3018" y="772394"/>
            <a:ext cx="3023986" cy="1700992"/>
          </a:xfrm>
          <a:prstGeom prst="rect">
            <a:avLst/>
          </a:prstGeom>
        </p:spPr>
      </p:pic>
    </p:spTree>
    <p:extLst>
      <p:ext uri="{BB962C8B-B14F-4D97-AF65-F5344CB8AC3E}">
        <p14:creationId xmlns:p14="http://schemas.microsoft.com/office/powerpoint/2010/main" val="41983560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t>ЦРКВА</a:t>
            </a:r>
            <a:endParaRPr lang="en-US" dirty="0"/>
          </a:p>
        </p:txBody>
      </p:sp>
      <p:sp>
        <p:nvSpPr>
          <p:cNvPr id="3" name="Content Placeholder 2"/>
          <p:cNvSpPr>
            <a:spLocks noGrp="1"/>
          </p:cNvSpPr>
          <p:nvPr>
            <p:ph idx="1"/>
          </p:nvPr>
        </p:nvSpPr>
        <p:spPr>
          <a:xfrm>
            <a:off x="1295401" y="2460567"/>
            <a:ext cx="9601196" cy="3640975"/>
          </a:xfrm>
        </p:spPr>
        <p:txBody>
          <a:bodyPr>
            <a:normAutofit fontScale="70000" lnSpcReduction="20000"/>
          </a:bodyPr>
          <a:lstStyle/>
          <a:p>
            <a:r>
              <a:rPr lang="ru-RU" sz="2500" dirty="0"/>
              <a:t>Црква је грађевина намењена обављању хришћанских верских обреда. Црква се састоји из три дела:</a:t>
            </a:r>
          </a:p>
          <a:p>
            <a:endParaRPr lang="ru-RU" sz="2500" dirty="0"/>
          </a:p>
          <a:p>
            <a:r>
              <a:rPr lang="ru-RU" sz="2500" dirty="0"/>
              <a:t>први део где се пале свеће који се зове припрата;</a:t>
            </a:r>
          </a:p>
          <a:p>
            <a:r>
              <a:rPr lang="ru-RU" sz="2500" dirty="0"/>
              <a:t>средњи део који се зове наос;</a:t>
            </a:r>
          </a:p>
          <a:p>
            <a:r>
              <a:rPr lang="ru-RU" sz="2500" dirty="0"/>
              <a:t>олтар.</a:t>
            </a:r>
          </a:p>
          <a:p>
            <a:r>
              <a:rPr lang="ru-RU" sz="2500" dirty="0"/>
              <a:t>Унутар цркве налазе се иконе и фреске које приказују свеце.</a:t>
            </a:r>
          </a:p>
          <a:p>
            <a:endParaRPr lang="ru-RU" sz="2500" dirty="0"/>
          </a:p>
          <a:p>
            <a:r>
              <a:rPr lang="ru-RU" sz="2500" dirty="0"/>
              <a:t>Понекад се реч црква користи аналогно и једноставно за грађевине других религија, као што су џамије и синагоге. Црква се такође користи да опише тело или скуп хришћанских верника, а може се користити да се односи на светску хришћанску верску заједницу у целини.</a:t>
            </a:r>
            <a:endParaRPr lang="en-US" sz="2500" dirty="0"/>
          </a:p>
        </p:txBody>
      </p:sp>
      <p:pic>
        <p:nvPicPr>
          <p:cNvPr id="4" name="Picture 3" descr="Experiencing Eastern &lt;strong&gt;Orthodoxy&lt;/strong&gt; and a Recommendation – The Two Citie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8402" y="3105712"/>
            <a:ext cx="2858195" cy="1665792"/>
          </a:xfrm>
          <a:prstGeom prst="rect">
            <a:avLst/>
          </a:prstGeom>
        </p:spPr>
      </p:pic>
    </p:spTree>
    <p:extLst>
      <p:ext uri="{BB962C8B-B14F-4D97-AF65-F5344CB8AC3E}">
        <p14:creationId xmlns:p14="http://schemas.microsoft.com/office/powerpoint/2010/main" val="43220705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t>НАЈПОЗНАТИЈИ МАНАСТИРИ</a:t>
            </a:r>
            <a:endParaRPr lang="en-US" dirty="0"/>
          </a:p>
        </p:txBody>
      </p:sp>
      <p:sp>
        <p:nvSpPr>
          <p:cNvPr id="3" name="Content Placeholder 2"/>
          <p:cNvSpPr>
            <a:spLocks noGrp="1"/>
          </p:cNvSpPr>
          <p:nvPr>
            <p:ph idx="1"/>
          </p:nvPr>
        </p:nvSpPr>
        <p:spPr/>
        <p:txBody>
          <a:bodyPr/>
          <a:lstStyle/>
          <a:p>
            <a:r>
              <a:rPr lang="sr-Cyrl-RS" dirty="0"/>
              <a:t>1. Жича (14. век)</a:t>
            </a:r>
          </a:p>
          <a:p>
            <a:r>
              <a:rPr lang="sr-Cyrl-RS" dirty="0"/>
              <a:t>2.Милешева (16. век)</a:t>
            </a:r>
          </a:p>
          <a:p>
            <a:r>
              <a:rPr lang="sr-Cyrl-RS" dirty="0"/>
              <a:t>3.Острог (17. век)</a:t>
            </a:r>
          </a:p>
          <a:p>
            <a:r>
              <a:rPr lang="sr-Cyrl-RS" dirty="0"/>
              <a:t>4.Грачаница (14. век)</a:t>
            </a:r>
          </a:p>
          <a:p>
            <a:endParaRPr lang="en-US" dirty="0"/>
          </a:p>
        </p:txBody>
      </p:sp>
      <p:pic>
        <p:nvPicPr>
          <p:cNvPr id="4" name="Picture 3" descr="&lt;strong&gt;Ostrog&lt;/strong&gt; | Poklonička putovanja | | Hedonic Travel Beograd | Leto 2020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2744" y="2449236"/>
            <a:ext cx="2548544" cy="1615777"/>
          </a:xfrm>
          <a:prstGeom prst="rect">
            <a:avLst/>
          </a:prstGeom>
        </p:spPr>
      </p:pic>
      <p:pic>
        <p:nvPicPr>
          <p:cNvPr id="6" name="Picture 5" descr="Архитектура цркве Светог Спаса у манастиру Жичи | PULSE Magazi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0983" y="2781666"/>
            <a:ext cx="2124686" cy="2869468"/>
          </a:xfrm>
          <a:prstGeom prst="rect">
            <a:avLst/>
          </a:prstGeom>
        </p:spPr>
      </p:pic>
      <p:pic>
        <p:nvPicPr>
          <p:cNvPr id="7" name="Picture 6" descr="Манастир &lt;strong&gt;Грачаница&lt;/strong&gt; — Википедиј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2415" y="4607161"/>
            <a:ext cx="2336006" cy="1539640"/>
          </a:xfrm>
          <a:prstGeom prst="rect">
            <a:avLst/>
          </a:prstGeom>
        </p:spPr>
      </p:pic>
      <p:pic>
        <p:nvPicPr>
          <p:cNvPr id="9" name="Picture 8" descr="Ovo su najlepši manastiri u Srbiji: Pogledajte 8 bisera koji će vas ..."/>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72744" y="4436440"/>
            <a:ext cx="2557549" cy="1710361"/>
          </a:xfrm>
          <a:prstGeom prst="rect">
            <a:avLst/>
          </a:prstGeom>
        </p:spPr>
      </p:pic>
    </p:spTree>
    <p:extLst>
      <p:ext uri="{BB962C8B-B14F-4D97-AF65-F5344CB8AC3E}">
        <p14:creationId xmlns:p14="http://schemas.microsoft.com/office/powerpoint/2010/main" val="377971274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t>ЧУДО У МАНАСТИРУ ОСТРОГ</a:t>
            </a:r>
            <a:endParaRPr lang="en-US" dirty="0"/>
          </a:p>
        </p:txBody>
      </p:sp>
      <p:sp>
        <p:nvSpPr>
          <p:cNvPr id="3" name="Content Placeholder 2"/>
          <p:cNvSpPr>
            <a:spLocks noGrp="1"/>
          </p:cNvSpPr>
          <p:nvPr>
            <p:ph idx="1"/>
          </p:nvPr>
        </p:nvSpPr>
        <p:spPr/>
        <p:txBody>
          <a:bodyPr/>
          <a:lstStyle/>
          <a:p>
            <a:r>
              <a:rPr lang="ru-RU" dirty="0"/>
              <a:t>Несмотрена мајка</a:t>
            </a:r>
          </a:p>
          <a:p>
            <a:endParaRPr lang="ru-RU" dirty="0"/>
          </a:p>
          <a:p>
            <a:r>
              <a:rPr lang="ru-RU" dirty="0"/>
              <a:t>У Црној Гори већ сто година добро се зна за несмотрену мајку која је колевку са бебом оставила на бедему изнад манастира. Немирна беба преврнула је дрвену колевку која је пала са висине од преко седамдесет метара. Али, иако се колевка разбила у парампарчад, беба је чудом остала жива и потпуно неповређена!</a:t>
            </a:r>
            <a:endParaRPr lang="en-US" dirty="0"/>
          </a:p>
        </p:txBody>
      </p:sp>
    </p:spTree>
    <p:extLst>
      <p:ext uri="{BB962C8B-B14F-4D97-AF65-F5344CB8AC3E}">
        <p14:creationId xmlns:p14="http://schemas.microsoft.com/office/powerpoint/2010/main" val="320951723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t>ХВАЛА НА ПАЖЊИ!</a:t>
            </a:r>
            <a:endParaRPr lang="en-US" dirty="0"/>
          </a:p>
        </p:txBody>
      </p:sp>
      <p:sp>
        <p:nvSpPr>
          <p:cNvPr id="3" name="Text Placeholder 2"/>
          <p:cNvSpPr>
            <a:spLocks noGrp="1"/>
          </p:cNvSpPr>
          <p:nvPr>
            <p:ph type="body" idx="1"/>
          </p:nvPr>
        </p:nvSpPr>
        <p:spPr/>
        <p:txBody>
          <a:bodyPr/>
          <a:lstStyle/>
          <a:p>
            <a:endParaRPr lang="en-US" dirty="0"/>
          </a:p>
        </p:txBody>
      </p:sp>
      <p:pic>
        <p:nvPicPr>
          <p:cNvPr id="4" name="Picture 3" descr="Divna i Trkulja uživo na Vaskrs iz &lt;strong&gt;Hrama&lt;/strong&gt; - www.lobi-info.r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0720" y="846577"/>
            <a:ext cx="5510109" cy="3667284"/>
          </a:xfrm>
          <a:prstGeom prst="rect">
            <a:avLst/>
          </a:prstGeom>
        </p:spPr>
      </p:pic>
    </p:spTree>
    <p:extLst>
      <p:ext uri="{BB962C8B-B14F-4D97-AF65-F5344CB8AC3E}">
        <p14:creationId xmlns:p14="http://schemas.microsoft.com/office/powerpoint/2010/main" val="23540828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102</TotalTime>
  <Words>598</Words>
  <Application>Microsoft Office PowerPoint</Application>
  <PresentationFormat>Широки екран</PresentationFormat>
  <Paragraphs>42</Paragraphs>
  <Slides>9</Slides>
  <Notes>0</Notes>
  <HiddenSlides>0</HiddenSlides>
  <MMClips>0</MMClips>
  <ScaleCrop>false</ScaleCrop>
  <HeadingPairs>
    <vt:vector size="6" baseType="variant">
      <vt:variant>
        <vt:lpstr>Кориштени фонтови</vt:lpstr>
      </vt:variant>
      <vt:variant>
        <vt:i4>2</vt:i4>
      </vt:variant>
      <vt:variant>
        <vt:lpstr>Тема</vt:lpstr>
      </vt:variant>
      <vt:variant>
        <vt:i4>1</vt:i4>
      </vt:variant>
      <vt:variant>
        <vt:lpstr>Наслови слајдова</vt:lpstr>
      </vt:variant>
      <vt:variant>
        <vt:i4>9</vt:i4>
      </vt:variant>
    </vt:vector>
  </HeadingPairs>
  <TitlesOfParts>
    <vt:vector size="12" baseType="lpstr">
      <vt:lpstr>Arial</vt:lpstr>
      <vt:lpstr>Garamond</vt:lpstr>
      <vt:lpstr>Organic</vt:lpstr>
      <vt:lpstr>Облици богослужења</vt:lpstr>
      <vt:lpstr>ВРСТЕ ЛИТУРГИЈЕ</vt:lpstr>
      <vt:lpstr>PowerPoint презентација</vt:lpstr>
      <vt:lpstr>СВЕТА ТАЈНА ПРИЧЕШЋА</vt:lpstr>
      <vt:lpstr>PowerPoint презентација</vt:lpstr>
      <vt:lpstr>ЦРКВА</vt:lpstr>
      <vt:lpstr>НАЈПОЗНАТИЈИ МАНАСТИРИ</vt:lpstr>
      <vt:lpstr>ЧУДО У МАНАСТИРУ ОСТРОГ</vt:lpstr>
      <vt:lpstr>ХВАЛА НА ПАЖЊИ!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Nikola</dc:creator>
  <cp:lastModifiedBy>Korisnik</cp:lastModifiedBy>
  <cp:revision>12</cp:revision>
  <dcterms:created xsi:type="dcterms:W3CDTF">2023-11-11T21:27:42Z</dcterms:created>
  <dcterms:modified xsi:type="dcterms:W3CDTF">2023-12-04T12:26:10Z</dcterms:modified>
</cp:coreProperties>
</file>