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ppt/revisionInfo.xml" ContentType="application/vnd.ms-powerpoint.revisioninfo+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8" r:id="rId3"/>
    <p:sldId id="257" r:id="rId4"/>
    <p:sldId id="259" r:id="rId5"/>
    <p:sldId id="263" r:id="rId6"/>
    <p:sldId id="260" r:id="rId7"/>
    <p:sldId id="261" r:id="rId8"/>
    <p:sldId id="262" r:id="rId9"/>
    <p:sldId id="264" r:id="rId10"/>
    <p:sldId id="265" r:id="rId11"/>
    <p:sldId id="266" r:id="rId12"/>
    <p:sldId id="267" r:id="rId13"/>
    <p:sldId id="268" r:id="rId14"/>
    <p:sldId id="270" r:id="rId15"/>
    <p:sldId id="269"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77F87B-4741-D5B6-FE68-16B5731FA539}" v="646" dt="2022-03-07T13:13:39.064"/>
    <p1510:client id="{9C628B34-E87F-4982-BDCB-21A16AB5B703}" v="379" dt="2022-03-05T22:51:53.7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 Id="rId30"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3/7/2022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6080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069491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167707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29509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3/7/2022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331823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3/7/2022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42544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dirty="0"/>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3/7/2022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673963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3/7/2022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97387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3/7/2022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828674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882197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238004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3/7/2022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397176573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3142" y="2954226"/>
            <a:ext cx="5414249" cy="2232199"/>
          </a:xfrm>
        </p:spPr>
        <p:txBody>
          <a:bodyPr anchor="t">
            <a:normAutofit/>
          </a:bodyPr>
          <a:lstStyle/>
          <a:p>
            <a:pPr algn="l"/>
            <a:r>
              <a:rPr lang="en-US" sz="5400" b="1" dirty="0">
                <a:latin typeface="Aharoni"/>
                <a:cs typeface="Calibri Light"/>
              </a:rPr>
              <a:t>ПРАВЕДНИ </a:t>
            </a:r>
            <a:br>
              <a:rPr lang="en-US" sz="5400" b="1" dirty="0">
                <a:latin typeface="Aharoni"/>
                <a:cs typeface="Calibri Light"/>
              </a:rPr>
            </a:br>
            <a:r>
              <a:rPr lang="en-US" sz="5400" b="1" dirty="0">
                <a:latin typeface="Aharoni"/>
                <a:cs typeface="Calibri Light"/>
              </a:rPr>
              <a:t> ЈОСИФ</a:t>
            </a:r>
          </a:p>
        </p:txBody>
      </p:sp>
      <p:pic>
        <p:nvPicPr>
          <p:cNvPr id="4" name="Picture 4" descr="A picture containing text&#10;&#10;Description automatically generated">
            <a:extLst>
              <a:ext uri="{FF2B5EF4-FFF2-40B4-BE49-F238E27FC236}">
                <a16:creationId xmlns:a16="http://schemas.microsoft.com/office/drawing/2014/main" id="{A51F68EE-E26C-4A20-959D-0C3A112ABBF3}"/>
              </a:ext>
            </a:extLst>
          </p:cNvPr>
          <p:cNvPicPr>
            <a:picLocks noChangeAspect="1"/>
          </p:cNvPicPr>
          <p:nvPr/>
        </p:nvPicPr>
        <p:blipFill>
          <a:blip r:embed="rId2"/>
          <a:stretch>
            <a:fillRect/>
          </a:stretch>
        </p:blipFill>
        <p:spPr>
          <a:xfrm>
            <a:off x="6189157" y="330223"/>
            <a:ext cx="5810316" cy="5752788"/>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B39286B-772E-4B31-95F0-33484AFAA6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Background pattern&#10;&#10;Description automatically generated">
            <a:extLst>
              <a:ext uri="{FF2B5EF4-FFF2-40B4-BE49-F238E27FC236}">
                <a16:creationId xmlns:a16="http://schemas.microsoft.com/office/drawing/2014/main" id="{7B65DEB4-25B4-4785-9AC3-62B112BB9470}"/>
              </a:ext>
            </a:extLst>
          </p:cNvPr>
          <p:cNvPicPr>
            <a:picLocks noChangeAspect="1"/>
          </p:cNvPicPr>
          <p:nvPr/>
        </p:nvPicPr>
        <p:blipFill>
          <a:blip r:embed="rId2"/>
          <a:stretch>
            <a:fillRect/>
          </a:stretch>
        </p:blipFill>
        <p:spPr>
          <a:xfrm>
            <a:off x="493776" y="448647"/>
            <a:ext cx="4855464" cy="2731198"/>
          </a:xfrm>
          <a:prstGeom prst="rect">
            <a:avLst/>
          </a:prstGeom>
        </p:spPr>
      </p:pic>
      <p:pic>
        <p:nvPicPr>
          <p:cNvPr id="6" name="Picture 6">
            <a:extLst>
              <a:ext uri="{FF2B5EF4-FFF2-40B4-BE49-F238E27FC236}">
                <a16:creationId xmlns:a16="http://schemas.microsoft.com/office/drawing/2014/main" id="{726E1AF4-5CA5-4074-881F-FC01F3517597}"/>
              </a:ext>
            </a:extLst>
          </p:cNvPr>
          <p:cNvPicPr>
            <a:picLocks noChangeAspect="1"/>
          </p:cNvPicPr>
          <p:nvPr/>
        </p:nvPicPr>
        <p:blipFill>
          <a:blip r:embed="rId3"/>
          <a:stretch>
            <a:fillRect/>
          </a:stretch>
        </p:blipFill>
        <p:spPr>
          <a:xfrm>
            <a:off x="493776" y="3704749"/>
            <a:ext cx="4855464" cy="2731198"/>
          </a:xfrm>
          <a:prstGeom prst="rect">
            <a:avLst/>
          </a:prstGeom>
        </p:spPr>
      </p:pic>
      <p:cxnSp>
        <p:nvCxnSpPr>
          <p:cNvPr id="13" name="Straight Connector 12">
            <a:extLst>
              <a:ext uri="{FF2B5EF4-FFF2-40B4-BE49-F238E27FC236}">
                <a16:creationId xmlns:a16="http://schemas.microsoft.com/office/drawing/2014/main" id="{73FA79A8-0B2C-4219-95C7-D68CB577908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35981"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550DC70-6C5D-462B-B84A-29AB51C92065}"/>
              </a:ext>
            </a:extLst>
          </p:cNvPr>
          <p:cNvSpPr>
            <a:spLocks noGrp="1"/>
          </p:cNvSpPr>
          <p:nvPr>
            <p:ph idx="1"/>
          </p:nvPr>
        </p:nvSpPr>
        <p:spPr>
          <a:xfrm>
            <a:off x="6428232" y="2624328"/>
            <a:ext cx="4928616" cy="3538728"/>
          </a:xfrm>
        </p:spPr>
        <p:txBody>
          <a:bodyPr vert="horz" lIns="91440" tIns="45720" rIns="91440" bIns="45720" rtlCol="0" anchor="t">
            <a:normAutofit/>
          </a:bodyPr>
          <a:lstStyle/>
          <a:p>
            <a:pPr>
              <a:buNone/>
            </a:pPr>
            <a:r>
              <a:rPr lang="en-US" sz="1900" dirty="0">
                <a:latin typeface="noto serif"/>
                <a:ea typeface="noto serif"/>
                <a:cs typeface="noto serif"/>
              </a:rPr>
              <a:t>   </a:t>
            </a:r>
            <a:r>
              <a:rPr lang="en-US" sz="1900" dirty="0" err="1">
                <a:latin typeface="Calibri"/>
                <a:ea typeface="noto serif"/>
                <a:cs typeface="noto serif"/>
              </a:rPr>
              <a:t>Старешина</a:t>
            </a:r>
            <a:r>
              <a:rPr lang="en-US" sz="1900" dirty="0">
                <a:latin typeface="Calibri"/>
                <a:ea typeface="noto serif"/>
                <a:cs typeface="noto serif"/>
              </a:rPr>
              <a:t> </a:t>
            </a:r>
            <a:r>
              <a:rPr lang="en-US" sz="1900" dirty="0" err="1">
                <a:latin typeface="Calibri"/>
                <a:ea typeface="noto serif"/>
                <a:cs typeface="noto serif"/>
              </a:rPr>
              <a:t>над</a:t>
            </a:r>
            <a:r>
              <a:rPr lang="en-US" sz="1900" dirty="0">
                <a:latin typeface="Calibri"/>
                <a:ea typeface="noto serif"/>
                <a:cs typeface="noto serif"/>
              </a:rPr>
              <a:t> </a:t>
            </a:r>
            <a:r>
              <a:rPr lang="en-US" sz="1900" dirty="0" err="1">
                <a:latin typeface="Calibri"/>
                <a:ea typeface="noto serif"/>
                <a:cs typeface="noto serif"/>
              </a:rPr>
              <a:t>пехарницима</a:t>
            </a:r>
            <a:r>
              <a:rPr lang="en-US" sz="1900" dirty="0">
                <a:latin typeface="Calibri"/>
                <a:ea typeface="noto serif"/>
                <a:cs typeface="noto serif"/>
              </a:rPr>
              <a:t> </a:t>
            </a:r>
            <a:r>
              <a:rPr lang="en-US" sz="1900" dirty="0" err="1">
                <a:latin typeface="Calibri"/>
                <a:ea typeface="noto serif"/>
                <a:cs typeface="noto serif"/>
              </a:rPr>
              <a:t>исприча</a:t>
            </a:r>
            <a:r>
              <a:rPr lang="en-US" sz="1900" dirty="0">
                <a:latin typeface="Calibri"/>
                <a:ea typeface="noto serif"/>
                <a:cs typeface="noto serif"/>
              </a:rPr>
              <a:t> </a:t>
            </a:r>
            <a:r>
              <a:rPr lang="en-US" sz="1900" dirty="0" err="1">
                <a:latin typeface="Calibri"/>
                <a:ea typeface="noto serif"/>
                <a:cs typeface="noto serif"/>
              </a:rPr>
              <a:t>да</a:t>
            </a:r>
            <a:r>
              <a:rPr lang="en-US" sz="1900" dirty="0">
                <a:latin typeface="Calibri"/>
                <a:ea typeface="noto serif"/>
                <a:cs typeface="noto serif"/>
              </a:rPr>
              <a:t> </a:t>
            </a:r>
            <a:r>
              <a:rPr lang="en-US" sz="1900" dirty="0" err="1">
                <a:latin typeface="Calibri"/>
                <a:ea typeface="noto serif"/>
                <a:cs typeface="noto serif"/>
              </a:rPr>
              <a:t>је</a:t>
            </a:r>
            <a:r>
              <a:rPr lang="en-US" sz="1900" dirty="0">
                <a:latin typeface="Calibri"/>
                <a:ea typeface="noto serif"/>
                <a:cs typeface="noto serif"/>
              </a:rPr>
              <a:t> </a:t>
            </a:r>
            <a:r>
              <a:rPr lang="en-US" sz="1900" dirty="0" err="1">
                <a:latin typeface="Calibri"/>
                <a:ea typeface="noto serif"/>
                <a:cs typeface="noto serif"/>
              </a:rPr>
              <a:t>снио</a:t>
            </a:r>
            <a:r>
              <a:rPr lang="en-US" sz="1900" dirty="0">
                <a:latin typeface="Calibri"/>
                <a:ea typeface="noto serif"/>
                <a:cs typeface="noto serif"/>
              </a:rPr>
              <a:t>, </a:t>
            </a:r>
            <a:r>
              <a:rPr lang="en-US" sz="1900" dirty="0" err="1">
                <a:latin typeface="Calibri"/>
                <a:ea typeface="noto serif"/>
                <a:cs typeface="noto serif"/>
              </a:rPr>
              <a:t>како</a:t>
            </a:r>
            <a:r>
              <a:rPr lang="en-US" sz="1900" dirty="0">
                <a:latin typeface="Calibri"/>
                <a:ea typeface="noto serif"/>
                <a:cs typeface="noto serif"/>
              </a:rPr>
              <a:t> </a:t>
            </a:r>
            <a:r>
              <a:rPr lang="en-US" sz="1900" dirty="0" err="1">
                <a:latin typeface="Calibri"/>
                <a:ea typeface="noto serif"/>
                <a:cs typeface="noto serif"/>
              </a:rPr>
              <a:t>пред</a:t>
            </a:r>
            <a:r>
              <a:rPr lang="en-US" sz="1900" dirty="0">
                <a:latin typeface="Calibri"/>
                <a:ea typeface="noto serif"/>
                <a:cs typeface="noto serif"/>
              </a:rPr>
              <a:t> </a:t>
            </a:r>
            <a:r>
              <a:rPr lang="en-US" sz="1900" dirty="0" err="1">
                <a:latin typeface="Calibri"/>
                <a:ea typeface="noto serif"/>
                <a:cs typeface="noto serif"/>
              </a:rPr>
              <a:t>њим</a:t>
            </a:r>
            <a:r>
              <a:rPr lang="en-US" sz="1900" dirty="0">
                <a:latin typeface="Calibri"/>
                <a:ea typeface="noto serif"/>
                <a:cs typeface="noto serif"/>
              </a:rPr>
              <a:t> </a:t>
            </a:r>
            <a:r>
              <a:rPr lang="en-US" sz="1900" dirty="0" err="1">
                <a:latin typeface="Calibri"/>
                <a:ea typeface="noto serif"/>
                <a:cs typeface="noto serif"/>
              </a:rPr>
              <a:t>стоји</a:t>
            </a:r>
            <a:r>
              <a:rPr lang="en-US" sz="1900" dirty="0">
                <a:latin typeface="Calibri"/>
                <a:ea typeface="noto serif"/>
                <a:cs typeface="noto serif"/>
              </a:rPr>
              <a:t> </a:t>
            </a:r>
            <a:r>
              <a:rPr lang="en-US" sz="1900" dirty="0" err="1">
                <a:latin typeface="Calibri"/>
                <a:ea typeface="noto serif"/>
                <a:cs typeface="noto serif"/>
              </a:rPr>
              <a:t>чокот</a:t>
            </a:r>
            <a:r>
              <a:rPr lang="en-US" sz="1900" dirty="0">
                <a:latin typeface="Calibri"/>
                <a:ea typeface="noto serif"/>
                <a:cs typeface="noto serif"/>
              </a:rPr>
              <a:t> </a:t>
            </a:r>
            <a:r>
              <a:rPr lang="en-US" sz="1900" dirty="0" err="1">
                <a:latin typeface="Calibri"/>
                <a:ea typeface="noto serif"/>
                <a:cs typeface="noto serif"/>
              </a:rPr>
              <a:t>са</a:t>
            </a:r>
            <a:r>
              <a:rPr lang="en-US" sz="1900" dirty="0">
                <a:latin typeface="Calibri"/>
                <a:ea typeface="noto serif"/>
                <a:cs typeface="noto serif"/>
              </a:rPr>
              <a:t> </a:t>
            </a:r>
            <a:r>
              <a:rPr lang="en-US" sz="1900" dirty="0" err="1">
                <a:latin typeface="Calibri"/>
                <a:ea typeface="noto serif"/>
                <a:cs typeface="noto serif"/>
              </a:rPr>
              <a:t>три</a:t>
            </a:r>
            <a:r>
              <a:rPr lang="en-US" sz="1900" dirty="0">
                <a:latin typeface="Calibri"/>
                <a:ea typeface="noto serif"/>
                <a:cs typeface="noto serif"/>
              </a:rPr>
              <a:t> </a:t>
            </a:r>
            <a:r>
              <a:rPr lang="en-US" sz="1900" dirty="0" err="1">
                <a:latin typeface="Calibri"/>
                <a:ea typeface="noto serif"/>
                <a:cs typeface="noto serif"/>
              </a:rPr>
              <a:t>лозе</a:t>
            </a:r>
            <a:r>
              <a:rPr lang="en-US" sz="1900" dirty="0">
                <a:latin typeface="Calibri"/>
                <a:ea typeface="noto serif"/>
                <a:cs typeface="noto serif"/>
              </a:rPr>
              <a:t>. </a:t>
            </a:r>
            <a:r>
              <a:rPr lang="en-US" sz="1900" dirty="0" err="1">
                <a:latin typeface="Calibri"/>
                <a:ea typeface="noto serif"/>
                <a:cs typeface="noto serif"/>
              </a:rPr>
              <a:t>Чокот</a:t>
            </a:r>
            <a:r>
              <a:rPr lang="en-US" sz="1900" dirty="0">
                <a:latin typeface="Calibri"/>
                <a:ea typeface="noto serif"/>
                <a:cs typeface="noto serif"/>
              </a:rPr>
              <a:t> </a:t>
            </a:r>
            <a:r>
              <a:rPr lang="en-US" sz="1900" dirty="0" err="1">
                <a:latin typeface="Calibri"/>
                <a:ea typeface="noto serif"/>
                <a:cs typeface="noto serif"/>
              </a:rPr>
              <a:t>олиста</a:t>
            </a:r>
            <a:r>
              <a:rPr lang="en-US" sz="1900" dirty="0">
                <a:latin typeface="Calibri"/>
                <a:ea typeface="noto serif"/>
                <a:cs typeface="noto serif"/>
              </a:rPr>
              <a:t>, </a:t>
            </a:r>
            <a:r>
              <a:rPr lang="en-US" sz="1900" dirty="0" err="1">
                <a:latin typeface="Calibri"/>
                <a:ea typeface="noto serif"/>
                <a:cs typeface="noto serif"/>
              </a:rPr>
              <a:t>процвета</a:t>
            </a:r>
            <a:r>
              <a:rPr lang="en-US" sz="1900" dirty="0">
                <a:latin typeface="Calibri"/>
                <a:ea typeface="noto serif"/>
                <a:cs typeface="noto serif"/>
              </a:rPr>
              <a:t> и </a:t>
            </a:r>
            <a:r>
              <a:rPr lang="en-US" sz="1900" dirty="0" err="1">
                <a:latin typeface="Calibri"/>
                <a:ea typeface="noto serif"/>
                <a:cs typeface="noto serif"/>
              </a:rPr>
              <a:t>грожђе</a:t>
            </a:r>
            <a:r>
              <a:rPr lang="en-US" sz="1900" dirty="0">
                <a:latin typeface="Calibri"/>
                <a:ea typeface="noto serif"/>
                <a:cs typeface="noto serif"/>
              </a:rPr>
              <a:t> </a:t>
            </a:r>
            <a:r>
              <a:rPr lang="en-US" sz="1900" dirty="0" err="1">
                <a:latin typeface="Calibri"/>
                <a:ea typeface="noto serif"/>
                <a:cs typeface="noto serif"/>
              </a:rPr>
              <a:t>узри</a:t>
            </a:r>
            <a:r>
              <a:rPr lang="en-US" sz="1900" dirty="0">
                <a:latin typeface="Calibri"/>
                <a:ea typeface="noto serif"/>
                <a:cs typeface="noto serif"/>
              </a:rPr>
              <a:t>, а у </a:t>
            </a:r>
            <a:r>
              <a:rPr lang="en-US" sz="1900" dirty="0" err="1">
                <a:latin typeface="Calibri"/>
                <a:ea typeface="noto serif"/>
                <a:cs typeface="noto serif"/>
              </a:rPr>
              <a:t>руци</a:t>
            </a:r>
            <a:r>
              <a:rPr lang="en-US" sz="1900" dirty="0">
                <a:latin typeface="Calibri"/>
                <a:ea typeface="noto serif"/>
                <a:cs typeface="noto serif"/>
              </a:rPr>
              <a:t> </a:t>
            </a:r>
            <a:r>
              <a:rPr lang="en-US" sz="1900" dirty="0" err="1">
                <a:latin typeface="Calibri"/>
                <a:ea typeface="noto serif"/>
                <a:cs typeface="noto serif"/>
              </a:rPr>
              <a:t>му</a:t>
            </a:r>
            <a:r>
              <a:rPr lang="en-US" sz="1900" dirty="0">
                <a:latin typeface="Calibri"/>
                <a:ea typeface="noto serif"/>
                <a:cs typeface="noto serif"/>
              </a:rPr>
              <a:t> </a:t>
            </a:r>
            <a:r>
              <a:rPr lang="en-US" sz="1900" dirty="0" err="1">
                <a:latin typeface="Calibri"/>
                <a:ea typeface="noto serif"/>
                <a:cs typeface="noto serif"/>
              </a:rPr>
              <a:t>беше</a:t>
            </a:r>
            <a:r>
              <a:rPr lang="en-US" sz="1900" dirty="0">
                <a:latin typeface="Calibri"/>
                <a:ea typeface="noto serif"/>
                <a:cs typeface="noto serif"/>
              </a:rPr>
              <a:t> </a:t>
            </a:r>
            <a:r>
              <a:rPr lang="en-US" sz="1900" dirty="0" err="1">
                <a:latin typeface="Calibri"/>
                <a:ea typeface="noto serif"/>
                <a:cs typeface="noto serif"/>
              </a:rPr>
              <a:t>чаша</a:t>
            </a:r>
            <a:r>
              <a:rPr lang="en-US" sz="1900" dirty="0">
                <a:latin typeface="Calibri"/>
                <a:ea typeface="noto serif"/>
                <a:cs typeface="noto serif"/>
              </a:rPr>
              <a:t> </a:t>
            </a:r>
            <a:r>
              <a:rPr lang="en-US" sz="1900" dirty="0" err="1">
                <a:latin typeface="Calibri"/>
                <a:ea typeface="noto serif"/>
                <a:cs typeface="noto serif"/>
              </a:rPr>
              <a:t>фараонова</a:t>
            </a:r>
            <a:r>
              <a:rPr lang="en-US" sz="1900" dirty="0">
                <a:latin typeface="Calibri"/>
                <a:ea typeface="noto serif"/>
                <a:cs typeface="noto serif"/>
              </a:rPr>
              <a:t>. </a:t>
            </a:r>
            <a:r>
              <a:rPr lang="en-US" sz="1900" dirty="0" err="1">
                <a:latin typeface="Calibri"/>
                <a:ea typeface="noto serif"/>
                <a:cs typeface="noto serif"/>
              </a:rPr>
              <a:t>Он</a:t>
            </a:r>
            <a:r>
              <a:rPr lang="en-US" sz="1900" dirty="0">
                <a:latin typeface="Calibri"/>
                <a:ea typeface="noto serif"/>
                <a:cs typeface="noto serif"/>
              </a:rPr>
              <a:t> </a:t>
            </a:r>
            <a:r>
              <a:rPr lang="en-US" sz="1900" dirty="0" err="1">
                <a:latin typeface="Calibri"/>
                <a:ea typeface="noto serif"/>
                <a:cs typeface="noto serif"/>
              </a:rPr>
              <a:t>убра</a:t>
            </a:r>
            <a:r>
              <a:rPr lang="en-US" sz="1900" dirty="0">
                <a:latin typeface="Calibri"/>
                <a:ea typeface="noto serif"/>
                <a:cs typeface="noto serif"/>
              </a:rPr>
              <a:t> </a:t>
            </a:r>
            <a:r>
              <a:rPr lang="en-US" sz="1900" dirty="0" err="1">
                <a:latin typeface="Calibri"/>
                <a:ea typeface="noto serif"/>
                <a:cs typeface="noto serif"/>
              </a:rPr>
              <a:t>грожђе</a:t>
            </a:r>
            <a:r>
              <a:rPr lang="en-US" sz="1900" dirty="0">
                <a:latin typeface="Calibri"/>
                <a:ea typeface="noto serif"/>
                <a:cs typeface="noto serif"/>
              </a:rPr>
              <a:t>, </a:t>
            </a:r>
            <a:r>
              <a:rPr lang="en-US" sz="1900" dirty="0" err="1">
                <a:latin typeface="Calibri"/>
                <a:ea typeface="noto serif"/>
                <a:cs typeface="noto serif"/>
              </a:rPr>
              <a:t>исцеди</a:t>
            </a:r>
            <a:r>
              <a:rPr lang="en-US" sz="1900" dirty="0">
                <a:latin typeface="Calibri"/>
                <a:ea typeface="noto serif"/>
                <a:cs typeface="noto serif"/>
              </a:rPr>
              <a:t> </a:t>
            </a:r>
            <a:r>
              <a:rPr lang="en-US" sz="1900" dirty="0" err="1">
                <a:latin typeface="Calibri"/>
                <a:ea typeface="noto serif"/>
                <a:cs typeface="noto serif"/>
              </a:rPr>
              <a:t>га</a:t>
            </a:r>
            <a:r>
              <a:rPr lang="en-US" sz="1900" dirty="0">
                <a:latin typeface="Calibri"/>
                <a:ea typeface="noto serif"/>
                <a:cs typeface="noto serif"/>
              </a:rPr>
              <a:t> у </a:t>
            </a:r>
            <a:r>
              <a:rPr lang="en-US" sz="1900" dirty="0" err="1">
                <a:latin typeface="Calibri"/>
                <a:ea typeface="noto serif"/>
                <a:cs typeface="noto serif"/>
              </a:rPr>
              <a:t>чашу</a:t>
            </a:r>
            <a:r>
              <a:rPr lang="en-US" sz="1900" dirty="0">
                <a:latin typeface="Calibri"/>
                <a:ea typeface="noto serif"/>
                <a:cs typeface="noto serif"/>
              </a:rPr>
              <a:t> и </a:t>
            </a:r>
            <a:r>
              <a:rPr lang="en-US" sz="1900" dirty="0" err="1">
                <a:latin typeface="Calibri"/>
                <a:ea typeface="noto serif"/>
                <a:cs typeface="noto serif"/>
              </a:rPr>
              <a:t>даде</a:t>
            </a:r>
            <a:r>
              <a:rPr lang="en-US" sz="1900" dirty="0">
                <a:latin typeface="Calibri"/>
                <a:ea typeface="noto serif"/>
                <a:cs typeface="noto serif"/>
              </a:rPr>
              <a:t> </a:t>
            </a:r>
            <a:r>
              <a:rPr lang="en-US" sz="1900" dirty="0" err="1">
                <a:latin typeface="Calibri"/>
                <a:ea typeface="noto serif"/>
                <a:cs typeface="noto serif"/>
              </a:rPr>
              <a:t>фараону</a:t>
            </a:r>
            <a:r>
              <a:rPr lang="en-US" sz="1900" dirty="0">
                <a:latin typeface="Calibri"/>
                <a:ea typeface="noto serif"/>
                <a:cs typeface="noto serif"/>
              </a:rPr>
              <a:t>.</a:t>
            </a:r>
            <a:endParaRPr lang="en-US" sz="1900" dirty="0">
              <a:latin typeface="Calibri"/>
              <a:cs typeface="Calibri"/>
            </a:endParaRPr>
          </a:p>
          <a:p>
            <a:pPr>
              <a:buNone/>
            </a:pPr>
            <a:r>
              <a:rPr lang="en-US" sz="1900" dirty="0">
                <a:latin typeface="Calibri"/>
                <a:ea typeface="noto serif"/>
                <a:cs typeface="noto serif"/>
              </a:rPr>
              <a:t>   </a:t>
            </a:r>
            <a:r>
              <a:rPr lang="en-US" sz="1900" dirty="0" err="1">
                <a:latin typeface="Calibri"/>
                <a:ea typeface="noto serif"/>
                <a:cs typeface="noto serif"/>
              </a:rPr>
              <a:t>Јосиф</a:t>
            </a:r>
            <a:r>
              <a:rPr lang="en-US" sz="1900" dirty="0">
                <a:latin typeface="Calibri"/>
                <a:ea typeface="noto serif"/>
                <a:cs typeface="noto serif"/>
              </a:rPr>
              <a:t> </a:t>
            </a:r>
            <a:r>
              <a:rPr lang="en-US" sz="1900" dirty="0" err="1">
                <a:latin typeface="Calibri"/>
                <a:ea typeface="noto serif"/>
                <a:cs typeface="noto serif"/>
              </a:rPr>
              <a:t>му</a:t>
            </a:r>
            <a:r>
              <a:rPr lang="en-US" sz="1900" dirty="0">
                <a:latin typeface="Calibri"/>
                <a:ea typeface="noto serif"/>
                <a:cs typeface="noto serif"/>
              </a:rPr>
              <a:t> </a:t>
            </a:r>
            <a:r>
              <a:rPr lang="en-US" sz="1900" dirty="0" err="1">
                <a:latin typeface="Calibri"/>
                <a:ea typeface="noto serif"/>
                <a:cs typeface="noto serif"/>
              </a:rPr>
              <a:t>онда</a:t>
            </a:r>
            <a:r>
              <a:rPr lang="en-US" sz="1900" dirty="0">
                <a:latin typeface="Calibri"/>
                <a:ea typeface="noto serif"/>
                <a:cs typeface="noto serif"/>
              </a:rPr>
              <a:t> </a:t>
            </a:r>
            <a:r>
              <a:rPr lang="en-US" sz="1900" dirty="0" err="1">
                <a:latin typeface="Calibri"/>
                <a:ea typeface="noto serif"/>
                <a:cs typeface="noto serif"/>
              </a:rPr>
              <a:t>рече</a:t>
            </a:r>
            <a:r>
              <a:rPr lang="en-US" sz="1900" dirty="0">
                <a:latin typeface="Calibri"/>
                <a:ea typeface="noto serif"/>
                <a:cs typeface="noto serif"/>
              </a:rPr>
              <a:t> </a:t>
            </a:r>
            <a:r>
              <a:rPr lang="en-US" sz="1900" dirty="0" err="1">
                <a:latin typeface="Calibri"/>
                <a:ea typeface="noto serif"/>
                <a:cs typeface="noto serif"/>
              </a:rPr>
              <a:t>шта</a:t>
            </a:r>
            <a:r>
              <a:rPr lang="en-US" sz="1900" dirty="0">
                <a:latin typeface="Calibri"/>
                <a:ea typeface="noto serif"/>
                <a:cs typeface="noto serif"/>
              </a:rPr>
              <a:t> </a:t>
            </a:r>
            <a:r>
              <a:rPr lang="en-US" sz="1900" dirty="0" err="1">
                <a:latin typeface="Calibri"/>
                <a:ea typeface="noto serif"/>
                <a:cs typeface="noto serif"/>
              </a:rPr>
              <a:t>значи</a:t>
            </a:r>
            <a:r>
              <a:rPr lang="en-US" sz="1900" dirty="0">
                <a:latin typeface="Calibri"/>
                <a:ea typeface="noto serif"/>
                <a:cs typeface="noto serif"/>
              </a:rPr>
              <a:t> </a:t>
            </a:r>
            <a:r>
              <a:rPr lang="en-US" sz="1900" dirty="0" err="1">
                <a:latin typeface="Calibri"/>
                <a:ea typeface="noto serif"/>
                <a:cs typeface="noto serif"/>
              </a:rPr>
              <a:t>сан</a:t>
            </a:r>
            <a:r>
              <a:rPr lang="en-US" sz="1900" dirty="0">
                <a:latin typeface="Calibri"/>
                <a:ea typeface="noto serif"/>
                <a:cs typeface="noto serif"/>
              </a:rPr>
              <a:t>.”</a:t>
            </a:r>
            <a:r>
              <a:rPr lang="en-US" sz="1900" dirty="0" err="1">
                <a:latin typeface="Calibri"/>
                <a:ea typeface="noto serif"/>
                <a:cs typeface="noto serif"/>
              </a:rPr>
              <a:t>Кад</a:t>
            </a:r>
            <a:r>
              <a:rPr lang="en-US" sz="1900" dirty="0">
                <a:latin typeface="Calibri"/>
                <a:ea typeface="noto serif"/>
                <a:cs typeface="noto serif"/>
              </a:rPr>
              <a:t> </a:t>
            </a:r>
            <a:r>
              <a:rPr lang="en-US" sz="1900" dirty="0" err="1">
                <a:latin typeface="Calibri"/>
                <a:ea typeface="noto serif"/>
                <a:cs typeface="noto serif"/>
              </a:rPr>
              <a:t>прођу</a:t>
            </a:r>
            <a:r>
              <a:rPr lang="en-US" sz="1900" dirty="0">
                <a:latin typeface="Calibri"/>
                <a:ea typeface="noto serif"/>
                <a:cs typeface="noto serif"/>
              </a:rPr>
              <a:t> </a:t>
            </a:r>
            <a:r>
              <a:rPr lang="en-US" sz="1900" dirty="0" err="1">
                <a:latin typeface="Calibri"/>
                <a:ea typeface="noto serif"/>
                <a:cs typeface="noto serif"/>
              </a:rPr>
              <a:t>три</a:t>
            </a:r>
            <a:r>
              <a:rPr lang="en-US" sz="1900" dirty="0">
                <a:latin typeface="Calibri"/>
                <a:ea typeface="noto serif"/>
                <a:cs typeface="noto serif"/>
              </a:rPr>
              <a:t> </a:t>
            </a:r>
            <a:r>
              <a:rPr lang="en-US" sz="1900" dirty="0" err="1">
                <a:latin typeface="Calibri"/>
                <a:ea typeface="noto serif"/>
                <a:cs typeface="noto serif"/>
              </a:rPr>
              <a:t>дана</a:t>
            </a:r>
            <a:r>
              <a:rPr lang="en-US" sz="1900" dirty="0">
                <a:latin typeface="Calibri"/>
                <a:ea typeface="noto serif"/>
                <a:cs typeface="noto serif"/>
              </a:rPr>
              <a:t> </a:t>
            </a:r>
            <a:r>
              <a:rPr lang="en-US" sz="1900" dirty="0" err="1">
                <a:latin typeface="Calibri"/>
                <a:ea typeface="noto serif"/>
                <a:cs typeface="noto serif"/>
              </a:rPr>
              <a:t>фараон</a:t>
            </a:r>
            <a:r>
              <a:rPr lang="en-US" sz="1900" dirty="0">
                <a:latin typeface="Calibri"/>
                <a:ea typeface="noto serif"/>
                <a:cs typeface="noto serif"/>
              </a:rPr>
              <a:t> </a:t>
            </a:r>
            <a:r>
              <a:rPr lang="en-US" sz="1900" dirty="0" err="1">
                <a:latin typeface="Calibri"/>
                <a:ea typeface="noto serif"/>
                <a:cs typeface="noto serif"/>
              </a:rPr>
              <a:t>ће</a:t>
            </a:r>
            <a:r>
              <a:rPr lang="en-US" sz="1900" dirty="0">
                <a:latin typeface="Calibri"/>
                <a:ea typeface="noto serif"/>
                <a:cs typeface="noto serif"/>
              </a:rPr>
              <a:t> </a:t>
            </a:r>
            <a:r>
              <a:rPr lang="en-US" sz="1900" dirty="0" err="1">
                <a:latin typeface="Calibri"/>
                <a:ea typeface="noto serif"/>
                <a:cs typeface="noto serif"/>
              </a:rPr>
              <a:t>га</a:t>
            </a:r>
            <a:r>
              <a:rPr lang="en-US" sz="1900" dirty="0">
                <a:latin typeface="Calibri"/>
                <a:ea typeface="noto serif"/>
                <a:cs typeface="noto serif"/>
              </a:rPr>
              <a:t> </a:t>
            </a:r>
            <a:r>
              <a:rPr lang="en-US" sz="1900" dirty="0" err="1">
                <a:latin typeface="Calibri"/>
                <a:ea typeface="noto serif"/>
                <a:cs typeface="noto serif"/>
              </a:rPr>
              <a:t>вратити</a:t>
            </a:r>
            <a:r>
              <a:rPr lang="en-US" sz="1900" dirty="0">
                <a:latin typeface="Calibri"/>
                <a:ea typeface="noto serif"/>
                <a:cs typeface="noto serif"/>
              </a:rPr>
              <a:t> у </a:t>
            </a:r>
            <a:r>
              <a:rPr lang="en-US" sz="1900" dirty="0" err="1">
                <a:latin typeface="Calibri"/>
                <a:ea typeface="noto serif"/>
                <a:cs typeface="noto serif"/>
              </a:rPr>
              <a:t>службу</a:t>
            </a:r>
            <a:r>
              <a:rPr lang="en-US" sz="1900" dirty="0">
                <a:latin typeface="Calibri"/>
                <a:ea typeface="noto serif"/>
                <a:cs typeface="noto serif"/>
              </a:rPr>
              <a:t> и </a:t>
            </a:r>
            <a:r>
              <a:rPr lang="en-US" sz="1900" dirty="0" err="1">
                <a:latin typeface="Calibri"/>
                <a:ea typeface="noto serif"/>
                <a:cs typeface="noto serif"/>
              </a:rPr>
              <a:t>опет</a:t>
            </a:r>
            <a:r>
              <a:rPr lang="en-US" sz="1900" dirty="0">
                <a:latin typeface="Calibri"/>
                <a:ea typeface="noto serif"/>
                <a:cs typeface="noto serif"/>
              </a:rPr>
              <a:t> </a:t>
            </a:r>
            <a:r>
              <a:rPr lang="en-US" sz="1900" dirty="0" err="1">
                <a:latin typeface="Calibri"/>
                <a:ea typeface="noto serif"/>
                <a:cs typeface="noto serif"/>
              </a:rPr>
              <a:t>ће</a:t>
            </a:r>
            <a:r>
              <a:rPr lang="en-US" sz="1900" dirty="0">
                <a:latin typeface="Calibri"/>
                <a:ea typeface="noto serif"/>
                <a:cs typeface="noto serif"/>
              </a:rPr>
              <a:t> </a:t>
            </a:r>
            <a:r>
              <a:rPr lang="en-US" sz="1900" dirty="0" err="1">
                <a:latin typeface="Calibri"/>
                <a:ea typeface="noto serif"/>
                <a:cs typeface="noto serif"/>
              </a:rPr>
              <a:t>цару</a:t>
            </a:r>
            <a:r>
              <a:rPr lang="en-US" sz="1900" dirty="0">
                <a:latin typeface="Calibri"/>
                <a:ea typeface="noto serif"/>
                <a:cs typeface="noto serif"/>
              </a:rPr>
              <a:t> </a:t>
            </a:r>
            <a:r>
              <a:rPr lang="en-US" sz="1900" dirty="0" err="1">
                <a:latin typeface="Calibri"/>
                <a:ea typeface="noto serif"/>
                <a:cs typeface="noto serif"/>
              </a:rPr>
              <a:t>давати</a:t>
            </a:r>
            <a:r>
              <a:rPr lang="en-US" sz="1900" dirty="0">
                <a:latin typeface="Calibri"/>
                <a:ea typeface="noto serif"/>
                <a:cs typeface="noto serif"/>
              </a:rPr>
              <a:t> </a:t>
            </a:r>
            <a:r>
              <a:rPr lang="en-US" sz="1900" dirty="0" err="1">
                <a:latin typeface="Calibri"/>
                <a:ea typeface="noto serif"/>
                <a:cs typeface="noto serif"/>
              </a:rPr>
              <a:t>чашу</a:t>
            </a:r>
            <a:r>
              <a:rPr lang="en-US" sz="1900" dirty="0">
                <a:latin typeface="Calibri"/>
                <a:ea typeface="noto serif"/>
                <a:cs typeface="noto serif"/>
              </a:rPr>
              <a:t> </a:t>
            </a:r>
            <a:r>
              <a:rPr lang="en-US" sz="1900" dirty="0" err="1">
                <a:latin typeface="Calibri"/>
                <a:ea typeface="noto serif"/>
                <a:cs typeface="noto serif"/>
              </a:rPr>
              <a:t>као</a:t>
            </a:r>
            <a:r>
              <a:rPr lang="en-US" sz="1900" dirty="0">
                <a:latin typeface="Calibri"/>
                <a:ea typeface="noto serif"/>
                <a:cs typeface="noto serif"/>
              </a:rPr>
              <a:t> и </a:t>
            </a:r>
            <a:r>
              <a:rPr lang="en-US" sz="1900" dirty="0" err="1">
                <a:latin typeface="Calibri"/>
                <a:ea typeface="noto serif"/>
                <a:cs typeface="noto serif"/>
              </a:rPr>
              <a:t>пре</a:t>
            </a:r>
            <a:r>
              <a:rPr lang="en-US" sz="1900" dirty="0">
                <a:latin typeface="Calibri"/>
                <a:ea typeface="noto serif"/>
                <a:cs typeface="noto serif"/>
              </a:rPr>
              <a:t>. </a:t>
            </a:r>
            <a:r>
              <a:rPr lang="en-US" sz="1900" dirty="0" err="1">
                <a:latin typeface="Calibri"/>
                <a:ea typeface="noto serif"/>
                <a:cs typeface="noto serif"/>
              </a:rPr>
              <a:t>Још</a:t>
            </a:r>
            <a:r>
              <a:rPr lang="en-US" sz="1900" dirty="0">
                <a:latin typeface="Calibri"/>
                <a:ea typeface="noto serif"/>
                <a:cs typeface="noto serif"/>
              </a:rPr>
              <a:t> </a:t>
            </a:r>
            <a:r>
              <a:rPr lang="en-US" sz="1900" dirty="0" err="1">
                <a:latin typeface="Calibri"/>
                <a:ea typeface="noto serif"/>
                <a:cs typeface="noto serif"/>
              </a:rPr>
              <a:t>га</a:t>
            </a:r>
            <a:r>
              <a:rPr lang="en-US" sz="1900" dirty="0">
                <a:latin typeface="Calibri"/>
                <a:ea typeface="noto serif"/>
                <a:cs typeface="noto serif"/>
              </a:rPr>
              <a:t> </a:t>
            </a:r>
            <a:r>
              <a:rPr lang="en-US" sz="1900" dirty="0" err="1">
                <a:latin typeface="Calibri"/>
                <a:ea typeface="noto serif"/>
                <a:cs typeface="noto serif"/>
              </a:rPr>
              <a:t>Јосиф</a:t>
            </a:r>
            <a:r>
              <a:rPr lang="en-US" sz="1900" dirty="0">
                <a:latin typeface="Calibri"/>
                <a:ea typeface="noto serif"/>
                <a:cs typeface="noto serif"/>
              </a:rPr>
              <a:t> </a:t>
            </a:r>
            <a:r>
              <a:rPr lang="en-US" sz="1900" dirty="0" err="1">
                <a:latin typeface="Calibri"/>
                <a:ea typeface="noto serif"/>
                <a:cs typeface="noto serif"/>
              </a:rPr>
              <a:t>замоли</a:t>
            </a:r>
            <a:r>
              <a:rPr lang="en-US" sz="1900" dirty="0">
                <a:latin typeface="Calibri"/>
                <a:ea typeface="noto serif"/>
                <a:cs typeface="noto serif"/>
              </a:rPr>
              <a:t> </a:t>
            </a:r>
            <a:r>
              <a:rPr lang="en-US" sz="1900" dirty="0" err="1">
                <a:latin typeface="Calibri"/>
                <a:ea typeface="noto serif"/>
                <a:cs typeface="noto serif"/>
              </a:rPr>
              <a:t>да</a:t>
            </a:r>
            <a:r>
              <a:rPr lang="en-US" sz="1900" dirty="0">
                <a:latin typeface="Calibri"/>
                <a:ea typeface="noto serif"/>
                <a:cs typeface="noto serif"/>
              </a:rPr>
              <a:t> </a:t>
            </a:r>
            <a:r>
              <a:rPr lang="en-US" sz="1900" dirty="0" err="1">
                <a:latin typeface="Calibri"/>
                <a:ea typeface="noto serif"/>
                <a:cs typeface="noto serif"/>
              </a:rPr>
              <a:t>се</a:t>
            </a:r>
            <a:r>
              <a:rPr lang="en-US" sz="1900" dirty="0">
                <a:latin typeface="Calibri"/>
                <a:ea typeface="noto serif"/>
                <a:cs typeface="noto serif"/>
              </a:rPr>
              <a:t> </a:t>
            </a:r>
            <a:r>
              <a:rPr lang="en-US" sz="1900" dirty="0" err="1">
                <a:latin typeface="Calibri"/>
                <a:ea typeface="noto serif"/>
                <a:cs typeface="noto serif"/>
              </a:rPr>
              <a:t>сети</a:t>
            </a:r>
            <a:r>
              <a:rPr lang="en-US" sz="1900" dirty="0">
                <a:latin typeface="Calibri"/>
                <a:ea typeface="noto serif"/>
                <a:cs typeface="noto serif"/>
              </a:rPr>
              <a:t> </a:t>
            </a:r>
            <a:r>
              <a:rPr lang="en-US" sz="1900" dirty="0" err="1">
                <a:latin typeface="Calibri"/>
                <a:ea typeface="noto serif"/>
                <a:cs typeface="noto serif"/>
              </a:rPr>
              <a:t>њега</a:t>
            </a:r>
            <a:r>
              <a:rPr lang="en-US" sz="1900" dirty="0">
                <a:latin typeface="Calibri"/>
                <a:ea typeface="noto serif"/>
                <a:cs typeface="noto serif"/>
              </a:rPr>
              <a:t> и </a:t>
            </a:r>
            <a:r>
              <a:rPr lang="en-US" sz="1900" dirty="0" err="1">
                <a:latin typeface="Calibri"/>
                <a:ea typeface="noto serif"/>
                <a:cs typeface="noto serif"/>
              </a:rPr>
              <a:t>да</a:t>
            </a:r>
            <a:r>
              <a:rPr lang="en-US" sz="1900" dirty="0">
                <a:latin typeface="Calibri"/>
                <a:ea typeface="noto serif"/>
                <a:cs typeface="noto serif"/>
              </a:rPr>
              <a:t> </a:t>
            </a:r>
            <a:r>
              <a:rPr lang="en-US" sz="1900" dirty="0" err="1">
                <a:latin typeface="Calibri"/>
                <a:ea typeface="noto serif"/>
                <a:cs typeface="noto serif"/>
              </a:rPr>
              <a:t>каже</a:t>
            </a:r>
            <a:r>
              <a:rPr lang="en-US" sz="1900" dirty="0">
                <a:latin typeface="Calibri"/>
                <a:ea typeface="noto serif"/>
                <a:cs typeface="noto serif"/>
              </a:rPr>
              <a:t> </a:t>
            </a:r>
            <a:r>
              <a:rPr lang="en-US" sz="1900" dirty="0" err="1">
                <a:latin typeface="Calibri"/>
                <a:ea typeface="noto serif"/>
                <a:cs typeface="noto serif"/>
              </a:rPr>
              <a:t>фараону</a:t>
            </a:r>
            <a:r>
              <a:rPr lang="en-US" sz="1900" dirty="0">
                <a:latin typeface="Calibri"/>
                <a:ea typeface="noto serif"/>
                <a:cs typeface="noto serif"/>
              </a:rPr>
              <a:t> </a:t>
            </a:r>
            <a:r>
              <a:rPr lang="en-US" sz="1900" dirty="0" err="1">
                <a:latin typeface="Calibri"/>
                <a:ea typeface="noto serif"/>
                <a:cs typeface="noto serif"/>
              </a:rPr>
              <a:t>неку</a:t>
            </a:r>
            <a:r>
              <a:rPr lang="en-US" sz="1900" dirty="0">
                <a:latin typeface="Calibri"/>
                <a:ea typeface="noto serif"/>
                <a:cs typeface="noto serif"/>
              </a:rPr>
              <a:t> </a:t>
            </a:r>
            <a:r>
              <a:rPr lang="en-US" sz="1900" dirty="0" err="1">
                <a:latin typeface="Calibri"/>
                <a:ea typeface="noto serif"/>
                <a:cs typeface="noto serif"/>
              </a:rPr>
              <a:t>лепу</a:t>
            </a:r>
            <a:r>
              <a:rPr lang="en-US" sz="1900" dirty="0">
                <a:latin typeface="Calibri"/>
                <a:ea typeface="noto serif"/>
                <a:cs typeface="noto serif"/>
              </a:rPr>
              <a:t> </a:t>
            </a:r>
            <a:r>
              <a:rPr lang="en-US" sz="1900" dirty="0" err="1">
                <a:latin typeface="Calibri"/>
                <a:ea typeface="noto serif"/>
                <a:cs typeface="noto serif"/>
              </a:rPr>
              <a:t>реч</a:t>
            </a:r>
            <a:r>
              <a:rPr lang="en-US" sz="1900" dirty="0">
                <a:latin typeface="Calibri"/>
                <a:ea typeface="noto serif"/>
                <a:cs typeface="noto serif"/>
              </a:rPr>
              <a:t> </a:t>
            </a:r>
            <a:r>
              <a:rPr lang="en-US" sz="1900" dirty="0" err="1">
                <a:latin typeface="Calibri"/>
                <a:ea typeface="noto serif"/>
                <a:cs typeface="noto serif"/>
              </a:rPr>
              <a:t>како</a:t>
            </a:r>
            <a:r>
              <a:rPr lang="en-US" sz="1900" dirty="0">
                <a:latin typeface="Calibri"/>
                <a:ea typeface="noto serif"/>
                <a:cs typeface="noto serif"/>
              </a:rPr>
              <a:t> </a:t>
            </a:r>
            <a:r>
              <a:rPr lang="en-US" sz="1900" dirty="0" err="1">
                <a:latin typeface="Calibri"/>
                <a:ea typeface="noto serif"/>
                <a:cs typeface="noto serif"/>
              </a:rPr>
              <a:t>би</a:t>
            </a:r>
            <a:r>
              <a:rPr lang="en-US" sz="1900" dirty="0">
                <a:latin typeface="Calibri"/>
                <a:ea typeface="noto serif"/>
                <a:cs typeface="noto serif"/>
              </a:rPr>
              <a:t> </a:t>
            </a:r>
            <a:r>
              <a:rPr lang="en-US" sz="1900" dirty="0" err="1">
                <a:latin typeface="Calibri"/>
                <a:ea typeface="noto serif"/>
                <a:cs typeface="noto serif"/>
              </a:rPr>
              <a:t>се</a:t>
            </a:r>
            <a:r>
              <a:rPr lang="en-US" sz="1900" dirty="0">
                <a:latin typeface="Calibri"/>
                <a:ea typeface="noto serif"/>
                <a:cs typeface="noto serif"/>
              </a:rPr>
              <a:t> </a:t>
            </a:r>
            <a:r>
              <a:rPr lang="en-US" sz="1900" dirty="0" err="1">
                <a:latin typeface="Calibri"/>
                <a:ea typeface="noto serif"/>
                <a:cs typeface="noto serif"/>
              </a:rPr>
              <a:t>избавио</a:t>
            </a:r>
            <a:r>
              <a:rPr lang="en-US" sz="1900" dirty="0">
                <a:latin typeface="Calibri"/>
                <a:ea typeface="noto serif"/>
                <a:cs typeface="noto serif"/>
              </a:rPr>
              <a:t> </a:t>
            </a:r>
            <a:r>
              <a:rPr lang="en-US" sz="1900" dirty="0" err="1">
                <a:latin typeface="Calibri"/>
                <a:ea typeface="noto serif"/>
                <a:cs typeface="noto serif"/>
              </a:rPr>
              <a:t>из</a:t>
            </a:r>
            <a:r>
              <a:rPr lang="en-US" sz="1900" dirty="0">
                <a:latin typeface="Calibri"/>
                <a:ea typeface="noto serif"/>
                <a:cs typeface="noto serif"/>
              </a:rPr>
              <a:t> </a:t>
            </a:r>
            <a:r>
              <a:rPr lang="en-US" sz="1900" dirty="0" err="1">
                <a:latin typeface="Calibri"/>
                <a:ea typeface="noto serif"/>
                <a:cs typeface="noto serif"/>
              </a:rPr>
              <a:t>тамнице</a:t>
            </a:r>
            <a:r>
              <a:rPr lang="en-US" sz="1900" dirty="0">
                <a:latin typeface="Calibri"/>
                <a:ea typeface="noto serif"/>
                <a:cs typeface="noto serif"/>
              </a:rPr>
              <a:t> у </a:t>
            </a:r>
            <a:r>
              <a:rPr lang="en-US" sz="1900" dirty="0" err="1">
                <a:latin typeface="Calibri"/>
                <a:ea typeface="noto serif"/>
                <a:cs typeface="noto serif"/>
              </a:rPr>
              <a:t>којој</a:t>
            </a:r>
            <a:r>
              <a:rPr lang="en-US" sz="1900" dirty="0">
                <a:latin typeface="Calibri"/>
                <a:ea typeface="noto serif"/>
                <a:cs typeface="noto serif"/>
              </a:rPr>
              <a:t> </a:t>
            </a:r>
            <a:r>
              <a:rPr lang="en-US" sz="1900" dirty="0" err="1">
                <a:latin typeface="Calibri"/>
                <a:ea typeface="noto serif"/>
                <a:cs typeface="noto serif"/>
              </a:rPr>
              <a:t>невин</a:t>
            </a:r>
            <a:r>
              <a:rPr lang="en-US" sz="1900" dirty="0">
                <a:latin typeface="Calibri"/>
                <a:ea typeface="noto serif"/>
                <a:cs typeface="noto serif"/>
              </a:rPr>
              <a:t> </a:t>
            </a:r>
            <a:r>
              <a:rPr lang="en-US" sz="1900" dirty="0" err="1">
                <a:latin typeface="Calibri"/>
                <a:ea typeface="noto serif"/>
                <a:cs typeface="noto serif"/>
              </a:rPr>
              <a:t>лежи</a:t>
            </a:r>
            <a:r>
              <a:rPr lang="en-US" sz="1900" dirty="0">
                <a:latin typeface="Calibri"/>
                <a:ea typeface="noto serif"/>
                <a:cs typeface="noto serif"/>
              </a:rPr>
              <a:t>.</a:t>
            </a:r>
            <a:endParaRPr lang="en-US" sz="1900" dirty="0">
              <a:latin typeface="Calibri"/>
            </a:endParaRPr>
          </a:p>
          <a:p>
            <a:pPr marL="0" indent="0">
              <a:buNone/>
            </a:pPr>
            <a:endParaRPr lang="en-US" sz="1900">
              <a:cs typeface="Calibri" panose="020F0502020204030204"/>
            </a:endParaRPr>
          </a:p>
        </p:txBody>
      </p:sp>
    </p:spTree>
    <p:extLst>
      <p:ext uri="{BB962C8B-B14F-4D97-AF65-F5344CB8AC3E}">
        <p14:creationId xmlns:p14="http://schemas.microsoft.com/office/powerpoint/2010/main" val="1368877156"/>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0A05691-F36F-44DD-904C-144D68CAF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a:extLst>
              <a:ext uri="{FF2B5EF4-FFF2-40B4-BE49-F238E27FC236}">
                <a16:creationId xmlns:a16="http://schemas.microsoft.com/office/drawing/2014/main" id="{A5450CEF-0421-4FA7-8469-ECB7CA19CE7B}"/>
              </a:ext>
            </a:extLst>
          </p:cNvPr>
          <p:cNvPicPr>
            <a:picLocks noChangeAspect="1"/>
          </p:cNvPicPr>
          <p:nvPr/>
        </p:nvPicPr>
        <p:blipFill>
          <a:blip r:embed="rId2"/>
          <a:stretch>
            <a:fillRect/>
          </a:stretch>
        </p:blipFill>
        <p:spPr>
          <a:xfrm>
            <a:off x="380786" y="2686619"/>
            <a:ext cx="5719205" cy="3231268"/>
          </a:xfrm>
          <a:prstGeom prst="rect">
            <a:avLst/>
          </a:prstGeom>
        </p:spPr>
      </p:pic>
      <p:pic>
        <p:nvPicPr>
          <p:cNvPr id="5" name="Picture 5">
            <a:extLst>
              <a:ext uri="{FF2B5EF4-FFF2-40B4-BE49-F238E27FC236}">
                <a16:creationId xmlns:a16="http://schemas.microsoft.com/office/drawing/2014/main" id="{A951AFBF-90D2-4B7A-8C91-BF1CEBFDF7B1}"/>
              </a:ext>
            </a:extLst>
          </p:cNvPr>
          <p:cNvPicPr>
            <a:picLocks noChangeAspect="1"/>
          </p:cNvPicPr>
          <p:nvPr/>
        </p:nvPicPr>
        <p:blipFill>
          <a:blip r:embed="rId3"/>
          <a:stretch>
            <a:fillRect/>
          </a:stretch>
        </p:blipFill>
        <p:spPr>
          <a:xfrm>
            <a:off x="3424790" y="1003397"/>
            <a:ext cx="2671207" cy="1502553"/>
          </a:xfrm>
          <a:prstGeom prst="rect">
            <a:avLst/>
          </a:prstGeom>
        </p:spPr>
      </p:pic>
      <p:pic>
        <p:nvPicPr>
          <p:cNvPr id="4" name="Picture 4">
            <a:extLst>
              <a:ext uri="{FF2B5EF4-FFF2-40B4-BE49-F238E27FC236}">
                <a16:creationId xmlns:a16="http://schemas.microsoft.com/office/drawing/2014/main" id="{F0CB6398-F3E5-41F8-A34F-5A40DE10CF5C}"/>
              </a:ext>
            </a:extLst>
          </p:cNvPr>
          <p:cNvPicPr>
            <a:picLocks noChangeAspect="1"/>
          </p:cNvPicPr>
          <p:nvPr/>
        </p:nvPicPr>
        <p:blipFill>
          <a:blip r:embed="rId4"/>
          <a:stretch>
            <a:fillRect/>
          </a:stretch>
        </p:blipFill>
        <p:spPr>
          <a:xfrm>
            <a:off x="378765" y="949982"/>
            <a:ext cx="2830475" cy="1612756"/>
          </a:xfrm>
          <a:prstGeom prst="rect">
            <a:avLst/>
          </a:prstGeom>
        </p:spPr>
      </p:pic>
      <p:cxnSp>
        <p:nvCxnSpPr>
          <p:cNvPr id="13" name="Straight Connector 12">
            <a:extLst>
              <a:ext uri="{FF2B5EF4-FFF2-40B4-BE49-F238E27FC236}">
                <a16:creationId xmlns:a16="http://schemas.microsoft.com/office/drawing/2014/main" id="{1A9CF0DD-5937-4172-BD2C-9579BD31DD5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72846"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E1A98CD-9FA8-466D-8794-04574E8C1ED5}"/>
              </a:ext>
            </a:extLst>
          </p:cNvPr>
          <p:cNvSpPr>
            <a:spLocks noGrp="1"/>
          </p:cNvSpPr>
          <p:nvPr>
            <p:ph idx="1"/>
          </p:nvPr>
        </p:nvSpPr>
        <p:spPr>
          <a:xfrm>
            <a:off x="7025827" y="1563033"/>
            <a:ext cx="4437509" cy="4225119"/>
          </a:xfrm>
        </p:spPr>
        <p:txBody>
          <a:bodyPr vert="horz" lIns="91440" tIns="45720" rIns="91440" bIns="45720" rtlCol="0" anchor="t">
            <a:normAutofit/>
          </a:bodyPr>
          <a:lstStyle/>
          <a:p>
            <a:pPr>
              <a:buNone/>
            </a:pPr>
            <a:r>
              <a:rPr lang="en-US" sz="1600" dirty="0">
                <a:latin typeface="noto serif"/>
                <a:ea typeface="noto serif"/>
                <a:cs typeface="noto serif"/>
              </a:rPr>
              <a:t>  </a:t>
            </a:r>
            <a:r>
              <a:rPr lang="en-US" sz="2000" dirty="0" err="1">
                <a:latin typeface="Calibri"/>
                <a:ea typeface="noto serif"/>
                <a:cs typeface="noto serif"/>
              </a:rPr>
              <a:t>Онда</a:t>
            </a:r>
            <a:r>
              <a:rPr lang="en-US" sz="2000" dirty="0">
                <a:latin typeface="Calibri"/>
                <a:ea typeface="noto serif"/>
                <a:cs typeface="noto serif"/>
              </a:rPr>
              <a:t> </a:t>
            </a:r>
            <a:r>
              <a:rPr lang="en-US" sz="2000" dirty="0" err="1">
                <a:latin typeface="Calibri"/>
                <a:ea typeface="noto serif"/>
                <a:cs typeface="noto serif"/>
              </a:rPr>
              <a:t>старешина</a:t>
            </a:r>
            <a:r>
              <a:rPr lang="en-US" sz="2000" dirty="0">
                <a:latin typeface="Calibri"/>
                <a:ea typeface="noto serif"/>
                <a:cs typeface="noto serif"/>
              </a:rPr>
              <a:t> </a:t>
            </a:r>
            <a:r>
              <a:rPr lang="en-US" sz="2000" dirty="0" err="1">
                <a:latin typeface="Calibri"/>
                <a:ea typeface="noto serif"/>
                <a:cs typeface="noto serif"/>
              </a:rPr>
              <a:t>над</a:t>
            </a:r>
            <a:r>
              <a:rPr lang="en-US" sz="2000" dirty="0">
                <a:latin typeface="Calibri"/>
                <a:ea typeface="noto serif"/>
                <a:cs typeface="noto serif"/>
              </a:rPr>
              <a:t> </a:t>
            </a:r>
            <a:r>
              <a:rPr lang="en-US" sz="2000" dirty="0" err="1">
                <a:latin typeface="Calibri"/>
                <a:ea typeface="noto serif"/>
                <a:cs typeface="noto serif"/>
              </a:rPr>
              <a:t>пекарима</a:t>
            </a:r>
            <a:r>
              <a:rPr lang="en-US" sz="2000" dirty="0">
                <a:latin typeface="Calibri"/>
                <a:ea typeface="noto serif"/>
                <a:cs typeface="noto serif"/>
              </a:rPr>
              <a:t> </a:t>
            </a:r>
            <a:r>
              <a:rPr lang="en-US" sz="2000" dirty="0" err="1">
                <a:latin typeface="Calibri"/>
                <a:ea typeface="noto serif"/>
                <a:cs typeface="noto serif"/>
              </a:rPr>
              <a:t>исприча</a:t>
            </a:r>
            <a:r>
              <a:rPr lang="en-US" sz="2000" dirty="0">
                <a:latin typeface="Calibri"/>
                <a:ea typeface="noto serif"/>
                <a:cs typeface="noto serif"/>
              </a:rPr>
              <a:t> </a:t>
            </a:r>
            <a:r>
              <a:rPr lang="en-US" sz="2000" dirty="0" err="1">
                <a:latin typeface="Calibri"/>
                <a:ea typeface="noto serif"/>
                <a:cs typeface="noto serif"/>
              </a:rPr>
              <a:t>свој</a:t>
            </a:r>
            <a:r>
              <a:rPr lang="en-US" sz="2000" dirty="0">
                <a:latin typeface="Calibri"/>
                <a:ea typeface="noto serif"/>
                <a:cs typeface="noto serif"/>
              </a:rPr>
              <a:t> </a:t>
            </a:r>
            <a:r>
              <a:rPr lang="en-US" sz="2000" dirty="0" err="1">
                <a:latin typeface="Calibri"/>
                <a:ea typeface="noto serif"/>
                <a:cs typeface="noto serif"/>
              </a:rPr>
              <a:t>сан</a:t>
            </a:r>
            <a:r>
              <a:rPr lang="en-US" sz="2000" dirty="0">
                <a:latin typeface="Calibri"/>
                <a:ea typeface="noto serif"/>
                <a:cs typeface="noto serif"/>
              </a:rPr>
              <a:t>. </a:t>
            </a:r>
            <a:r>
              <a:rPr lang="en-US" sz="2000" dirty="0" err="1">
                <a:latin typeface="Calibri"/>
                <a:ea typeface="noto serif"/>
                <a:cs typeface="noto serif"/>
              </a:rPr>
              <a:t>Сањао</a:t>
            </a:r>
            <a:r>
              <a:rPr lang="en-US" sz="2000" dirty="0">
                <a:latin typeface="Calibri"/>
                <a:ea typeface="noto serif"/>
                <a:cs typeface="noto serif"/>
              </a:rPr>
              <a:t> </a:t>
            </a:r>
            <a:r>
              <a:rPr lang="en-US" sz="2000" dirty="0" err="1">
                <a:latin typeface="Calibri"/>
                <a:ea typeface="noto serif"/>
                <a:cs typeface="noto serif"/>
              </a:rPr>
              <a:t>је</a:t>
            </a:r>
            <a:r>
              <a:rPr lang="en-US" sz="2000" dirty="0">
                <a:latin typeface="Calibri"/>
                <a:ea typeface="noto serif"/>
                <a:cs typeface="noto serif"/>
              </a:rPr>
              <a:t> </a:t>
            </a:r>
            <a:r>
              <a:rPr lang="en-US" sz="2000" dirty="0" err="1">
                <a:latin typeface="Calibri"/>
                <a:ea typeface="noto serif"/>
                <a:cs typeface="noto serif"/>
              </a:rPr>
              <a:t>како</a:t>
            </a:r>
            <a:r>
              <a:rPr lang="en-US" sz="2000" dirty="0">
                <a:latin typeface="Calibri"/>
                <a:ea typeface="noto serif"/>
                <a:cs typeface="noto serif"/>
              </a:rPr>
              <a:t> </a:t>
            </a:r>
            <a:r>
              <a:rPr lang="en-US" sz="2000" dirty="0" err="1">
                <a:latin typeface="Calibri"/>
                <a:ea typeface="noto serif"/>
                <a:cs typeface="noto serif"/>
              </a:rPr>
              <a:t>му</a:t>
            </a:r>
            <a:r>
              <a:rPr lang="en-US" sz="2000" dirty="0">
                <a:latin typeface="Calibri"/>
                <a:ea typeface="noto serif"/>
                <a:cs typeface="noto serif"/>
              </a:rPr>
              <a:t> </a:t>
            </a:r>
            <a:r>
              <a:rPr lang="en-US" sz="2000" dirty="0" err="1">
                <a:latin typeface="Calibri"/>
                <a:ea typeface="noto serif"/>
                <a:cs typeface="noto serif"/>
              </a:rPr>
              <a:t>на</a:t>
            </a:r>
            <a:r>
              <a:rPr lang="en-US" sz="2000" dirty="0">
                <a:latin typeface="Calibri"/>
                <a:ea typeface="noto serif"/>
                <a:cs typeface="noto serif"/>
              </a:rPr>
              <a:t> </a:t>
            </a:r>
            <a:r>
              <a:rPr lang="en-US" sz="2000" dirty="0" err="1">
                <a:latin typeface="Calibri"/>
                <a:ea typeface="noto serif"/>
                <a:cs typeface="noto serif"/>
              </a:rPr>
              <a:t>глави</a:t>
            </a:r>
            <a:r>
              <a:rPr lang="en-US" sz="2000" dirty="0">
                <a:latin typeface="Calibri"/>
                <a:ea typeface="noto serif"/>
                <a:cs typeface="noto serif"/>
              </a:rPr>
              <a:t> </a:t>
            </a:r>
            <a:r>
              <a:rPr lang="en-US" sz="2000" dirty="0" err="1">
                <a:latin typeface="Calibri"/>
                <a:ea typeface="noto serif"/>
                <a:cs typeface="noto serif"/>
              </a:rPr>
              <a:t>стоје</a:t>
            </a:r>
            <a:r>
              <a:rPr lang="en-US" sz="2000" dirty="0">
                <a:latin typeface="Calibri"/>
                <a:ea typeface="noto serif"/>
                <a:cs typeface="noto serif"/>
              </a:rPr>
              <a:t> </a:t>
            </a:r>
            <a:r>
              <a:rPr lang="en-US" sz="2000" dirty="0" err="1">
                <a:latin typeface="Calibri"/>
                <a:ea typeface="noto serif"/>
                <a:cs typeface="noto serif"/>
              </a:rPr>
              <a:t>три</a:t>
            </a:r>
            <a:r>
              <a:rPr lang="en-US" sz="2000" dirty="0">
                <a:latin typeface="Calibri"/>
                <a:ea typeface="noto serif"/>
                <a:cs typeface="noto serif"/>
              </a:rPr>
              <a:t> </a:t>
            </a:r>
            <a:r>
              <a:rPr lang="en-US" sz="2000" dirty="0" err="1">
                <a:latin typeface="Calibri"/>
                <a:ea typeface="noto serif"/>
                <a:cs typeface="noto serif"/>
              </a:rPr>
              <a:t>беле</a:t>
            </a:r>
            <a:r>
              <a:rPr lang="en-US" sz="2000" dirty="0">
                <a:latin typeface="Calibri"/>
                <a:ea typeface="noto serif"/>
                <a:cs typeface="noto serif"/>
              </a:rPr>
              <a:t> </a:t>
            </a:r>
            <a:r>
              <a:rPr lang="en-US" sz="2000" dirty="0" err="1">
                <a:latin typeface="Calibri"/>
                <a:ea typeface="noto serif"/>
                <a:cs typeface="noto serif"/>
              </a:rPr>
              <a:t>котарице</a:t>
            </a:r>
            <a:r>
              <a:rPr lang="en-US" sz="2000" dirty="0">
                <a:latin typeface="Calibri"/>
                <a:ea typeface="noto serif"/>
                <a:cs typeface="noto serif"/>
              </a:rPr>
              <a:t>. У </a:t>
            </a:r>
            <a:r>
              <a:rPr lang="en-US" sz="2000" dirty="0" err="1">
                <a:latin typeface="Calibri"/>
                <a:ea typeface="noto serif"/>
                <a:cs typeface="noto serif"/>
              </a:rPr>
              <a:t>најгорњој</a:t>
            </a:r>
            <a:r>
              <a:rPr lang="en-US" sz="2000" dirty="0">
                <a:latin typeface="Calibri"/>
                <a:ea typeface="noto serif"/>
                <a:cs typeface="noto serif"/>
              </a:rPr>
              <a:t> </a:t>
            </a:r>
            <a:r>
              <a:rPr lang="en-US" sz="2000" dirty="0" err="1">
                <a:latin typeface="Calibri"/>
                <a:ea typeface="noto serif"/>
                <a:cs typeface="noto serif"/>
              </a:rPr>
              <a:t>беше</a:t>
            </a:r>
            <a:r>
              <a:rPr lang="en-US" sz="2000" dirty="0">
                <a:latin typeface="Calibri"/>
                <a:ea typeface="noto serif"/>
                <a:cs typeface="noto serif"/>
              </a:rPr>
              <a:t> </a:t>
            </a:r>
            <a:r>
              <a:rPr lang="en-US" sz="2000" dirty="0" err="1">
                <a:latin typeface="Calibri"/>
                <a:ea typeface="noto serif"/>
                <a:cs typeface="noto serif"/>
              </a:rPr>
              <a:t>свакојаких</a:t>
            </a:r>
            <a:r>
              <a:rPr lang="en-US" sz="2000" dirty="0">
                <a:latin typeface="Calibri"/>
                <a:ea typeface="noto serif"/>
                <a:cs typeface="noto serif"/>
              </a:rPr>
              <a:t> </a:t>
            </a:r>
            <a:r>
              <a:rPr lang="en-US" sz="2000" dirty="0" err="1">
                <a:latin typeface="Calibri"/>
                <a:ea typeface="noto serif"/>
                <a:cs typeface="noto serif"/>
              </a:rPr>
              <a:t>колача</a:t>
            </a:r>
            <a:r>
              <a:rPr lang="en-US" sz="2000" dirty="0">
                <a:latin typeface="Calibri"/>
                <a:ea typeface="noto serif"/>
                <a:cs typeface="noto serif"/>
              </a:rPr>
              <a:t> </a:t>
            </a:r>
            <a:r>
              <a:rPr lang="en-US" sz="2000" dirty="0" err="1">
                <a:latin typeface="Calibri"/>
                <a:ea typeface="noto serif"/>
                <a:cs typeface="noto serif"/>
              </a:rPr>
              <a:t>за</a:t>
            </a:r>
            <a:r>
              <a:rPr lang="en-US" sz="2000" dirty="0">
                <a:latin typeface="Calibri"/>
                <a:ea typeface="noto serif"/>
                <a:cs typeface="noto serif"/>
              </a:rPr>
              <a:t> </a:t>
            </a:r>
            <a:r>
              <a:rPr lang="en-US" sz="2000" dirty="0" err="1">
                <a:latin typeface="Calibri"/>
                <a:ea typeface="noto serif"/>
                <a:cs typeface="noto serif"/>
              </a:rPr>
              <a:t>фараона</a:t>
            </a:r>
            <a:r>
              <a:rPr lang="en-US" sz="2000" dirty="0">
                <a:latin typeface="Calibri"/>
                <a:ea typeface="noto serif"/>
                <a:cs typeface="noto serif"/>
              </a:rPr>
              <a:t> и </a:t>
            </a:r>
            <a:r>
              <a:rPr lang="en-US" sz="2000" dirty="0" err="1">
                <a:latin typeface="Calibri"/>
                <a:ea typeface="noto serif"/>
                <a:cs typeface="noto serif"/>
              </a:rPr>
              <a:t>птице</a:t>
            </a:r>
            <a:r>
              <a:rPr lang="en-US" sz="2000" dirty="0">
                <a:latin typeface="Calibri"/>
                <a:ea typeface="noto serif"/>
                <a:cs typeface="noto serif"/>
              </a:rPr>
              <a:t> </a:t>
            </a:r>
            <a:r>
              <a:rPr lang="en-US" sz="2000" dirty="0" err="1">
                <a:latin typeface="Calibri"/>
                <a:ea typeface="noto serif"/>
                <a:cs typeface="noto serif"/>
              </a:rPr>
              <a:t>су</a:t>
            </a:r>
            <a:r>
              <a:rPr lang="en-US" sz="2000" dirty="0">
                <a:latin typeface="Calibri"/>
                <a:ea typeface="noto serif"/>
                <a:cs typeface="noto serif"/>
              </a:rPr>
              <a:t> </a:t>
            </a:r>
            <a:r>
              <a:rPr lang="en-US" sz="2000" dirty="0" err="1">
                <a:latin typeface="Calibri"/>
                <a:ea typeface="noto serif"/>
                <a:cs typeface="noto serif"/>
              </a:rPr>
              <a:t>јеле</a:t>
            </a:r>
            <a:r>
              <a:rPr lang="en-US" sz="2000" dirty="0">
                <a:latin typeface="Calibri"/>
                <a:ea typeface="noto serif"/>
                <a:cs typeface="noto serif"/>
              </a:rPr>
              <a:t> </a:t>
            </a:r>
            <a:r>
              <a:rPr lang="en-US" sz="2000" dirty="0" err="1">
                <a:latin typeface="Calibri"/>
                <a:ea typeface="noto serif"/>
                <a:cs typeface="noto serif"/>
              </a:rPr>
              <a:t>из</a:t>
            </a:r>
            <a:r>
              <a:rPr lang="en-US" sz="2000" dirty="0">
                <a:latin typeface="Calibri"/>
                <a:ea typeface="noto serif"/>
                <a:cs typeface="noto serif"/>
              </a:rPr>
              <a:t> </a:t>
            </a:r>
            <a:r>
              <a:rPr lang="en-US" sz="2000" dirty="0" err="1">
                <a:latin typeface="Calibri"/>
                <a:ea typeface="noto serif"/>
                <a:cs typeface="noto serif"/>
              </a:rPr>
              <a:t>ње</a:t>
            </a:r>
            <a:r>
              <a:rPr lang="en-US" sz="2000" dirty="0">
                <a:latin typeface="Calibri"/>
                <a:ea typeface="noto serif"/>
                <a:cs typeface="noto serif"/>
              </a:rPr>
              <a:t>.</a:t>
            </a:r>
            <a:endParaRPr lang="en-US" sz="2000">
              <a:latin typeface="Calibri"/>
              <a:cs typeface="Calibri"/>
            </a:endParaRPr>
          </a:p>
          <a:p>
            <a:pPr>
              <a:buNone/>
            </a:pPr>
            <a:r>
              <a:rPr lang="en-US" sz="2000" dirty="0">
                <a:latin typeface="Calibri"/>
                <a:ea typeface="noto serif"/>
                <a:cs typeface="noto serif"/>
              </a:rPr>
              <a:t>   </a:t>
            </a:r>
            <a:r>
              <a:rPr lang="en-US" sz="2000" dirty="0" err="1">
                <a:latin typeface="Calibri"/>
                <a:ea typeface="noto serif"/>
                <a:cs typeface="noto serif"/>
              </a:rPr>
              <a:t>Јосиф</a:t>
            </a:r>
            <a:r>
              <a:rPr lang="en-US" sz="2000" dirty="0">
                <a:latin typeface="Calibri"/>
                <a:ea typeface="noto serif"/>
                <a:cs typeface="noto serif"/>
              </a:rPr>
              <a:t> и </a:t>
            </a:r>
            <a:r>
              <a:rPr lang="en-US" sz="2000" dirty="0" err="1">
                <a:latin typeface="Calibri"/>
                <a:ea typeface="noto serif"/>
                <a:cs typeface="noto serif"/>
              </a:rPr>
              <a:t>њему</a:t>
            </a:r>
            <a:r>
              <a:rPr lang="en-US" sz="2000" dirty="0">
                <a:latin typeface="Calibri"/>
                <a:ea typeface="noto serif"/>
                <a:cs typeface="noto serif"/>
              </a:rPr>
              <a:t> </a:t>
            </a:r>
            <a:r>
              <a:rPr lang="en-US" sz="2000" dirty="0" err="1">
                <a:latin typeface="Calibri"/>
                <a:ea typeface="noto serif"/>
                <a:cs typeface="noto serif"/>
              </a:rPr>
              <a:t>протумачи</a:t>
            </a:r>
            <a:r>
              <a:rPr lang="en-US" sz="2000" dirty="0">
                <a:latin typeface="Calibri"/>
                <a:ea typeface="noto serif"/>
                <a:cs typeface="noto serif"/>
              </a:rPr>
              <a:t> </a:t>
            </a:r>
            <a:r>
              <a:rPr lang="en-US" sz="2000" dirty="0" err="1">
                <a:latin typeface="Calibri"/>
                <a:ea typeface="noto serif"/>
                <a:cs typeface="noto serif"/>
              </a:rPr>
              <a:t>сан</a:t>
            </a:r>
            <a:r>
              <a:rPr lang="en-US" sz="2000" dirty="0">
                <a:latin typeface="Calibri"/>
                <a:ea typeface="noto serif"/>
                <a:cs typeface="noto serif"/>
              </a:rPr>
              <a:t>. </a:t>
            </a:r>
            <a:r>
              <a:rPr lang="en-US" sz="2000" dirty="0" err="1">
                <a:latin typeface="Calibri"/>
                <a:ea typeface="noto serif"/>
                <a:cs typeface="noto serif"/>
              </a:rPr>
              <a:t>Кад</a:t>
            </a:r>
            <a:r>
              <a:rPr lang="en-US" sz="2000" dirty="0">
                <a:latin typeface="Calibri"/>
                <a:ea typeface="noto serif"/>
                <a:cs typeface="noto serif"/>
              </a:rPr>
              <a:t> </a:t>
            </a:r>
            <a:r>
              <a:rPr lang="en-US" sz="2000" dirty="0" err="1">
                <a:latin typeface="Calibri"/>
                <a:ea typeface="noto serif"/>
                <a:cs typeface="noto serif"/>
              </a:rPr>
              <a:t>прође</a:t>
            </a:r>
            <a:r>
              <a:rPr lang="en-US" sz="2000" dirty="0">
                <a:latin typeface="Calibri"/>
                <a:ea typeface="noto serif"/>
                <a:cs typeface="noto serif"/>
              </a:rPr>
              <a:t> </a:t>
            </a:r>
            <a:r>
              <a:rPr lang="en-US" sz="2000" dirty="0" err="1">
                <a:latin typeface="Calibri"/>
                <a:ea typeface="noto serif"/>
                <a:cs typeface="noto serif"/>
              </a:rPr>
              <a:t>три</a:t>
            </a:r>
            <a:r>
              <a:rPr lang="en-US" sz="2000" dirty="0">
                <a:latin typeface="Calibri"/>
                <a:ea typeface="noto serif"/>
                <a:cs typeface="noto serif"/>
              </a:rPr>
              <a:t> </a:t>
            </a:r>
            <a:r>
              <a:rPr lang="en-US" sz="2000" dirty="0" err="1">
                <a:latin typeface="Calibri"/>
                <a:ea typeface="noto serif"/>
                <a:cs typeface="noto serif"/>
              </a:rPr>
              <a:t>дана</a:t>
            </a:r>
            <a:r>
              <a:rPr lang="en-US" sz="2000" dirty="0">
                <a:latin typeface="Calibri"/>
                <a:ea typeface="noto serif"/>
                <a:cs typeface="noto serif"/>
              </a:rPr>
              <a:t>, </a:t>
            </a:r>
            <a:r>
              <a:rPr lang="en-US" sz="2000" dirty="0" err="1">
                <a:latin typeface="Calibri"/>
                <a:ea typeface="noto serif"/>
                <a:cs typeface="noto serif"/>
              </a:rPr>
              <a:t>фараон</a:t>
            </a:r>
            <a:r>
              <a:rPr lang="en-US" sz="2000" dirty="0">
                <a:latin typeface="Calibri"/>
                <a:ea typeface="noto serif"/>
                <a:cs typeface="noto serif"/>
              </a:rPr>
              <a:t> </a:t>
            </a:r>
            <a:r>
              <a:rPr lang="en-US" sz="2000" dirty="0" err="1">
                <a:latin typeface="Calibri"/>
                <a:ea typeface="noto serif"/>
                <a:cs typeface="noto serif"/>
              </a:rPr>
              <a:t>ће</a:t>
            </a:r>
            <a:r>
              <a:rPr lang="en-US" sz="2000" dirty="0">
                <a:latin typeface="Calibri"/>
                <a:ea typeface="noto serif"/>
                <a:cs typeface="noto serif"/>
              </a:rPr>
              <a:t> </a:t>
            </a:r>
            <a:r>
              <a:rPr lang="en-US" sz="2000" dirty="0" err="1">
                <a:latin typeface="Calibri"/>
                <a:ea typeface="noto serif"/>
                <a:cs typeface="noto serif"/>
              </a:rPr>
              <a:t>наредити</a:t>
            </a:r>
            <a:r>
              <a:rPr lang="en-US" sz="2000" dirty="0">
                <a:latin typeface="Calibri"/>
                <a:ea typeface="noto serif"/>
                <a:cs typeface="noto serif"/>
              </a:rPr>
              <a:t> </a:t>
            </a:r>
            <a:r>
              <a:rPr lang="en-US" sz="2000" dirty="0" err="1">
                <a:latin typeface="Calibri"/>
                <a:ea typeface="noto serif"/>
                <a:cs typeface="noto serif"/>
              </a:rPr>
              <a:t>да</a:t>
            </a:r>
            <a:r>
              <a:rPr lang="en-US" sz="2000" dirty="0">
                <a:latin typeface="Calibri"/>
                <a:ea typeface="noto serif"/>
                <a:cs typeface="noto serif"/>
              </a:rPr>
              <a:t> </a:t>
            </a:r>
            <a:r>
              <a:rPr lang="en-US" sz="2000" dirty="0" err="1">
                <a:latin typeface="Calibri"/>
                <a:ea typeface="noto serif"/>
                <a:cs typeface="noto serif"/>
              </a:rPr>
              <a:t>га</a:t>
            </a:r>
            <a:r>
              <a:rPr lang="en-US" sz="2000" dirty="0">
                <a:latin typeface="Calibri"/>
                <a:ea typeface="noto serif"/>
                <a:cs typeface="noto serif"/>
              </a:rPr>
              <a:t> </a:t>
            </a:r>
            <a:r>
              <a:rPr lang="en-US" sz="2000" dirty="0" err="1">
                <a:latin typeface="Calibri"/>
                <a:ea typeface="noto serif"/>
                <a:cs typeface="noto serif"/>
              </a:rPr>
              <a:t>обесе</a:t>
            </a:r>
            <a:r>
              <a:rPr lang="en-US" sz="2000" dirty="0">
                <a:latin typeface="Calibri"/>
                <a:ea typeface="noto serif"/>
                <a:cs typeface="noto serif"/>
              </a:rPr>
              <a:t>.</a:t>
            </a:r>
            <a:endParaRPr lang="en-US" sz="2000">
              <a:latin typeface="Calibri"/>
              <a:cs typeface="Calibri"/>
            </a:endParaRPr>
          </a:p>
          <a:p>
            <a:pPr>
              <a:buNone/>
            </a:pPr>
            <a:r>
              <a:rPr lang="en-US" sz="2000" dirty="0">
                <a:latin typeface="Calibri"/>
                <a:ea typeface="noto serif"/>
                <a:cs typeface="noto serif"/>
              </a:rPr>
              <a:t>   И </a:t>
            </a:r>
            <a:r>
              <a:rPr lang="en-US" sz="2000" dirty="0" err="1">
                <a:latin typeface="Calibri"/>
                <a:ea typeface="noto serif"/>
                <a:cs typeface="noto serif"/>
              </a:rPr>
              <a:t>све</a:t>
            </a:r>
            <a:r>
              <a:rPr lang="en-US" sz="2000" dirty="0">
                <a:latin typeface="Calibri"/>
                <a:ea typeface="noto serif"/>
                <a:cs typeface="noto serif"/>
              </a:rPr>
              <a:t> </a:t>
            </a:r>
            <a:r>
              <a:rPr lang="en-US" sz="2000" dirty="0" err="1">
                <a:latin typeface="Calibri"/>
                <a:ea typeface="noto serif"/>
                <a:cs typeface="noto serif"/>
              </a:rPr>
              <a:t>се</a:t>
            </a:r>
            <a:r>
              <a:rPr lang="en-US" sz="2000" dirty="0">
                <a:latin typeface="Calibri"/>
                <a:ea typeface="noto serif"/>
                <a:cs typeface="noto serif"/>
              </a:rPr>
              <a:t> </a:t>
            </a:r>
            <a:r>
              <a:rPr lang="en-US" sz="2000" dirty="0" err="1">
                <a:latin typeface="Calibri"/>
                <a:ea typeface="noto serif"/>
                <a:cs typeface="noto serif"/>
              </a:rPr>
              <a:t>тако</a:t>
            </a:r>
            <a:r>
              <a:rPr lang="en-US" sz="2000" dirty="0">
                <a:latin typeface="Calibri"/>
                <a:ea typeface="noto serif"/>
                <a:cs typeface="noto serif"/>
              </a:rPr>
              <a:t> </a:t>
            </a:r>
            <a:r>
              <a:rPr lang="en-US" sz="2000" dirty="0" err="1">
                <a:latin typeface="Calibri"/>
                <a:ea typeface="noto serif"/>
                <a:cs typeface="noto serif"/>
              </a:rPr>
              <a:t>десило</a:t>
            </a:r>
            <a:r>
              <a:rPr lang="en-US" sz="2000" dirty="0">
                <a:latin typeface="Calibri"/>
                <a:ea typeface="noto serif"/>
                <a:cs typeface="noto serif"/>
              </a:rPr>
              <a:t>. </a:t>
            </a:r>
            <a:r>
              <a:rPr lang="en-US" sz="2000" dirty="0" err="1">
                <a:latin typeface="Calibri"/>
                <a:ea typeface="noto serif"/>
                <a:cs typeface="noto serif"/>
              </a:rPr>
              <a:t>Но</a:t>
            </a:r>
            <a:r>
              <a:rPr lang="en-US" sz="2000" dirty="0">
                <a:latin typeface="Calibri"/>
                <a:ea typeface="noto serif"/>
                <a:cs typeface="noto serif"/>
              </a:rPr>
              <a:t> </a:t>
            </a:r>
            <a:r>
              <a:rPr lang="en-US" sz="2000" dirty="0" err="1">
                <a:latin typeface="Calibri"/>
                <a:ea typeface="noto serif"/>
                <a:cs typeface="noto serif"/>
              </a:rPr>
              <a:t>старешина</a:t>
            </a:r>
            <a:r>
              <a:rPr lang="en-US" sz="2000" dirty="0">
                <a:latin typeface="Calibri"/>
                <a:ea typeface="noto serif"/>
                <a:cs typeface="noto serif"/>
              </a:rPr>
              <a:t> </a:t>
            </a:r>
            <a:r>
              <a:rPr lang="en-US" sz="2000" dirty="0" err="1">
                <a:latin typeface="Calibri"/>
                <a:ea typeface="noto serif"/>
                <a:cs typeface="noto serif"/>
              </a:rPr>
              <a:t>над</a:t>
            </a:r>
            <a:r>
              <a:rPr lang="en-US" sz="2000" dirty="0">
                <a:latin typeface="Calibri"/>
                <a:ea typeface="noto serif"/>
                <a:cs typeface="noto serif"/>
              </a:rPr>
              <a:t> </a:t>
            </a:r>
            <a:r>
              <a:rPr lang="en-US" sz="2000" dirty="0" err="1">
                <a:latin typeface="Calibri"/>
                <a:ea typeface="noto serif"/>
                <a:cs typeface="noto serif"/>
              </a:rPr>
              <a:t>пехарницима</a:t>
            </a:r>
            <a:r>
              <a:rPr lang="en-US" sz="2000" dirty="0">
                <a:latin typeface="Calibri"/>
                <a:ea typeface="noto serif"/>
                <a:cs typeface="noto serif"/>
              </a:rPr>
              <a:t> </a:t>
            </a:r>
            <a:r>
              <a:rPr lang="en-US" sz="2000" dirty="0" err="1">
                <a:latin typeface="Calibri"/>
                <a:ea typeface="noto serif"/>
                <a:cs typeface="noto serif"/>
              </a:rPr>
              <a:t>заборави</a:t>
            </a:r>
            <a:r>
              <a:rPr lang="en-US" sz="2000" dirty="0">
                <a:latin typeface="Calibri"/>
                <a:ea typeface="noto serif"/>
                <a:cs typeface="noto serif"/>
              </a:rPr>
              <a:t> </a:t>
            </a:r>
            <a:r>
              <a:rPr lang="en-US" sz="2000" dirty="0" err="1">
                <a:latin typeface="Calibri"/>
                <a:ea typeface="noto serif"/>
                <a:cs typeface="noto serif"/>
              </a:rPr>
              <a:t>Јосифа</a:t>
            </a:r>
            <a:r>
              <a:rPr lang="en-US" sz="2000" dirty="0">
                <a:latin typeface="Calibri"/>
                <a:ea typeface="noto serif"/>
                <a:cs typeface="noto serif"/>
              </a:rPr>
              <a:t> и </a:t>
            </a:r>
            <a:r>
              <a:rPr lang="en-US" sz="2000" dirty="0" err="1">
                <a:latin typeface="Calibri"/>
                <a:ea typeface="noto serif"/>
                <a:cs typeface="noto serif"/>
              </a:rPr>
              <a:t>не</a:t>
            </a:r>
            <a:r>
              <a:rPr lang="en-US" sz="2000" dirty="0">
                <a:latin typeface="Calibri"/>
                <a:ea typeface="noto serif"/>
                <a:cs typeface="noto serif"/>
              </a:rPr>
              <a:t> </a:t>
            </a:r>
            <a:r>
              <a:rPr lang="en-US" sz="2000" dirty="0" err="1">
                <a:latin typeface="Calibri"/>
                <a:ea typeface="noto serif"/>
                <a:cs typeface="noto serif"/>
              </a:rPr>
              <a:t>рече</a:t>
            </a:r>
            <a:r>
              <a:rPr lang="en-US" sz="2000" dirty="0">
                <a:latin typeface="Calibri"/>
                <a:ea typeface="noto serif"/>
                <a:cs typeface="noto serif"/>
              </a:rPr>
              <a:t> </a:t>
            </a:r>
            <a:r>
              <a:rPr lang="en-US" sz="2000" dirty="0" err="1">
                <a:latin typeface="Calibri"/>
                <a:ea typeface="noto serif"/>
                <a:cs typeface="noto serif"/>
              </a:rPr>
              <a:t>ништа</a:t>
            </a:r>
            <a:r>
              <a:rPr lang="en-US" sz="2000" dirty="0">
                <a:latin typeface="Calibri"/>
                <a:ea typeface="noto serif"/>
                <a:cs typeface="noto serif"/>
              </a:rPr>
              <a:t> </a:t>
            </a:r>
            <a:r>
              <a:rPr lang="en-US" sz="2000" dirty="0" err="1">
                <a:latin typeface="Calibri"/>
                <a:ea typeface="noto serif"/>
                <a:cs typeface="noto serif"/>
              </a:rPr>
              <a:t>фараону</a:t>
            </a:r>
            <a:r>
              <a:rPr lang="en-US" sz="2000" dirty="0">
                <a:latin typeface="Calibri"/>
                <a:ea typeface="noto serif"/>
                <a:cs typeface="noto serif"/>
              </a:rPr>
              <a:t>. </a:t>
            </a:r>
            <a:r>
              <a:rPr lang="en-US" sz="2000" dirty="0" err="1">
                <a:latin typeface="Calibri"/>
                <a:ea typeface="noto serif"/>
                <a:cs typeface="noto serif"/>
              </a:rPr>
              <a:t>Јосиф</a:t>
            </a:r>
            <a:r>
              <a:rPr lang="en-US" sz="2000" dirty="0">
                <a:latin typeface="Calibri"/>
                <a:ea typeface="noto serif"/>
                <a:cs typeface="noto serif"/>
              </a:rPr>
              <a:t> </a:t>
            </a:r>
            <a:r>
              <a:rPr lang="en-US" sz="2000" dirty="0" err="1">
                <a:latin typeface="Calibri"/>
                <a:ea typeface="noto serif"/>
                <a:cs typeface="noto serif"/>
              </a:rPr>
              <a:t>остаде</a:t>
            </a:r>
            <a:r>
              <a:rPr lang="en-US" sz="2000" dirty="0">
                <a:latin typeface="Calibri"/>
                <a:ea typeface="noto serif"/>
                <a:cs typeface="noto serif"/>
              </a:rPr>
              <a:t> и </a:t>
            </a:r>
            <a:r>
              <a:rPr lang="en-US" sz="2000" dirty="0" err="1">
                <a:latin typeface="Calibri"/>
                <a:ea typeface="noto serif"/>
                <a:cs typeface="noto serif"/>
              </a:rPr>
              <a:t>даље</a:t>
            </a:r>
            <a:r>
              <a:rPr lang="en-US" sz="2000" dirty="0">
                <a:latin typeface="Calibri"/>
                <a:ea typeface="noto serif"/>
                <a:cs typeface="noto serif"/>
              </a:rPr>
              <a:t> у </a:t>
            </a:r>
            <a:r>
              <a:rPr lang="en-US" sz="2000" dirty="0" err="1">
                <a:latin typeface="Calibri"/>
                <a:ea typeface="noto serif"/>
                <a:cs typeface="noto serif"/>
              </a:rPr>
              <a:t>тамници</a:t>
            </a:r>
            <a:r>
              <a:rPr lang="en-US" sz="2000" dirty="0">
                <a:latin typeface="Calibri"/>
                <a:ea typeface="noto serif"/>
                <a:cs typeface="noto serif"/>
              </a:rPr>
              <a:t>.</a:t>
            </a:r>
            <a:endParaRPr lang="en-US" sz="2000" dirty="0">
              <a:latin typeface="Calibri"/>
            </a:endParaRPr>
          </a:p>
          <a:p>
            <a:pPr>
              <a:buNone/>
            </a:pPr>
            <a:br>
              <a:rPr lang="en-US" sz="1600" dirty="0"/>
            </a:br>
            <a:endParaRPr lang="en-US" sz="1600"/>
          </a:p>
          <a:p>
            <a:pPr marL="0" indent="0">
              <a:buNone/>
            </a:pPr>
            <a:endParaRPr lang="en-US" sz="1600">
              <a:cs typeface="Calibri" panose="020F0502020204030204"/>
            </a:endParaRPr>
          </a:p>
        </p:txBody>
      </p:sp>
    </p:spTree>
    <p:extLst>
      <p:ext uri="{BB962C8B-B14F-4D97-AF65-F5344CB8AC3E}">
        <p14:creationId xmlns:p14="http://schemas.microsoft.com/office/powerpoint/2010/main" val="1549802884"/>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A713320-EFAE-4F36-8741-8F0F59F5182C}"/>
              </a:ext>
            </a:extLst>
          </p:cNvPr>
          <p:cNvSpPr>
            <a:spLocks noGrp="1"/>
          </p:cNvSpPr>
          <p:nvPr>
            <p:ph type="title"/>
          </p:nvPr>
        </p:nvSpPr>
        <p:spPr>
          <a:xfrm>
            <a:off x="6621521" y="282800"/>
            <a:ext cx="4716231" cy="1288673"/>
          </a:xfrm>
        </p:spPr>
        <p:txBody>
          <a:bodyPr anchor="b">
            <a:normAutofit/>
          </a:bodyPr>
          <a:lstStyle/>
          <a:p>
            <a:endParaRPr lang="en-US" b="1">
              <a:solidFill>
                <a:schemeClr val="bg1"/>
              </a:solidFill>
              <a:latin typeface="Calibri"/>
              <a:ea typeface="noto serif"/>
              <a:cs typeface="noto serif"/>
            </a:endParaRPr>
          </a:p>
          <a:p>
            <a:endParaRPr lang="en-US">
              <a:solidFill>
                <a:schemeClr val="bg1"/>
              </a:solidFill>
              <a:cs typeface="Calibri Light"/>
            </a:endParaRPr>
          </a:p>
        </p:txBody>
      </p:sp>
      <p:sp>
        <p:nvSpPr>
          <p:cNvPr id="12" name="Oval 11">
            <a:extLst>
              <a:ext uri="{FF2B5EF4-FFF2-40B4-BE49-F238E27FC236}">
                <a16:creationId xmlns:a16="http://schemas.microsoft.com/office/drawing/2014/main" id="{037C701E-5151-4086-9CF2-7F44AA38A6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5537" y="61869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14" name="Oval 13">
            <a:extLst>
              <a:ext uri="{FF2B5EF4-FFF2-40B4-BE49-F238E27FC236}">
                <a16:creationId xmlns:a16="http://schemas.microsoft.com/office/drawing/2014/main" id="{E656C08E-A84B-4C76-9D3B-46237B5A9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5537" y="618698"/>
            <a:ext cx="365021" cy="36502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5" name="Picture 5" descr="A picture containing plant&#10;&#10;Description automatically generated">
            <a:extLst>
              <a:ext uri="{FF2B5EF4-FFF2-40B4-BE49-F238E27FC236}">
                <a16:creationId xmlns:a16="http://schemas.microsoft.com/office/drawing/2014/main" id="{95DFC124-FC4F-4248-A5CF-0A8A80C659DB}"/>
              </a:ext>
            </a:extLst>
          </p:cNvPr>
          <p:cNvPicPr>
            <a:picLocks noChangeAspect="1"/>
          </p:cNvPicPr>
          <p:nvPr/>
        </p:nvPicPr>
        <p:blipFill>
          <a:blip r:embed="rId2"/>
          <a:stretch>
            <a:fillRect/>
          </a:stretch>
        </p:blipFill>
        <p:spPr>
          <a:xfrm>
            <a:off x="672278" y="3553069"/>
            <a:ext cx="4763801" cy="2679638"/>
          </a:xfrm>
          <a:prstGeom prst="rect">
            <a:avLst/>
          </a:prstGeom>
        </p:spPr>
      </p:pic>
      <p:pic>
        <p:nvPicPr>
          <p:cNvPr id="4" name="Picture 4" descr="A picture containing furniture&#10;&#10;Description automatically generated">
            <a:extLst>
              <a:ext uri="{FF2B5EF4-FFF2-40B4-BE49-F238E27FC236}">
                <a16:creationId xmlns:a16="http://schemas.microsoft.com/office/drawing/2014/main" id="{C89201FD-D47A-4B46-8498-7A9DD7563AD8}"/>
              </a:ext>
            </a:extLst>
          </p:cNvPr>
          <p:cNvPicPr>
            <a:picLocks noChangeAspect="1"/>
          </p:cNvPicPr>
          <p:nvPr/>
        </p:nvPicPr>
        <p:blipFill>
          <a:blip r:embed="rId3"/>
          <a:stretch>
            <a:fillRect/>
          </a:stretch>
        </p:blipFill>
        <p:spPr>
          <a:xfrm>
            <a:off x="660904" y="749558"/>
            <a:ext cx="4763801" cy="2679638"/>
          </a:xfrm>
          <a:prstGeom prst="rect">
            <a:avLst/>
          </a:prstGeom>
        </p:spPr>
      </p:pic>
      <p:grpSp>
        <p:nvGrpSpPr>
          <p:cNvPr id="16" name="Graphic 4">
            <a:extLst>
              <a:ext uri="{FF2B5EF4-FFF2-40B4-BE49-F238E27FC236}">
                <a16:creationId xmlns:a16="http://schemas.microsoft.com/office/drawing/2014/main" id="{72FB3F6E-946C-4B30-8EAA-64FA3056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5888" y="5091324"/>
            <a:ext cx="975169" cy="975171"/>
            <a:chOff x="5829300" y="3162300"/>
            <a:chExt cx="532256" cy="532257"/>
          </a:xfrm>
          <a:solidFill>
            <a:schemeClr val="bg1"/>
          </a:solidFill>
        </p:grpSpPr>
        <p:sp>
          <p:nvSpPr>
            <p:cNvPr id="17" name="Freeform: Shape 16">
              <a:extLst>
                <a:ext uri="{FF2B5EF4-FFF2-40B4-BE49-F238E27FC236}">
                  <a16:creationId xmlns:a16="http://schemas.microsoft.com/office/drawing/2014/main" id="{A820447A-FA0D-448D-8513-13647DCEE6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980F5A0F-E8FC-415B-BA7F-74C42D42C5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77443A5-2061-492B-AFF5-658AB7E75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3276C0A3-C877-457C-917D-473FABC9E2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D9808886-A26A-41C2-9401-7272363498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9FB169C8-A66F-4AEC-BBEE-4DEBBE844F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EEC418CD-F215-459D-8919-D5B5194EB4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E034A84-840E-429B-9A4F-ECC31AB623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6D050DBA-8800-4A73-84C0-34DC71A6BD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D4BF35D-BFFA-45A5-8081-FEDD30757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36B354BD-25DC-42A0-9CE7-8246868103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852C4A08-6644-42B7-8237-2AD5F0041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1D58C06-A184-4272-9824-2F08535184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sp>
        <p:nvSpPr>
          <p:cNvPr id="3" name="Content Placeholder 2">
            <a:extLst>
              <a:ext uri="{FF2B5EF4-FFF2-40B4-BE49-F238E27FC236}">
                <a16:creationId xmlns:a16="http://schemas.microsoft.com/office/drawing/2014/main" id="{0788495E-91A3-4F7A-9514-FE0771A049DC}"/>
              </a:ext>
            </a:extLst>
          </p:cNvPr>
          <p:cNvSpPr>
            <a:spLocks noGrp="1"/>
          </p:cNvSpPr>
          <p:nvPr>
            <p:ph idx="1"/>
          </p:nvPr>
        </p:nvSpPr>
        <p:spPr>
          <a:xfrm>
            <a:off x="6098357" y="623332"/>
            <a:ext cx="4716232" cy="5670620"/>
          </a:xfrm>
        </p:spPr>
        <p:txBody>
          <a:bodyPr vert="horz" lIns="91440" tIns="45720" rIns="91440" bIns="45720" rtlCol="0">
            <a:noAutofit/>
          </a:bodyPr>
          <a:lstStyle/>
          <a:p>
            <a:pPr>
              <a:buNone/>
            </a:pPr>
            <a:r>
              <a:rPr lang="en-US" sz="2000">
                <a:solidFill>
                  <a:schemeClr val="bg1"/>
                </a:solidFill>
                <a:latin typeface="noto serif"/>
                <a:ea typeface="noto serif"/>
                <a:cs typeface="noto serif"/>
              </a:rPr>
              <a:t>   </a:t>
            </a:r>
            <a:r>
              <a:rPr lang="en-US" sz="2000">
                <a:solidFill>
                  <a:schemeClr val="bg1"/>
                </a:solidFill>
                <a:latin typeface="Calibri"/>
                <a:ea typeface="noto serif"/>
                <a:cs typeface="noto serif"/>
              </a:rPr>
              <a:t>После две године фараон усни како стоји на некој реци. Из реке изиђоше седам лепих и дебелих крава и стадоше да пасу по обали. Тада изиђу из реке седам других крава, ружних и мршавих и оне поједоше оних седам дебелих и ништа им се не познаваше, јер осташе какве су биле. Утом се цар пробуди.</a:t>
            </a:r>
            <a:endParaRPr lang="en-US" sz="2000">
              <a:solidFill>
                <a:schemeClr val="bg1"/>
              </a:solidFill>
              <a:latin typeface="Calibri"/>
              <a:cs typeface="Calibri"/>
            </a:endParaRPr>
          </a:p>
          <a:p>
            <a:pPr>
              <a:buNone/>
            </a:pPr>
            <a:r>
              <a:rPr lang="en-US" sz="2000">
                <a:solidFill>
                  <a:schemeClr val="bg1"/>
                </a:solidFill>
                <a:latin typeface="Calibri"/>
                <a:ea typeface="noto serif"/>
                <a:cs typeface="noto serif"/>
              </a:rPr>
              <a:t>   И опет заспа и усни други сан. Из једнога стабла израсте седам једрих и лепих класова, а иза њих исклија седам малих и штурих класова. И ови мали поједоше оне велике.</a:t>
            </a:r>
            <a:endParaRPr lang="en-US" sz="2000">
              <a:solidFill>
                <a:schemeClr val="bg1"/>
              </a:solidFill>
              <a:latin typeface="Calibri"/>
              <a:cs typeface="Calibri"/>
            </a:endParaRPr>
          </a:p>
          <a:p>
            <a:pPr>
              <a:buNone/>
            </a:pPr>
            <a:r>
              <a:rPr lang="en-US" sz="2000">
                <a:solidFill>
                  <a:schemeClr val="bg1"/>
                </a:solidFill>
                <a:latin typeface="Calibri"/>
                <a:ea typeface="noto serif"/>
                <a:cs typeface="noto serif"/>
              </a:rPr>
              <a:t>   Ујутру цар позва све мудраце, али нико није умео да му каже шта ови снови значе. Тада се старешина над пехарницима сети Јосифа и каза цару да у тамници има неки младић који тумачи снове.</a:t>
            </a:r>
            <a:endParaRPr lang="en-US" sz="2000">
              <a:solidFill>
                <a:schemeClr val="bg1"/>
              </a:solidFill>
              <a:latin typeface="Calibri"/>
            </a:endParaRPr>
          </a:p>
          <a:p>
            <a:pPr marL="0" indent="0">
              <a:buNone/>
            </a:pPr>
            <a:endParaRPr lang="en-US" sz="2000">
              <a:solidFill>
                <a:schemeClr val="bg1"/>
              </a:solidFill>
              <a:cs typeface="Calibri" panose="020F0502020204030204"/>
            </a:endParaRPr>
          </a:p>
        </p:txBody>
      </p:sp>
    </p:spTree>
    <p:extLst>
      <p:ext uri="{BB962C8B-B14F-4D97-AF65-F5344CB8AC3E}">
        <p14:creationId xmlns:p14="http://schemas.microsoft.com/office/powerpoint/2010/main" val="26379642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9">
            <a:extLst>
              <a:ext uri="{FF2B5EF4-FFF2-40B4-BE49-F238E27FC236}">
                <a16:creationId xmlns:a16="http://schemas.microsoft.com/office/drawing/2014/main" id="{53E60C6D-4E85-4E14-BCDF-BF15C241F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5" descr="Diagram&#10;&#10;Description automatically generated">
            <a:extLst>
              <a:ext uri="{FF2B5EF4-FFF2-40B4-BE49-F238E27FC236}">
                <a16:creationId xmlns:a16="http://schemas.microsoft.com/office/drawing/2014/main" id="{9307630D-8E96-4DD5-AEE7-8866EB02175D}"/>
              </a:ext>
            </a:extLst>
          </p:cNvPr>
          <p:cNvPicPr>
            <a:picLocks noChangeAspect="1"/>
          </p:cNvPicPr>
          <p:nvPr/>
        </p:nvPicPr>
        <p:blipFill>
          <a:blip r:embed="rId2"/>
          <a:stretch>
            <a:fillRect/>
          </a:stretch>
        </p:blipFill>
        <p:spPr>
          <a:xfrm>
            <a:off x="448145" y="2844929"/>
            <a:ext cx="4555700" cy="2562581"/>
          </a:xfrm>
          <a:custGeom>
            <a:avLst/>
            <a:gdLst/>
            <a:ahLst/>
            <a:cxnLst/>
            <a:rect l="l" t="t" r="r" b="b"/>
            <a:pathLst>
              <a:path w="4555700" h="2733294">
                <a:moveTo>
                  <a:pt x="82217" y="0"/>
                </a:moveTo>
                <a:lnTo>
                  <a:pt x="4473483" y="0"/>
                </a:lnTo>
                <a:cubicBezTo>
                  <a:pt x="4518890" y="0"/>
                  <a:pt x="4555700" y="36810"/>
                  <a:pt x="4555700" y="82217"/>
                </a:cubicBezTo>
                <a:lnTo>
                  <a:pt x="4555700" y="2651077"/>
                </a:lnTo>
                <a:cubicBezTo>
                  <a:pt x="4555700" y="2696484"/>
                  <a:pt x="4518890" y="2733294"/>
                  <a:pt x="4473483" y="2733294"/>
                </a:cubicBezTo>
                <a:lnTo>
                  <a:pt x="82217" y="2733294"/>
                </a:lnTo>
                <a:cubicBezTo>
                  <a:pt x="36810" y="2733294"/>
                  <a:pt x="0" y="2696484"/>
                  <a:pt x="0" y="2651077"/>
                </a:cubicBezTo>
                <a:lnTo>
                  <a:pt x="0" y="82217"/>
                </a:lnTo>
                <a:cubicBezTo>
                  <a:pt x="0" y="36810"/>
                  <a:pt x="36810" y="0"/>
                  <a:pt x="82217" y="0"/>
                </a:cubicBezTo>
                <a:close/>
              </a:path>
            </a:pathLst>
          </a:custGeom>
        </p:spPr>
      </p:pic>
      <p:sp>
        <p:nvSpPr>
          <p:cNvPr id="41" name="Freeform: Shape 11">
            <a:extLst>
              <a:ext uri="{FF2B5EF4-FFF2-40B4-BE49-F238E27FC236}">
                <a16:creationId xmlns:a16="http://schemas.microsoft.com/office/drawing/2014/main" id="{7D42D292-4C48-479B-9E59-E29CD9871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4">
            <a:extLst>
              <a:ext uri="{FF2B5EF4-FFF2-40B4-BE49-F238E27FC236}">
                <a16:creationId xmlns:a16="http://schemas.microsoft.com/office/drawing/2014/main" id="{E74AB1ED-1AF8-4747-A647-91315A65E9D0}"/>
              </a:ext>
            </a:extLst>
          </p:cNvPr>
          <p:cNvPicPr>
            <a:picLocks noChangeAspect="1"/>
          </p:cNvPicPr>
          <p:nvPr/>
        </p:nvPicPr>
        <p:blipFill>
          <a:blip r:embed="rId3"/>
          <a:stretch>
            <a:fillRect/>
          </a:stretch>
        </p:blipFill>
        <p:spPr>
          <a:xfrm>
            <a:off x="482264" y="199444"/>
            <a:ext cx="4555700" cy="2562581"/>
          </a:xfrm>
          <a:custGeom>
            <a:avLst/>
            <a:gdLst/>
            <a:ahLst/>
            <a:cxnLst/>
            <a:rect l="l" t="t" r="r" b="b"/>
            <a:pathLst>
              <a:path w="4438338" h="2323972">
                <a:moveTo>
                  <a:pt x="69905" y="0"/>
                </a:moveTo>
                <a:lnTo>
                  <a:pt x="4368433" y="0"/>
                </a:lnTo>
                <a:cubicBezTo>
                  <a:pt x="4407040" y="0"/>
                  <a:pt x="4438338" y="31298"/>
                  <a:pt x="4438338" y="69905"/>
                </a:cubicBezTo>
                <a:lnTo>
                  <a:pt x="4438338" y="2254067"/>
                </a:lnTo>
                <a:cubicBezTo>
                  <a:pt x="4438338" y="2292674"/>
                  <a:pt x="4407040" y="2323972"/>
                  <a:pt x="4368433" y="2323972"/>
                </a:cubicBezTo>
                <a:lnTo>
                  <a:pt x="69905" y="2323972"/>
                </a:lnTo>
                <a:cubicBezTo>
                  <a:pt x="31298" y="2323972"/>
                  <a:pt x="0" y="2292674"/>
                  <a:pt x="0" y="2254067"/>
                </a:cubicBezTo>
                <a:lnTo>
                  <a:pt x="0" y="69905"/>
                </a:lnTo>
                <a:cubicBezTo>
                  <a:pt x="0" y="31298"/>
                  <a:pt x="31298" y="0"/>
                  <a:pt x="69905" y="0"/>
                </a:cubicBezTo>
                <a:close/>
              </a:path>
            </a:pathLst>
          </a:custGeom>
        </p:spPr>
      </p:pic>
      <p:sp>
        <p:nvSpPr>
          <p:cNvPr id="3" name="Content Placeholder 2">
            <a:extLst>
              <a:ext uri="{FF2B5EF4-FFF2-40B4-BE49-F238E27FC236}">
                <a16:creationId xmlns:a16="http://schemas.microsoft.com/office/drawing/2014/main" id="{65A99ED9-3F7C-47C7-9E5D-0944C2F848F2}"/>
              </a:ext>
            </a:extLst>
          </p:cNvPr>
          <p:cNvSpPr>
            <a:spLocks noGrp="1"/>
          </p:cNvSpPr>
          <p:nvPr>
            <p:ph idx="1"/>
          </p:nvPr>
        </p:nvSpPr>
        <p:spPr>
          <a:xfrm>
            <a:off x="6151294" y="1946684"/>
            <a:ext cx="5397237" cy="4351338"/>
          </a:xfrm>
        </p:spPr>
        <p:txBody>
          <a:bodyPr vert="horz" lIns="91440" tIns="45720" rIns="91440" bIns="45720" rtlCol="0">
            <a:normAutofit/>
          </a:bodyPr>
          <a:lstStyle/>
          <a:p>
            <a:pPr>
              <a:buNone/>
            </a:pPr>
            <a:r>
              <a:rPr lang="en-US" sz="2000" dirty="0">
                <a:latin typeface="Calibri"/>
                <a:ea typeface="noto serif"/>
                <a:cs typeface="noto serif"/>
              </a:rPr>
              <a:t>    </a:t>
            </a:r>
            <a:r>
              <a:rPr lang="en-US" sz="2000" dirty="0" err="1">
                <a:latin typeface="Calibri"/>
                <a:ea typeface="noto serif"/>
                <a:cs typeface="noto serif"/>
              </a:rPr>
              <a:t>Фараон</a:t>
            </a:r>
            <a:r>
              <a:rPr lang="en-US" sz="2000" dirty="0">
                <a:latin typeface="Calibri"/>
                <a:ea typeface="noto serif"/>
                <a:cs typeface="noto serif"/>
              </a:rPr>
              <a:t> </a:t>
            </a:r>
            <a:r>
              <a:rPr lang="en-US" sz="2000" dirty="0" err="1">
                <a:latin typeface="Calibri"/>
                <a:ea typeface="noto serif"/>
                <a:cs typeface="noto serif"/>
              </a:rPr>
              <a:t>посла</a:t>
            </a:r>
            <a:r>
              <a:rPr lang="en-US" sz="2000" dirty="0">
                <a:latin typeface="Calibri"/>
                <a:ea typeface="noto serif"/>
                <a:cs typeface="noto serif"/>
              </a:rPr>
              <a:t> </a:t>
            </a:r>
            <a:r>
              <a:rPr lang="en-US" sz="2000" dirty="0" err="1">
                <a:latin typeface="Calibri"/>
                <a:ea typeface="noto serif"/>
                <a:cs typeface="noto serif"/>
              </a:rPr>
              <a:t>по</a:t>
            </a:r>
            <a:r>
              <a:rPr lang="en-US" sz="2000" dirty="0">
                <a:latin typeface="Calibri"/>
                <a:ea typeface="noto serif"/>
                <a:cs typeface="noto serif"/>
              </a:rPr>
              <a:t> </a:t>
            </a:r>
            <a:r>
              <a:rPr lang="en-US" sz="2000" dirty="0" err="1">
                <a:latin typeface="Calibri"/>
                <a:ea typeface="noto serif"/>
                <a:cs typeface="noto serif"/>
              </a:rPr>
              <a:t>Јосифа</a:t>
            </a:r>
            <a:r>
              <a:rPr lang="en-US" sz="2000" dirty="0">
                <a:latin typeface="Calibri"/>
                <a:ea typeface="noto serif"/>
                <a:cs typeface="noto serif"/>
              </a:rPr>
              <a:t>, и </a:t>
            </a:r>
            <a:r>
              <a:rPr lang="en-US" sz="2000" dirty="0" err="1">
                <a:latin typeface="Calibri"/>
                <a:ea typeface="noto serif"/>
                <a:cs typeface="noto serif"/>
              </a:rPr>
              <a:t>брзо</a:t>
            </a:r>
            <a:r>
              <a:rPr lang="en-US" sz="2000" dirty="0">
                <a:latin typeface="Calibri"/>
                <a:ea typeface="noto serif"/>
                <a:cs typeface="noto serif"/>
              </a:rPr>
              <a:t> </a:t>
            </a:r>
            <a:r>
              <a:rPr lang="en-US" sz="2000" dirty="0" err="1">
                <a:latin typeface="Calibri"/>
                <a:ea typeface="noto serif"/>
                <a:cs typeface="noto serif"/>
              </a:rPr>
              <a:t>га</a:t>
            </a:r>
            <a:r>
              <a:rPr lang="en-US" sz="2000" dirty="0">
                <a:latin typeface="Calibri"/>
                <a:ea typeface="noto serif"/>
                <a:cs typeface="noto serif"/>
              </a:rPr>
              <a:t> </a:t>
            </a:r>
            <a:r>
              <a:rPr lang="en-US" sz="2000" dirty="0" err="1">
                <a:latin typeface="Calibri"/>
                <a:ea typeface="noto serif"/>
                <a:cs typeface="noto serif"/>
              </a:rPr>
              <a:t>изведоше</a:t>
            </a:r>
            <a:r>
              <a:rPr lang="en-US" sz="2000" dirty="0">
                <a:latin typeface="Calibri"/>
                <a:ea typeface="noto serif"/>
                <a:cs typeface="noto serif"/>
              </a:rPr>
              <a:t> </a:t>
            </a:r>
            <a:r>
              <a:rPr lang="en-US" sz="2000" dirty="0" err="1">
                <a:latin typeface="Calibri"/>
                <a:ea typeface="noto serif"/>
                <a:cs typeface="noto serif"/>
              </a:rPr>
              <a:t>из</a:t>
            </a:r>
            <a:r>
              <a:rPr lang="en-US" sz="2000" dirty="0">
                <a:latin typeface="Calibri"/>
                <a:ea typeface="noto serif"/>
                <a:cs typeface="noto serif"/>
              </a:rPr>
              <a:t> </a:t>
            </a:r>
            <a:r>
              <a:rPr lang="en-US" sz="2000" dirty="0" err="1">
                <a:latin typeface="Calibri"/>
                <a:ea typeface="noto serif"/>
                <a:cs typeface="noto serif"/>
              </a:rPr>
              <a:t>тамнице</a:t>
            </a:r>
            <a:r>
              <a:rPr lang="en-US" sz="2000" dirty="0">
                <a:latin typeface="Calibri"/>
                <a:ea typeface="noto serif"/>
                <a:cs typeface="noto serif"/>
              </a:rPr>
              <a:t>. </a:t>
            </a:r>
            <a:r>
              <a:rPr lang="en-US" sz="2000" dirty="0" err="1">
                <a:latin typeface="Calibri"/>
                <a:ea typeface="noto serif"/>
                <a:cs typeface="noto serif"/>
              </a:rPr>
              <a:t>Јосиф</a:t>
            </a:r>
            <a:r>
              <a:rPr lang="en-US" sz="2000" dirty="0">
                <a:latin typeface="Calibri"/>
                <a:ea typeface="noto serif"/>
                <a:cs typeface="noto serif"/>
              </a:rPr>
              <a:t> </a:t>
            </a:r>
            <a:r>
              <a:rPr lang="en-US" sz="2000" dirty="0" err="1">
                <a:latin typeface="Calibri"/>
                <a:ea typeface="noto serif"/>
                <a:cs typeface="noto serif"/>
              </a:rPr>
              <a:t>се</a:t>
            </a:r>
            <a:r>
              <a:rPr lang="en-US" sz="2000" dirty="0">
                <a:latin typeface="Calibri"/>
                <a:ea typeface="noto serif"/>
                <a:cs typeface="noto serif"/>
              </a:rPr>
              <a:t> </a:t>
            </a:r>
            <a:r>
              <a:rPr lang="en-US" sz="2000" dirty="0" err="1">
                <a:latin typeface="Calibri"/>
                <a:ea typeface="noto serif"/>
                <a:cs typeface="noto serif"/>
              </a:rPr>
              <a:t>преобуче</a:t>
            </a:r>
            <a:r>
              <a:rPr lang="en-US" sz="2000" dirty="0">
                <a:latin typeface="Calibri"/>
                <a:ea typeface="noto serif"/>
                <a:cs typeface="noto serif"/>
              </a:rPr>
              <a:t> и </a:t>
            </a:r>
            <a:r>
              <a:rPr lang="en-US" sz="2000" dirty="0" err="1">
                <a:latin typeface="Calibri"/>
                <a:ea typeface="noto serif"/>
                <a:cs typeface="noto serif"/>
              </a:rPr>
              <a:t>изађе</a:t>
            </a:r>
            <a:r>
              <a:rPr lang="en-US" sz="2000" dirty="0">
                <a:latin typeface="Calibri"/>
                <a:ea typeface="noto serif"/>
                <a:cs typeface="noto serif"/>
              </a:rPr>
              <a:t> </a:t>
            </a:r>
            <a:r>
              <a:rPr lang="en-US" sz="2000" dirty="0" err="1">
                <a:latin typeface="Calibri"/>
                <a:ea typeface="noto serif"/>
                <a:cs typeface="noto serif"/>
              </a:rPr>
              <a:t>пред</a:t>
            </a:r>
            <a:r>
              <a:rPr lang="en-US" sz="2000" dirty="0">
                <a:latin typeface="Calibri"/>
                <a:ea typeface="noto serif"/>
                <a:cs typeface="noto serif"/>
              </a:rPr>
              <a:t> </a:t>
            </a:r>
            <a:r>
              <a:rPr lang="en-US" sz="2000" dirty="0" err="1">
                <a:latin typeface="Calibri"/>
                <a:ea typeface="noto serif"/>
                <a:cs typeface="noto serif"/>
              </a:rPr>
              <a:t>фараона</a:t>
            </a:r>
            <a:r>
              <a:rPr lang="en-US" sz="2000" dirty="0">
                <a:latin typeface="Calibri"/>
                <a:ea typeface="noto serif"/>
                <a:cs typeface="noto serif"/>
              </a:rPr>
              <a:t>. </a:t>
            </a:r>
            <a:r>
              <a:rPr lang="en-US" sz="2000" dirty="0" err="1">
                <a:latin typeface="Calibri"/>
                <a:ea typeface="noto serif"/>
                <a:cs typeface="noto serif"/>
              </a:rPr>
              <a:t>Цар</a:t>
            </a:r>
            <a:r>
              <a:rPr lang="en-US" sz="2000" dirty="0">
                <a:latin typeface="Calibri"/>
                <a:ea typeface="noto serif"/>
                <a:cs typeface="noto serif"/>
              </a:rPr>
              <a:t> </a:t>
            </a:r>
            <a:r>
              <a:rPr lang="en-US" sz="2000" dirty="0" err="1">
                <a:latin typeface="Calibri"/>
                <a:ea typeface="noto serif"/>
                <a:cs typeface="noto serif"/>
              </a:rPr>
              <a:t>му</a:t>
            </a:r>
            <a:r>
              <a:rPr lang="en-US" sz="2000" dirty="0">
                <a:latin typeface="Calibri"/>
                <a:ea typeface="noto serif"/>
                <a:cs typeface="noto serif"/>
              </a:rPr>
              <a:t> </a:t>
            </a:r>
            <a:r>
              <a:rPr lang="en-US" sz="2000" dirty="0" err="1">
                <a:latin typeface="Calibri"/>
                <a:ea typeface="noto serif"/>
                <a:cs typeface="noto serif"/>
              </a:rPr>
              <a:t>каза</a:t>
            </a:r>
            <a:r>
              <a:rPr lang="en-US" sz="2000" dirty="0">
                <a:latin typeface="Calibri"/>
                <a:ea typeface="noto serif"/>
                <a:cs typeface="noto serif"/>
              </a:rPr>
              <a:t> </a:t>
            </a:r>
            <a:r>
              <a:rPr lang="en-US" sz="2000" dirty="0" err="1">
                <a:latin typeface="Calibri"/>
                <a:ea typeface="noto serif"/>
                <a:cs typeface="noto serif"/>
              </a:rPr>
              <a:t>своја</a:t>
            </a:r>
            <a:r>
              <a:rPr lang="en-US" sz="2000" dirty="0">
                <a:latin typeface="Calibri"/>
                <a:ea typeface="noto serif"/>
                <a:cs typeface="noto serif"/>
              </a:rPr>
              <a:t> </a:t>
            </a:r>
            <a:r>
              <a:rPr lang="en-US" sz="2000" dirty="0" err="1">
                <a:latin typeface="Calibri"/>
                <a:ea typeface="noto serif"/>
                <a:cs typeface="noto serif"/>
              </a:rPr>
              <a:t>два</a:t>
            </a:r>
            <a:r>
              <a:rPr lang="en-US" sz="2000" dirty="0">
                <a:latin typeface="Calibri"/>
                <a:ea typeface="noto serif"/>
                <a:cs typeface="noto serif"/>
              </a:rPr>
              <a:t> </a:t>
            </a:r>
            <a:r>
              <a:rPr lang="en-US" sz="2000" dirty="0" err="1">
                <a:latin typeface="Calibri"/>
                <a:ea typeface="noto serif"/>
                <a:cs typeface="noto serif"/>
              </a:rPr>
              <a:t>сна</a:t>
            </a:r>
            <a:r>
              <a:rPr lang="en-US" sz="2000" dirty="0">
                <a:latin typeface="Calibri"/>
                <a:ea typeface="noto serif"/>
                <a:cs typeface="noto serif"/>
              </a:rPr>
              <a:t>.</a:t>
            </a:r>
            <a:endParaRPr lang="en-US" sz="2000">
              <a:latin typeface="Calibri"/>
              <a:cs typeface="Calibri"/>
            </a:endParaRPr>
          </a:p>
          <a:p>
            <a:pPr>
              <a:buNone/>
            </a:pPr>
            <a:r>
              <a:rPr lang="en-US" sz="2000" dirty="0">
                <a:latin typeface="Calibri"/>
                <a:ea typeface="noto serif"/>
                <a:cs typeface="noto serif"/>
              </a:rPr>
              <a:t>    </a:t>
            </a:r>
            <a:r>
              <a:rPr lang="en-US" sz="2000" dirty="0" err="1">
                <a:latin typeface="Calibri"/>
                <a:ea typeface="noto serif"/>
                <a:cs typeface="noto serif"/>
              </a:rPr>
              <a:t>Јосиф</a:t>
            </a:r>
            <a:r>
              <a:rPr lang="en-US" sz="2000" dirty="0">
                <a:latin typeface="Calibri"/>
                <a:ea typeface="noto serif"/>
                <a:cs typeface="noto serif"/>
              </a:rPr>
              <a:t> </a:t>
            </a:r>
            <a:r>
              <a:rPr lang="en-US" sz="2000" dirty="0" err="1">
                <a:latin typeface="Calibri"/>
                <a:ea typeface="noto serif"/>
                <a:cs typeface="noto serif"/>
              </a:rPr>
              <a:t>му</a:t>
            </a:r>
            <a:r>
              <a:rPr lang="en-US" sz="2000" dirty="0">
                <a:latin typeface="Calibri"/>
                <a:ea typeface="noto serif"/>
                <a:cs typeface="noto serif"/>
              </a:rPr>
              <a:t> </a:t>
            </a:r>
            <a:r>
              <a:rPr lang="en-US" sz="2000" dirty="0" err="1">
                <a:latin typeface="Calibri"/>
                <a:ea typeface="noto serif"/>
                <a:cs typeface="noto serif"/>
              </a:rPr>
              <a:t>на</a:t>
            </a:r>
            <a:r>
              <a:rPr lang="en-US" sz="2000" dirty="0">
                <a:latin typeface="Calibri"/>
                <a:ea typeface="noto serif"/>
                <a:cs typeface="noto serif"/>
              </a:rPr>
              <a:t> </a:t>
            </a:r>
            <a:r>
              <a:rPr lang="en-US" sz="2000" dirty="0" err="1">
                <a:latin typeface="Calibri"/>
                <a:ea typeface="noto serif"/>
                <a:cs typeface="noto serif"/>
              </a:rPr>
              <a:t>то</a:t>
            </a:r>
            <a:r>
              <a:rPr lang="en-US" sz="2000" dirty="0">
                <a:latin typeface="Calibri"/>
                <a:ea typeface="noto serif"/>
                <a:cs typeface="noto serif"/>
              </a:rPr>
              <a:t> </a:t>
            </a:r>
            <a:r>
              <a:rPr lang="en-US" sz="2000" dirty="0" err="1">
                <a:latin typeface="Calibri"/>
                <a:ea typeface="noto serif"/>
                <a:cs typeface="noto serif"/>
              </a:rPr>
              <a:t>рече</a:t>
            </a:r>
            <a:r>
              <a:rPr lang="en-US" sz="2000" dirty="0">
                <a:latin typeface="Calibri"/>
                <a:ea typeface="noto serif"/>
                <a:cs typeface="noto serif"/>
              </a:rPr>
              <a:t> </a:t>
            </a:r>
            <a:r>
              <a:rPr lang="en-US" sz="2000" dirty="0" err="1">
                <a:latin typeface="Calibri"/>
                <a:ea typeface="noto serif"/>
                <a:cs typeface="noto serif"/>
              </a:rPr>
              <a:t>да</a:t>
            </a:r>
            <a:r>
              <a:rPr lang="en-US" sz="2000" dirty="0">
                <a:latin typeface="Calibri"/>
                <a:ea typeface="noto serif"/>
                <a:cs typeface="noto serif"/>
              </a:rPr>
              <a:t> </a:t>
            </a:r>
            <a:r>
              <a:rPr lang="en-US" sz="2000" dirty="0" err="1">
                <a:latin typeface="Calibri"/>
                <a:ea typeface="noto serif"/>
                <a:cs typeface="noto serif"/>
              </a:rPr>
              <a:t>су</a:t>
            </a:r>
            <a:r>
              <a:rPr lang="en-US" sz="2000" dirty="0">
                <a:latin typeface="Calibri"/>
                <a:ea typeface="noto serif"/>
                <a:cs typeface="noto serif"/>
              </a:rPr>
              <a:t> </a:t>
            </a:r>
            <a:r>
              <a:rPr lang="en-US" sz="2000" dirty="0" err="1">
                <a:latin typeface="Calibri"/>
                <a:ea typeface="noto serif"/>
                <a:cs typeface="noto serif"/>
              </a:rPr>
              <a:t>оба</a:t>
            </a:r>
            <a:r>
              <a:rPr lang="en-US" sz="2000" dirty="0">
                <a:latin typeface="Calibri"/>
                <a:ea typeface="noto serif"/>
                <a:cs typeface="noto serif"/>
              </a:rPr>
              <a:t> </a:t>
            </a:r>
            <a:r>
              <a:rPr lang="en-US" sz="2000" dirty="0" err="1">
                <a:latin typeface="Calibri"/>
                <a:ea typeface="noto serif"/>
                <a:cs typeface="noto serif"/>
              </a:rPr>
              <a:t>сна</a:t>
            </a:r>
            <a:r>
              <a:rPr lang="en-US" sz="2000" dirty="0">
                <a:latin typeface="Calibri"/>
                <a:ea typeface="noto serif"/>
                <a:cs typeface="noto serif"/>
              </a:rPr>
              <a:t> </a:t>
            </a:r>
            <a:r>
              <a:rPr lang="en-US" sz="2000" dirty="0" err="1">
                <a:latin typeface="Calibri"/>
                <a:ea typeface="noto serif"/>
                <a:cs typeface="noto serif"/>
              </a:rPr>
              <a:t>једнака</a:t>
            </a:r>
            <a:r>
              <a:rPr lang="en-US" sz="2000" dirty="0">
                <a:latin typeface="Calibri"/>
                <a:ea typeface="noto serif"/>
                <a:cs typeface="noto serif"/>
              </a:rPr>
              <a:t>. </a:t>
            </a:r>
            <a:r>
              <a:rPr lang="en-US" sz="2000" dirty="0" err="1">
                <a:latin typeface="Calibri"/>
                <a:ea typeface="noto serif"/>
                <a:cs typeface="noto serif"/>
              </a:rPr>
              <a:t>Бог</a:t>
            </a:r>
            <a:r>
              <a:rPr lang="en-US" sz="2000" dirty="0">
                <a:latin typeface="Calibri"/>
                <a:ea typeface="noto serif"/>
                <a:cs typeface="noto serif"/>
              </a:rPr>
              <a:t> </a:t>
            </a:r>
            <a:r>
              <a:rPr lang="en-US" sz="2000" dirty="0" err="1">
                <a:latin typeface="Calibri"/>
                <a:ea typeface="noto serif"/>
                <a:cs typeface="noto serif"/>
              </a:rPr>
              <a:t>тиме</a:t>
            </a:r>
            <a:r>
              <a:rPr lang="en-US" sz="2000" dirty="0">
                <a:latin typeface="Calibri"/>
                <a:ea typeface="noto serif"/>
                <a:cs typeface="noto serif"/>
              </a:rPr>
              <a:t> </a:t>
            </a:r>
            <a:r>
              <a:rPr lang="en-US" sz="2000" dirty="0" err="1">
                <a:latin typeface="Calibri"/>
                <a:ea typeface="noto serif"/>
                <a:cs typeface="noto serif"/>
              </a:rPr>
              <a:t>јавља</a:t>
            </a:r>
            <a:r>
              <a:rPr lang="en-US" sz="2000" dirty="0">
                <a:latin typeface="Calibri"/>
                <a:ea typeface="noto serif"/>
                <a:cs typeface="noto serif"/>
              </a:rPr>
              <a:t> </a:t>
            </a:r>
            <a:r>
              <a:rPr lang="en-US" sz="2000" dirty="0" err="1">
                <a:latin typeface="Calibri"/>
                <a:ea typeface="noto serif"/>
                <a:cs typeface="noto serif"/>
              </a:rPr>
              <a:t>цару</a:t>
            </a:r>
            <a:r>
              <a:rPr lang="en-US" sz="2000" dirty="0">
                <a:latin typeface="Calibri"/>
                <a:ea typeface="noto serif"/>
                <a:cs typeface="noto serif"/>
              </a:rPr>
              <a:t> </a:t>
            </a:r>
            <a:r>
              <a:rPr lang="en-US" sz="2000" dirty="0" err="1">
                <a:latin typeface="Calibri"/>
                <a:ea typeface="noto serif"/>
                <a:cs typeface="noto serif"/>
              </a:rPr>
              <a:t>шта</a:t>
            </a:r>
            <a:r>
              <a:rPr lang="en-US" sz="2000" dirty="0">
                <a:latin typeface="Calibri"/>
                <a:ea typeface="noto serif"/>
                <a:cs typeface="noto serif"/>
              </a:rPr>
              <a:t> </a:t>
            </a:r>
            <a:r>
              <a:rPr lang="en-US" sz="2000" dirty="0" err="1">
                <a:latin typeface="Calibri"/>
                <a:ea typeface="noto serif"/>
                <a:cs typeface="noto serif"/>
              </a:rPr>
              <a:t>је</a:t>
            </a:r>
            <a:r>
              <a:rPr lang="en-US" sz="2000" dirty="0">
                <a:latin typeface="Calibri"/>
                <a:ea typeface="noto serif"/>
                <a:cs typeface="noto serif"/>
              </a:rPr>
              <a:t> </a:t>
            </a:r>
            <a:r>
              <a:rPr lang="en-US" sz="2000" dirty="0" err="1">
                <a:latin typeface="Calibri"/>
                <a:ea typeface="noto serif"/>
                <a:cs typeface="noto serif"/>
              </a:rPr>
              <a:t>наумио</a:t>
            </a:r>
            <a:r>
              <a:rPr lang="en-US" sz="2000" dirty="0">
                <a:latin typeface="Calibri"/>
                <a:ea typeface="noto serif"/>
                <a:cs typeface="noto serif"/>
              </a:rPr>
              <a:t>. </a:t>
            </a:r>
            <a:r>
              <a:rPr lang="en-US" sz="2000" dirty="0" err="1">
                <a:latin typeface="Calibri"/>
                <a:ea typeface="noto serif"/>
                <a:cs typeface="noto serif"/>
              </a:rPr>
              <a:t>Седам</a:t>
            </a:r>
            <a:r>
              <a:rPr lang="en-US" sz="2000" dirty="0">
                <a:latin typeface="Calibri"/>
                <a:ea typeface="noto serif"/>
                <a:cs typeface="noto serif"/>
              </a:rPr>
              <a:t> </a:t>
            </a:r>
            <a:r>
              <a:rPr lang="en-US" sz="2000" dirty="0" err="1">
                <a:latin typeface="Calibri"/>
                <a:ea typeface="noto serif"/>
                <a:cs typeface="noto serif"/>
              </a:rPr>
              <a:t>лепих</a:t>
            </a:r>
            <a:r>
              <a:rPr lang="en-US" sz="2000" dirty="0">
                <a:latin typeface="Calibri"/>
                <a:ea typeface="noto serif"/>
                <a:cs typeface="noto serif"/>
              </a:rPr>
              <a:t> </a:t>
            </a:r>
            <a:r>
              <a:rPr lang="en-US" sz="2000" dirty="0" err="1">
                <a:latin typeface="Calibri"/>
                <a:ea typeface="noto serif"/>
                <a:cs typeface="noto serif"/>
              </a:rPr>
              <a:t>крава</a:t>
            </a:r>
            <a:r>
              <a:rPr lang="en-US" sz="2000" dirty="0">
                <a:latin typeface="Calibri"/>
                <a:ea typeface="noto serif"/>
                <a:cs typeface="noto serif"/>
              </a:rPr>
              <a:t> и </a:t>
            </a:r>
            <a:r>
              <a:rPr lang="en-US" sz="2000" dirty="0" err="1">
                <a:latin typeface="Calibri"/>
                <a:ea typeface="noto serif"/>
                <a:cs typeface="noto serif"/>
              </a:rPr>
              <a:t>седам</a:t>
            </a:r>
            <a:r>
              <a:rPr lang="en-US" sz="2000" dirty="0">
                <a:latin typeface="Calibri"/>
                <a:ea typeface="noto serif"/>
                <a:cs typeface="noto serif"/>
              </a:rPr>
              <a:t> </a:t>
            </a:r>
            <a:r>
              <a:rPr lang="en-US" sz="2000" dirty="0" err="1">
                <a:latin typeface="Calibri"/>
                <a:ea typeface="noto serif"/>
                <a:cs typeface="noto serif"/>
              </a:rPr>
              <a:t>пуних</a:t>
            </a:r>
            <a:r>
              <a:rPr lang="en-US" sz="2000" dirty="0">
                <a:latin typeface="Calibri"/>
                <a:ea typeface="noto serif"/>
                <a:cs typeface="noto serif"/>
              </a:rPr>
              <a:t> </a:t>
            </a:r>
            <a:r>
              <a:rPr lang="en-US" sz="2000" dirty="0" err="1">
                <a:latin typeface="Calibri"/>
                <a:ea typeface="noto serif"/>
                <a:cs typeface="noto serif"/>
              </a:rPr>
              <a:t>класова</a:t>
            </a:r>
            <a:r>
              <a:rPr lang="en-US" sz="2000" dirty="0">
                <a:latin typeface="Calibri"/>
                <a:ea typeface="noto serif"/>
                <a:cs typeface="noto serif"/>
              </a:rPr>
              <a:t> </a:t>
            </a:r>
            <a:r>
              <a:rPr lang="en-US" sz="2000" dirty="0" err="1">
                <a:latin typeface="Calibri"/>
                <a:ea typeface="noto serif"/>
                <a:cs typeface="noto serif"/>
              </a:rPr>
              <a:t>значе</a:t>
            </a:r>
            <a:r>
              <a:rPr lang="en-US" sz="2000" dirty="0">
                <a:latin typeface="Calibri"/>
                <a:ea typeface="noto serif"/>
                <a:cs typeface="noto serif"/>
              </a:rPr>
              <a:t> </a:t>
            </a:r>
            <a:r>
              <a:rPr lang="en-US" sz="2000" dirty="0" err="1">
                <a:latin typeface="Calibri"/>
                <a:ea typeface="noto serif"/>
                <a:cs typeface="noto serif"/>
              </a:rPr>
              <a:t>седам</a:t>
            </a:r>
            <a:r>
              <a:rPr lang="en-US" sz="2000" dirty="0">
                <a:latin typeface="Calibri"/>
                <a:ea typeface="noto serif"/>
                <a:cs typeface="noto serif"/>
              </a:rPr>
              <a:t> </a:t>
            </a:r>
            <a:r>
              <a:rPr lang="en-US" sz="2000" dirty="0" err="1">
                <a:latin typeface="Calibri"/>
                <a:ea typeface="noto serif"/>
                <a:cs typeface="noto serif"/>
              </a:rPr>
              <a:t>родних</a:t>
            </a:r>
            <a:r>
              <a:rPr lang="en-US" sz="2000" dirty="0">
                <a:latin typeface="Calibri"/>
                <a:ea typeface="noto serif"/>
                <a:cs typeface="noto serif"/>
              </a:rPr>
              <a:t> </a:t>
            </a:r>
            <a:r>
              <a:rPr lang="en-US" sz="2000" dirty="0" err="1">
                <a:latin typeface="Calibri"/>
                <a:ea typeface="noto serif"/>
                <a:cs typeface="noto serif"/>
              </a:rPr>
              <a:t>година</a:t>
            </a:r>
            <a:r>
              <a:rPr lang="en-US" sz="2000" dirty="0">
                <a:latin typeface="Calibri"/>
                <a:ea typeface="noto serif"/>
                <a:cs typeface="noto serif"/>
              </a:rPr>
              <a:t>. А </a:t>
            </a:r>
            <a:r>
              <a:rPr lang="en-US" sz="2000" dirty="0" err="1">
                <a:latin typeface="Calibri"/>
                <a:ea typeface="noto serif"/>
                <a:cs typeface="noto serif"/>
              </a:rPr>
              <a:t>седам</a:t>
            </a:r>
            <a:r>
              <a:rPr lang="en-US" sz="2000" dirty="0">
                <a:latin typeface="Calibri"/>
                <a:ea typeface="noto serif"/>
                <a:cs typeface="noto serif"/>
              </a:rPr>
              <a:t> </a:t>
            </a:r>
            <a:r>
              <a:rPr lang="en-US" sz="2000" dirty="0" err="1">
                <a:latin typeface="Calibri"/>
                <a:ea typeface="noto serif"/>
                <a:cs typeface="noto serif"/>
              </a:rPr>
              <a:t>мршавих</a:t>
            </a:r>
            <a:r>
              <a:rPr lang="en-US" sz="2000" dirty="0">
                <a:latin typeface="Calibri"/>
                <a:ea typeface="noto serif"/>
                <a:cs typeface="noto serif"/>
              </a:rPr>
              <a:t> </a:t>
            </a:r>
            <a:r>
              <a:rPr lang="en-US" sz="2000" dirty="0" err="1">
                <a:latin typeface="Calibri"/>
                <a:ea typeface="noto serif"/>
                <a:cs typeface="noto serif"/>
              </a:rPr>
              <a:t>крава</a:t>
            </a:r>
            <a:r>
              <a:rPr lang="en-US" sz="2000" dirty="0">
                <a:latin typeface="Calibri"/>
                <a:ea typeface="noto serif"/>
                <a:cs typeface="noto serif"/>
              </a:rPr>
              <a:t> и </a:t>
            </a:r>
            <a:r>
              <a:rPr lang="en-US" sz="2000" dirty="0" err="1">
                <a:latin typeface="Calibri"/>
                <a:ea typeface="noto serif"/>
                <a:cs typeface="noto serif"/>
              </a:rPr>
              <a:t>седам</a:t>
            </a:r>
            <a:r>
              <a:rPr lang="en-US" sz="2000" dirty="0">
                <a:latin typeface="Calibri"/>
                <a:ea typeface="noto serif"/>
                <a:cs typeface="noto serif"/>
              </a:rPr>
              <a:t> </a:t>
            </a:r>
            <a:r>
              <a:rPr lang="en-US" sz="2000" dirty="0" err="1">
                <a:latin typeface="Calibri"/>
                <a:ea typeface="noto serif"/>
                <a:cs typeface="noto serif"/>
              </a:rPr>
              <a:t>штурих</a:t>
            </a:r>
            <a:r>
              <a:rPr lang="en-US" sz="2000" dirty="0">
                <a:latin typeface="Calibri"/>
                <a:ea typeface="noto serif"/>
                <a:cs typeface="noto serif"/>
              </a:rPr>
              <a:t> </a:t>
            </a:r>
            <a:r>
              <a:rPr lang="en-US" sz="2000" dirty="0" err="1">
                <a:latin typeface="Calibri"/>
                <a:ea typeface="noto serif"/>
                <a:cs typeface="noto serif"/>
              </a:rPr>
              <a:t>класова</a:t>
            </a:r>
            <a:r>
              <a:rPr lang="en-US" sz="2000" dirty="0">
                <a:latin typeface="Calibri"/>
                <a:ea typeface="noto serif"/>
                <a:cs typeface="noto serif"/>
              </a:rPr>
              <a:t> </a:t>
            </a:r>
            <a:r>
              <a:rPr lang="en-US" sz="2000" dirty="0" err="1">
                <a:latin typeface="Calibri"/>
                <a:ea typeface="noto serif"/>
                <a:cs typeface="noto serif"/>
              </a:rPr>
              <a:t>су</a:t>
            </a:r>
            <a:r>
              <a:rPr lang="en-US" sz="2000" dirty="0">
                <a:latin typeface="Calibri"/>
                <a:ea typeface="noto serif"/>
                <a:cs typeface="noto serif"/>
              </a:rPr>
              <a:t> </a:t>
            </a:r>
            <a:r>
              <a:rPr lang="en-US" sz="2000" dirty="0" err="1">
                <a:latin typeface="Calibri"/>
                <a:ea typeface="noto serif"/>
                <a:cs typeface="noto serif"/>
              </a:rPr>
              <a:t>седам</a:t>
            </a:r>
            <a:r>
              <a:rPr lang="en-US" sz="2000" dirty="0">
                <a:latin typeface="Calibri"/>
                <a:ea typeface="noto serif"/>
                <a:cs typeface="noto serif"/>
              </a:rPr>
              <a:t> </a:t>
            </a:r>
            <a:r>
              <a:rPr lang="en-US" sz="2000" dirty="0" err="1">
                <a:latin typeface="Calibri"/>
                <a:ea typeface="noto serif"/>
                <a:cs typeface="noto serif"/>
              </a:rPr>
              <a:t>гладних</a:t>
            </a:r>
            <a:r>
              <a:rPr lang="en-US" sz="2000" dirty="0">
                <a:latin typeface="Calibri"/>
                <a:ea typeface="noto serif"/>
                <a:cs typeface="noto serif"/>
              </a:rPr>
              <a:t> </a:t>
            </a:r>
            <a:r>
              <a:rPr lang="en-US" sz="2000" dirty="0" err="1">
                <a:latin typeface="Calibri"/>
                <a:ea typeface="noto serif"/>
                <a:cs typeface="noto serif"/>
              </a:rPr>
              <a:t>година</a:t>
            </a:r>
            <a:r>
              <a:rPr lang="en-US" sz="2000" dirty="0">
                <a:latin typeface="Calibri"/>
                <a:ea typeface="noto serif"/>
                <a:cs typeface="noto serif"/>
              </a:rPr>
              <a:t>. </a:t>
            </a:r>
            <a:r>
              <a:rPr lang="en-US" sz="2000" dirty="0" err="1">
                <a:latin typeface="Calibri"/>
                <a:ea typeface="noto serif"/>
                <a:cs typeface="noto serif"/>
              </a:rPr>
              <a:t>Доћи</a:t>
            </a:r>
            <a:r>
              <a:rPr lang="en-US" sz="2000" dirty="0">
                <a:latin typeface="Calibri"/>
                <a:ea typeface="noto serif"/>
                <a:cs typeface="noto serif"/>
              </a:rPr>
              <a:t> </a:t>
            </a:r>
            <a:r>
              <a:rPr lang="en-US" sz="2000" dirty="0" err="1">
                <a:latin typeface="Calibri"/>
                <a:ea typeface="noto serif"/>
                <a:cs typeface="noto serif"/>
              </a:rPr>
              <a:t>ће</a:t>
            </a:r>
            <a:r>
              <a:rPr lang="en-US" sz="2000" dirty="0">
                <a:latin typeface="Calibri"/>
                <a:ea typeface="noto serif"/>
                <a:cs typeface="noto serif"/>
              </a:rPr>
              <a:t> </a:t>
            </a:r>
            <a:r>
              <a:rPr lang="en-US" sz="2000" dirty="0" err="1">
                <a:latin typeface="Calibri"/>
                <a:ea typeface="noto serif"/>
                <a:cs typeface="noto serif"/>
              </a:rPr>
              <a:t>најпре</a:t>
            </a:r>
            <a:r>
              <a:rPr lang="en-US" sz="2000" dirty="0">
                <a:latin typeface="Calibri"/>
                <a:ea typeface="noto serif"/>
                <a:cs typeface="noto serif"/>
              </a:rPr>
              <a:t> </a:t>
            </a:r>
            <a:r>
              <a:rPr lang="en-US" sz="2000" dirty="0" err="1">
                <a:latin typeface="Calibri"/>
                <a:ea typeface="noto serif"/>
                <a:cs typeface="noto serif"/>
              </a:rPr>
              <a:t>седам</a:t>
            </a:r>
            <a:r>
              <a:rPr lang="en-US" sz="2000" dirty="0">
                <a:latin typeface="Calibri"/>
                <a:ea typeface="noto serif"/>
                <a:cs typeface="noto serif"/>
              </a:rPr>
              <a:t> </a:t>
            </a:r>
            <a:r>
              <a:rPr lang="en-US" sz="2000" dirty="0" err="1">
                <a:latin typeface="Calibri"/>
                <a:ea typeface="noto serif"/>
                <a:cs typeface="noto serif"/>
              </a:rPr>
              <a:t>родних</a:t>
            </a:r>
            <a:r>
              <a:rPr lang="en-US" sz="2000" dirty="0">
                <a:latin typeface="Calibri"/>
                <a:ea typeface="noto serif"/>
                <a:cs typeface="noto serif"/>
              </a:rPr>
              <a:t> </a:t>
            </a:r>
            <a:r>
              <a:rPr lang="en-US" sz="2000" dirty="0" err="1">
                <a:latin typeface="Calibri"/>
                <a:ea typeface="noto serif"/>
                <a:cs typeface="noto serif"/>
              </a:rPr>
              <a:t>година</a:t>
            </a:r>
            <a:r>
              <a:rPr lang="en-US" sz="2000" dirty="0">
                <a:latin typeface="Calibri"/>
                <a:ea typeface="noto serif"/>
                <a:cs typeface="noto serif"/>
              </a:rPr>
              <a:t>, а </a:t>
            </a:r>
            <a:r>
              <a:rPr lang="en-US" sz="2000" dirty="0" err="1">
                <a:latin typeface="Calibri"/>
                <a:ea typeface="noto serif"/>
                <a:cs typeface="noto serif"/>
              </a:rPr>
              <a:t>потом</a:t>
            </a:r>
            <a:r>
              <a:rPr lang="en-US" sz="2000" dirty="0">
                <a:latin typeface="Calibri"/>
                <a:ea typeface="noto serif"/>
                <a:cs typeface="noto serif"/>
              </a:rPr>
              <a:t> </a:t>
            </a:r>
            <a:r>
              <a:rPr lang="en-US" sz="2000" dirty="0" err="1">
                <a:latin typeface="Calibri"/>
                <a:ea typeface="noto serif"/>
                <a:cs typeface="noto serif"/>
              </a:rPr>
              <a:t>ће</a:t>
            </a:r>
            <a:r>
              <a:rPr lang="en-US" sz="2000" dirty="0">
                <a:latin typeface="Calibri"/>
                <a:ea typeface="noto serif"/>
                <a:cs typeface="noto serif"/>
              </a:rPr>
              <a:t> </a:t>
            </a:r>
            <a:r>
              <a:rPr lang="en-US" sz="2000" dirty="0" err="1">
                <a:latin typeface="Calibri"/>
                <a:ea typeface="noto serif"/>
                <a:cs typeface="noto serif"/>
              </a:rPr>
              <a:t>настати</a:t>
            </a:r>
            <a:r>
              <a:rPr lang="en-US" sz="2000" dirty="0">
                <a:latin typeface="Calibri"/>
                <a:ea typeface="noto serif"/>
                <a:cs typeface="noto serif"/>
              </a:rPr>
              <a:t> </a:t>
            </a:r>
            <a:r>
              <a:rPr lang="en-US" sz="2000" dirty="0" err="1">
                <a:latin typeface="Calibri"/>
                <a:ea typeface="noto serif"/>
                <a:cs typeface="noto serif"/>
              </a:rPr>
              <a:t>седам</a:t>
            </a:r>
            <a:r>
              <a:rPr lang="en-US" sz="2000" dirty="0">
                <a:latin typeface="Calibri"/>
                <a:ea typeface="noto serif"/>
                <a:cs typeface="noto serif"/>
              </a:rPr>
              <a:t> </a:t>
            </a:r>
            <a:r>
              <a:rPr lang="en-US" sz="2000" dirty="0" err="1">
                <a:latin typeface="Calibri"/>
                <a:ea typeface="noto serif"/>
                <a:cs typeface="noto serif"/>
              </a:rPr>
              <a:t>гладних</a:t>
            </a:r>
            <a:r>
              <a:rPr lang="en-US" sz="2000" dirty="0">
                <a:latin typeface="Calibri"/>
                <a:ea typeface="noto serif"/>
                <a:cs typeface="noto serif"/>
              </a:rPr>
              <a:t> </a:t>
            </a:r>
            <a:r>
              <a:rPr lang="en-US" sz="2000" dirty="0" err="1">
                <a:latin typeface="Calibri"/>
                <a:ea typeface="noto serif"/>
                <a:cs typeface="noto serif"/>
              </a:rPr>
              <a:t>година</a:t>
            </a:r>
            <a:r>
              <a:rPr lang="en-US" sz="2000" dirty="0">
                <a:latin typeface="Calibri"/>
                <a:ea typeface="noto serif"/>
                <a:cs typeface="noto serif"/>
              </a:rPr>
              <a:t>, </a:t>
            </a:r>
            <a:r>
              <a:rPr lang="en-US" sz="2000" dirty="0" err="1">
                <a:latin typeface="Calibri"/>
                <a:ea typeface="noto serif"/>
                <a:cs typeface="noto serif"/>
              </a:rPr>
              <a:t>кад</a:t>
            </a:r>
            <a:r>
              <a:rPr lang="en-US" sz="2000" dirty="0">
                <a:latin typeface="Calibri"/>
                <a:ea typeface="noto serif"/>
                <a:cs typeface="noto serif"/>
              </a:rPr>
              <a:t> </a:t>
            </a:r>
            <a:r>
              <a:rPr lang="en-US" sz="2000" dirty="0" err="1">
                <a:latin typeface="Calibri"/>
                <a:ea typeface="noto serif"/>
                <a:cs typeface="noto serif"/>
              </a:rPr>
              <a:t>ће</a:t>
            </a:r>
            <a:r>
              <a:rPr lang="en-US" sz="2000" dirty="0">
                <a:latin typeface="Calibri"/>
                <a:ea typeface="noto serif"/>
                <a:cs typeface="noto serif"/>
              </a:rPr>
              <a:t> </a:t>
            </a:r>
            <a:r>
              <a:rPr lang="en-US" sz="2000" dirty="0" err="1">
                <a:latin typeface="Calibri"/>
                <a:ea typeface="noto serif"/>
                <a:cs typeface="noto serif"/>
              </a:rPr>
              <a:t>се</a:t>
            </a:r>
            <a:r>
              <a:rPr lang="en-US" sz="2000" dirty="0">
                <a:latin typeface="Calibri"/>
                <a:ea typeface="noto serif"/>
                <a:cs typeface="noto serif"/>
              </a:rPr>
              <a:t> </a:t>
            </a:r>
            <a:r>
              <a:rPr lang="en-US" sz="2000" dirty="0" err="1">
                <a:latin typeface="Calibri"/>
                <a:ea typeface="noto serif"/>
                <a:cs typeface="noto serif"/>
              </a:rPr>
              <a:t>заборавити</a:t>
            </a:r>
            <a:r>
              <a:rPr lang="en-US" sz="2000" dirty="0">
                <a:latin typeface="Calibri"/>
                <a:ea typeface="noto serif"/>
                <a:cs typeface="noto serif"/>
              </a:rPr>
              <a:t> </a:t>
            </a:r>
            <a:r>
              <a:rPr lang="en-US" sz="2000" dirty="0" err="1">
                <a:latin typeface="Calibri"/>
                <a:ea typeface="noto serif"/>
                <a:cs typeface="noto serif"/>
              </a:rPr>
              <a:t>све</a:t>
            </a:r>
            <a:r>
              <a:rPr lang="en-US" sz="2000" dirty="0">
                <a:latin typeface="Calibri"/>
                <a:ea typeface="noto serif"/>
                <a:cs typeface="noto serif"/>
              </a:rPr>
              <a:t> </a:t>
            </a:r>
            <a:r>
              <a:rPr lang="en-US" sz="2000" dirty="0" err="1">
                <a:latin typeface="Calibri"/>
                <a:ea typeface="noto serif"/>
                <a:cs typeface="noto serif"/>
              </a:rPr>
              <a:t>богатство</a:t>
            </a:r>
            <a:r>
              <a:rPr lang="en-US" sz="2000" dirty="0">
                <a:latin typeface="Calibri"/>
                <a:ea typeface="noto serif"/>
                <a:cs typeface="noto serif"/>
              </a:rPr>
              <a:t> у </a:t>
            </a:r>
            <a:r>
              <a:rPr lang="en-US" sz="2000" dirty="0" err="1">
                <a:latin typeface="Calibri"/>
                <a:ea typeface="noto serif"/>
                <a:cs typeface="noto serif"/>
              </a:rPr>
              <a:t>Египту</a:t>
            </a:r>
            <a:r>
              <a:rPr lang="en-US" sz="2000" dirty="0">
                <a:latin typeface="Calibri"/>
                <a:ea typeface="noto serif"/>
                <a:cs typeface="noto serif"/>
              </a:rPr>
              <a:t>, </a:t>
            </a:r>
            <a:r>
              <a:rPr lang="en-US" sz="2000" dirty="0" err="1">
                <a:latin typeface="Calibri"/>
                <a:ea typeface="noto serif"/>
                <a:cs typeface="noto serif"/>
              </a:rPr>
              <a:t>јер</a:t>
            </a:r>
            <a:r>
              <a:rPr lang="en-US" sz="2000" dirty="0">
                <a:latin typeface="Calibri"/>
                <a:ea typeface="noto serif"/>
                <a:cs typeface="noto serif"/>
              </a:rPr>
              <a:t> </a:t>
            </a:r>
            <a:r>
              <a:rPr lang="en-US" sz="2000" dirty="0" err="1">
                <a:latin typeface="Calibri"/>
                <a:ea typeface="noto serif"/>
                <a:cs typeface="noto serif"/>
              </a:rPr>
              <a:t>ће</a:t>
            </a:r>
            <a:r>
              <a:rPr lang="en-US" sz="2000" dirty="0">
                <a:latin typeface="Calibri"/>
                <a:ea typeface="noto serif"/>
                <a:cs typeface="noto serif"/>
              </a:rPr>
              <a:t> </a:t>
            </a:r>
            <a:r>
              <a:rPr lang="en-US" sz="2000" dirty="0" err="1">
                <a:latin typeface="Calibri"/>
                <a:ea typeface="noto serif"/>
                <a:cs typeface="noto serif"/>
              </a:rPr>
              <a:t>глад</a:t>
            </a:r>
            <a:r>
              <a:rPr lang="en-US" sz="2000" dirty="0">
                <a:latin typeface="Calibri"/>
                <a:ea typeface="noto serif"/>
                <a:cs typeface="noto serif"/>
              </a:rPr>
              <a:t> </a:t>
            </a:r>
            <a:r>
              <a:rPr lang="en-US" sz="2000" dirty="0" err="1">
                <a:latin typeface="Calibri"/>
                <a:ea typeface="noto serif"/>
                <a:cs typeface="noto serif"/>
              </a:rPr>
              <a:t>сатрти</a:t>
            </a:r>
            <a:r>
              <a:rPr lang="en-US" sz="2000" dirty="0">
                <a:latin typeface="Calibri"/>
                <a:ea typeface="noto serif"/>
                <a:cs typeface="noto serif"/>
              </a:rPr>
              <a:t> </a:t>
            </a:r>
            <a:r>
              <a:rPr lang="en-US" sz="2000" dirty="0" err="1">
                <a:latin typeface="Calibri"/>
                <a:ea typeface="noto serif"/>
                <a:cs typeface="noto serif"/>
              </a:rPr>
              <a:t>земљу</a:t>
            </a:r>
            <a:r>
              <a:rPr lang="en-US" sz="2000" dirty="0">
                <a:latin typeface="Calibri"/>
                <a:ea typeface="noto serif"/>
                <a:cs typeface="noto serif"/>
              </a:rPr>
              <a:t>.</a:t>
            </a:r>
            <a:endParaRPr lang="en-US" sz="2000">
              <a:latin typeface="Calibri"/>
              <a:cs typeface="Calibri"/>
            </a:endParaRPr>
          </a:p>
          <a:p>
            <a:pPr marL="0" indent="0">
              <a:buNone/>
            </a:pPr>
            <a:endParaRPr lang="en-US" sz="2000">
              <a:cs typeface="Calibri" panose="020F0502020204030204"/>
            </a:endParaRPr>
          </a:p>
        </p:txBody>
      </p:sp>
      <p:sp>
        <p:nvSpPr>
          <p:cNvPr id="42" name="Arc 13">
            <a:extLst>
              <a:ext uri="{FF2B5EF4-FFF2-40B4-BE49-F238E27FC236}">
                <a16:creationId xmlns:a16="http://schemas.microsoft.com/office/drawing/2014/main" id="{533DF362-939D-4EEE-8DC4-6B54607E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95198">
            <a:off x="1539683" y="162676"/>
            <a:ext cx="4083433" cy="4083433"/>
          </a:xfrm>
          <a:prstGeom prst="arc">
            <a:avLst>
              <a:gd name="adj1" fmla="val 17445962"/>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22979340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93BE4-CCBC-45F2-BBF1-98ECD2B98EF2}"/>
              </a:ext>
            </a:extLst>
          </p:cNvPr>
          <p:cNvSpPr>
            <a:spLocks noGrp="1"/>
          </p:cNvSpPr>
          <p:nvPr>
            <p:ph type="title"/>
          </p:nvPr>
        </p:nvSpPr>
        <p:spPr>
          <a:xfrm>
            <a:off x="648929" y="629266"/>
            <a:ext cx="3835315" cy="974053"/>
          </a:xfrm>
        </p:spPr>
        <p:txBody>
          <a:bodyPr>
            <a:normAutofit/>
          </a:bodyPr>
          <a:lstStyle/>
          <a:p>
            <a:r>
              <a:rPr lang="en-US" sz="2000" b="1" dirty="0" err="1">
                <a:latin typeface="Calibri"/>
                <a:ea typeface="noto serif"/>
                <a:cs typeface="noto serif"/>
              </a:rPr>
              <a:t>Јосиф</a:t>
            </a:r>
            <a:r>
              <a:rPr lang="en-US" sz="2000" b="1" dirty="0">
                <a:latin typeface="Calibri"/>
                <a:ea typeface="noto serif"/>
                <a:cs typeface="noto serif"/>
              </a:rPr>
              <a:t> </a:t>
            </a:r>
            <a:r>
              <a:rPr lang="en-US" sz="2000" b="1" dirty="0" err="1">
                <a:latin typeface="Calibri"/>
                <a:ea typeface="noto serif"/>
                <a:cs typeface="noto serif"/>
              </a:rPr>
              <a:t>постаје</a:t>
            </a:r>
            <a:r>
              <a:rPr lang="en-US" sz="2000" b="1" dirty="0">
                <a:latin typeface="Calibri"/>
                <a:ea typeface="noto serif"/>
                <a:cs typeface="noto serif"/>
              </a:rPr>
              <a:t> </a:t>
            </a:r>
            <a:r>
              <a:rPr lang="en-US" sz="2000" b="1" dirty="0" err="1">
                <a:latin typeface="Calibri"/>
                <a:ea typeface="noto serif"/>
                <a:cs typeface="noto serif"/>
              </a:rPr>
              <a:t>заповедник</a:t>
            </a:r>
            <a:r>
              <a:rPr lang="en-US" sz="2000" b="1" dirty="0">
                <a:latin typeface="Calibri"/>
                <a:ea typeface="noto serif"/>
                <a:cs typeface="noto serif"/>
              </a:rPr>
              <a:t> </a:t>
            </a:r>
            <a:r>
              <a:rPr lang="en-US" sz="2000" b="1" dirty="0" err="1">
                <a:latin typeface="Calibri"/>
                <a:ea typeface="noto serif"/>
                <a:cs typeface="noto serif"/>
              </a:rPr>
              <a:t>Египта</a:t>
            </a:r>
            <a:endParaRPr lang="en-US" sz="2000" dirty="0">
              <a:latin typeface="Calibri"/>
              <a:cs typeface="Calibri"/>
            </a:endParaRPr>
          </a:p>
          <a:p>
            <a:endParaRPr lang="en-US" sz="3700">
              <a:cs typeface="Calibri Light"/>
            </a:endParaRPr>
          </a:p>
        </p:txBody>
      </p:sp>
      <p:sp>
        <p:nvSpPr>
          <p:cNvPr id="3" name="Content Placeholder 2">
            <a:extLst>
              <a:ext uri="{FF2B5EF4-FFF2-40B4-BE49-F238E27FC236}">
                <a16:creationId xmlns:a16="http://schemas.microsoft.com/office/drawing/2014/main" id="{CFEDD6B5-7EFE-4434-91F7-114BFBD7361E}"/>
              </a:ext>
            </a:extLst>
          </p:cNvPr>
          <p:cNvSpPr>
            <a:spLocks noGrp="1"/>
          </p:cNvSpPr>
          <p:nvPr>
            <p:ph idx="1"/>
          </p:nvPr>
        </p:nvSpPr>
        <p:spPr>
          <a:xfrm>
            <a:off x="364603" y="1119117"/>
            <a:ext cx="4244747" cy="5434522"/>
          </a:xfrm>
        </p:spPr>
        <p:txBody>
          <a:bodyPr vert="horz" lIns="91440" tIns="45720" rIns="91440" bIns="45720" rtlCol="0" anchor="t">
            <a:normAutofit/>
          </a:bodyPr>
          <a:lstStyle/>
          <a:p>
            <a:pPr>
              <a:buNone/>
            </a:pPr>
            <a:r>
              <a:rPr lang="en-US" sz="1000" dirty="0">
                <a:latin typeface="noto serif"/>
                <a:ea typeface="noto serif"/>
                <a:cs typeface="noto serif"/>
              </a:rPr>
              <a:t>   </a:t>
            </a:r>
            <a:r>
              <a:rPr lang="en-US" sz="1800" dirty="0" err="1">
                <a:latin typeface="Calibri"/>
                <a:ea typeface="noto serif"/>
                <a:cs typeface="noto serif"/>
              </a:rPr>
              <a:t>Јосиф</a:t>
            </a:r>
            <a:r>
              <a:rPr lang="en-US" sz="1800" dirty="0">
                <a:latin typeface="Calibri"/>
                <a:ea typeface="noto serif"/>
                <a:cs typeface="noto serif"/>
              </a:rPr>
              <a:t> </a:t>
            </a:r>
            <a:r>
              <a:rPr lang="en-US" sz="1800" dirty="0" err="1">
                <a:latin typeface="Calibri"/>
                <a:ea typeface="noto serif"/>
                <a:cs typeface="noto serif"/>
              </a:rPr>
              <a:t>даде</a:t>
            </a:r>
            <a:r>
              <a:rPr lang="en-US" sz="1800" dirty="0">
                <a:latin typeface="Calibri"/>
                <a:ea typeface="noto serif"/>
                <a:cs typeface="noto serif"/>
              </a:rPr>
              <a:t> </a:t>
            </a:r>
            <a:r>
              <a:rPr lang="en-US" sz="1800" dirty="0" err="1">
                <a:latin typeface="Calibri"/>
                <a:ea typeface="noto serif"/>
                <a:cs typeface="noto serif"/>
              </a:rPr>
              <a:t>цару</a:t>
            </a:r>
            <a:r>
              <a:rPr lang="en-US" sz="1800" dirty="0">
                <a:latin typeface="Calibri"/>
                <a:ea typeface="noto serif"/>
                <a:cs typeface="noto serif"/>
              </a:rPr>
              <a:t> </a:t>
            </a:r>
            <a:r>
              <a:rPr lang="en-US" sz="1800" dirty="0" err="1">
                <a:latin typeface="Calibri"/>
                <a:ea typeface="noto serif"/>
                <a:cs typeface="noto serif"/>
              </a:rPr>
              <a:t>савет</a:t>
            </a:r>
            <a:r>
              <a:rPr lang="en-US" sz="1800" dirty="0">
                <a:latin typeface="Calibri"/>
                <a:ea typeface="noto serif"/>
                <a:cs typeface="noto serif"/>
              </a:rPr>
              <a:t> </a:t>
            </a:r>
            <a:r>
              <a:rPr lang="en-US" sz="1800" dirty="0" err="1">
                <a:latin typeface="Calibri"/>
                <a:ea typeface="noto serif"/>
                <a:cs typeface="noto serif"/>
              </a:rPr>
              <a:t>да</a:t>
            </a:r>
            <a:r>
              <a:rPr lang="en-US" sz="1800" dirty="0">
                <a:latin typeface="Calibri"/>
                <a:ea typeface="noto serif"/>
                <a:cs typeface="noto serif"/>
              </a:rPr>
              <a:t> </a:t>
            </a:r>
            <a:r>
              <a:rPr lang="en-US" sz="1800" dirty="0" err="1">
                <a:latin typeface="Calibri"/>
                <a:ea typeface="noto serif"/>
                <a:cs typeface="noto serif"/>
              </a:rPr>
              <a:t>по</a:t>
            </a:r>
            <a:r>
              <a:rPr lang="en-US" sz="1800" dirty="0">
                <a:latin typeface="Calibri"/>
                <a:ea typeface="noto serif"/>
                <a:cs typeface="noto serif"/>
              </a:rPr>
              <a:t> </a:t>
            </a:r>
            <a:r>
              <a:rPr lang="en-US" sz="1800" dirty="0" err="1">
                <a:latin typeface="Calibri"/>
                <a:ea typeface="noto serif"/>
                <a:cs typeface="noto serif"/>
              </a:rPr>
              <a:t>свим</a:t>
            </a:r>
            <a:r>
              <a:rPr lang="en-US" sz="1800" dirty="0">
                <a:latin typeface="Calibri"/>
                <a:ea typeface="noto serif"/>
                <a:cs typeface="noto serif"/>
              </a:rPr>
              <a:t> </a:t>
            </a:r>
            <a:r>
              <a:rPr lang="en-US" sz="1800" dirty="0" err="1">
                <a:latin typeface="Calibri"/>
                <a:ea typeface="noto serif"/>
                <a:cs typeface="noto serif"/>
              </a:rPr>
              <a:t>градовима</a:t>
            </a:r>
            <a:r>
              <a:rPr lang="en-US" sz="1800" dirty="0">
                <a:latin typeface="Calibri"/>
                <a:ea typeface="noto serif"/>
                <a:cs typeface="noto serif"/>
              </a:rPr>
              <a:t> </a:t>
            </a:r>
            <a:r>
              <a:rPr lang="en-US" sz="1800" dirty="0" err="1">
                <a:latin typeface="Calibri"/>
                <a:ea typeface="noto serif"/>
                <a:cs typeface="noto serif"/>
              </a:rPr>
              <a:t>направе</a:t>
            </a:r>
            <a:r>
              <a:rPr lang="en-US" sz="1800" dirty="0">
                <a:latin typeface="Calibri"/>
                <a:ea typeface="noto serif"/>
                <a:cs typeface="noto serif"/>
              </a:rPr>
              <a:t> </a:t>
            </a:r>
            <a:r>
              <a:rPr lang="en-US" sz="1800" dirty="0" err="1">
                <a:latin typeface="Calibri"/>
                <a:ea typeface="noto serif"/>
                <a:cs typeface="noto serif"/>
              </a:rPr>
              <a:t>велике</a:t>
            </a:r>
            <a:r>
              <a:rPr lang="en-US" sz="1800" dirty="0">
                <a:latin typeface="Calibri"/>
                <a:ea typeface="noto serif"/>
                <a:cs typeface="noto serif"/>
              </a:rPr>
              <a:t> </a:t>
            </a:r>
            <a:r>
              <a:rPr lang="en-US" sz="1800" dirty="0" err="1">
                <a:latin typeface="Calibri"/>
                <a:ea typeface="noto serif"/>
                <a:cs typeface="noto serif"/>
              </a:rPr>
              <a:t>магацине</a:t>
            </a:r>
            <a:r>
              <a:rPr lang="en-US" sz="1800" dirty="0">
                <a:latin typeface="Calibri"/>
                <a:ea typeface="noto serif"/>
                <a:cs typeface="noto serif"/>
              </a:rPr>
              <a:t> </a:t>
            </a:r>
            <a:r>
              <a:rPr lang="en-US" sz="1800" dirty="0" err="1">
                <a:latin typeface="Calibri"/>
                <a:ea typeface="noto serif"/>
                <a:cs typeface="noto serif"/>
              </a:rPr>
              <a:t>жита</a:t>
            </a:r>
            <a:r>
              <a:rPr lang="en-US" sz="1800" dirty="0">
                <a:latin typeface="Calibri"/>
                <a:ea typeface="noto serif"/>
                <a:cs typeface="noto serif"/>
              </a:rPr>
              <a:t> и </a:t>
            </a:r>
            <a:r>
              <a:rPr lang="en-US" sz="1800" dirty="0" err="1">
                <a:latin typeface="Calibri"/>
                <a:ea typeface="noto serif"/>
                <a:cs typeface="noto serif"/>
              </a:rPr>
              <a:t>да</a:t>
            </a:r>
            <a:r>
              <a:rPr lang="en-US" sz="1800" dirty="0">
                <a:latin typeface="Calibri"/>
                <a:ea typeface="noto serif"/>
                <a:cs typeface="noto serif"/>
              </a:rPr>
              <a:t> </a:t>
            </a:r>
            <a:r>
              <a:rPr lang="en-US" sz="1800" dirty="0" err="1">
                <a:latin typeface="Calibri"/>
                <a:ea typeface="noto serif"/>
                <a:cs typeface="noto serif"/>
              </a:rPr>
              <a:t>се</a:t>
            </a:r>
            <a:r>
              <a:rPr lang="en-US" sz="1800" dirty="0">
                <a:latin typeface="Calibri"/>
                <a:ea typeface="noto serif"/>
                <a:cs typeface="noto serif"/>
              </a:rPr>
              <a:t> </a:t>
            </a:r>
            <a:r>
              <a:rPr lang="en-US" sz="1800" dirty="0" err="1">
                <a:latin typeface="Calibri"/>
                <a:ea typeface="noto serif"/>
                <a:cs typeface="noto serif"/>
              </a:rPr>
              <a:t>ту</a:t>
            </a:r>
            <a:r>
              <a:rPr lang="en-US" sz="1800" dirty="0">
                <a:latin typeface="Calibri"/>
                <a:ea typeface="noto serif"/>
                <a:cs typeface="noto serif"/>
              </a:rPr>
              <a:t> </a:t>
            </a:r>
            <a:r>
              <a:rPr lang="en-US" sz="1800" dirty="0" err="1">
                <a:latin typeface="Calibri"/>
                <a:ea typeface="noto serif"/>
                <a:cs typeface="noto serif"/>
              </a:rPr>
              <a:t>за</a:t>
            </a:r>
            <a:r>
              <a:rPr lang="en-US" sz="1800" dirty="0">
                <a:latin typeface="Calibri"/>
                <a:ea typeface="noto serif"/>
                <a:cs typeface="noto serif"/>
              </a:rPr>
              <a:t> </a:t>
            </a:r>
            <a:r>
              <a:rPr lang="en-US" sz="1800" dirty="0" err="1">
                <a:latin typeface="Calibri"/>
                <a:ea typeface="noto serif"/>
                <a:cs typeface="noto serif"/>
              </a:rPr>
              <a:t>време</a:t>
            </a:r>
            <a:r>
              <a:rPr lang="en-US" sz="1800" dirty="0">
                <a:latin typeface="Calibri"/>
                <a:ea typeface="noto serif"/>
                <a:cs typeface="noto serif"/>
              </a:rPr>
              <a:t> </a:t>
            </a:r>
            <a:r>
              <a:rPr lang="en-US" sz="1800" dirty="0" err="1">
                <a:latin typeface="Calibri"/>
                <a:ea typeface="noto serif"/>
                <a:cs typeface="noto serif"/>
              </a:rPr>
              <a:t>родних</a:t>
            </a:r>
            <a:r>
              <a:rPr lang="en-US" sz="1800" dirty="0">
                <a:latin typeface="Calibri"/>
                <a:ea typeface="noto serif"/>
                <a:cs typeface="noto serif"/>
              </a:rPr>
              <a:t> </a:t>
            </a:r>
            <a:r>
              <a:rPr lang="en-US" sz="1800" dirty="0" err="1">
                <a:latin typeface="Calibri"/>
                <a:ea typeface="noto serif"/>
                <a:cs typeface="noto serif"/>
              </a:rPr>
              <a:t>година</a:t>
            </a:r>
            <a:r>
              <a:rPr lang="en-US" sz="1800" dirty="0">
                <a:latin typeface="Calibri"/>
                <a:ea typeface="noto serif"/>
                <a:cs typeface="noto serif"/>
              </a:rPr>
              <a:t> </a:t>
            </a:r>
            <a:r>
              <a:rPr lang="en-US" sz="1800" dirty="0" err="1">
                <a:latin typeface="Calibri"/>
                <a:ea typeface="noto serif"/>
                <a:cs typeface="noto serif"/>
              </a:rPr>
              <a:t>скупља</a:t>
            </a:r>
            <a:r>
              <a:rPr lang="en-US" sz="1800" dirty="0">
                <a:latin typeface="Calibri"/>
                <a:ea typeface="noto serif"/>
                <a:cs typeface="noto serif"/>
              </a:rPr>
              <a:t> </a:t>
            </a:r>
            <a:r>
              <a:rPr lang="en-US" sz="1800" dirty="0" err="1">
                <a:latin typeface="Calibri"/>
                <a:ea typeface="noto serif"/>
                <a:cs typeface="noto serif"/>
              </a:rPr>
              <a:t>жито</a:t>
            </a:r>
            <a:r>
              <a:rPr lang="en-US" sz="1800" dirty="0">
                <a:latin typeface="Calibri"/>
                <a:ea typeface="noto serif"/>
                <a:cs typeface="noto serif"/>
              </a:rPr>
              <a:t>. </a:t>
            </a:r>
            <a:r>
              <a:rPr lang="en-US" sz="1800" dirty="0" err="1">
                <a:latin typeface="Calibri"/>
                <a:ea typeface="noto serif"/>
                <a:cs typeface="noto serif"/>
              </a:rPr>
              <a:t>То</a:t>
            </a:r>
            <a:r>
              <a:rPr lang="en-US" sz="1800" dirty="0">
                <a:latin typeface="Calibri"/>
                <a:ea typeface="noto serif"/>
                <a:cs typeface="noto serif"/>
              </a:rPr>
              <a:t> </a:t>
            </a:r>
            <a:r>
              <a:rPr lang="en-US" sz="1800" dirty="0" err="1">
                <a:latin typeface="Calibri"/>
                <a:ea typeface="noto serif"/>
                <a:cs typeface="noto serif"/>
              </a:rPr>
              <a:t>жито</a:t>
            </a:r>
            <a:r>
              <a:rPr lang="en-US" sz="1800" dirty="0">
                <a:latin typeface="Calibri"/>
                <a:ea typeface="noto serif"/>
                <a:cs typeface="noto serif"/>
              </a:rPr>
              <a:t> </a:t>
            </a:r>
            <a:r>
              <a:rPr lang="en-US" sz="1800" dirty="0" err="1">
                <a:latin typeface="Calibri"/>
                <a:ea typeface="noto serif"/>
                <a:cs typeface="noto serif"/>
              </a:rPr>
              <a:t>би</a:t>
            </a:r>
            <a:r>
              <a:rPr lang="en-US" sz="1800" dirty="0">
                <a:latin typeface="Calibri"/>
                <a:ea typeface="noto serif"/>
                <a:cs typeface="noto serif"/>
              </a:rPr>
              <a:t> </a:t>
            </a:r>
            <a:r>
              <a:rPr lang="en-US" sz="1800" dirty="0" err="1">
                <a:latin typeface="Calibri"/>
                <a:ea typeface="noto serif"/>
                <a:cs typeface="noto serif"/>
              </a:rPr>
              <a:t>се</a:t>
            </a:r>
            <a:r>
              <a:rPr lang="en-US" sz="1800" dirty="0">
                <a:latin typeface="Calibri"/>
                <a:ea typeface="noto serif"/>
                <a:cs typeface="noto serif"/>
              </a:rPr>
              <a:t> </a:t>
            </a:r>
            <a:r>
              <a:rPr lang="en-US" sz="1800" dirty="0" err="1">
                <a:latin typeface="Calibri"/>
                <a:ea typeface="noto serif"/>
                <a:cs typeface="noto serif"/>
              </a:rPr>
              <a:t>чувало</a:t>
            </a:r>
            <a:r>
              <a:rPr lang="en-US" sz="1800" dirty="0">
                <a:latin typeface="Calibri"/>
                <a:ea typeface="noto serif"/>
                <a:cs typeface="noto serif"/>
              </a:rPr>
              <a:t> </a:t>
            </a:r>
            <a:r>
              <a:rPr lang="en-US" sz="1800" dirty="0" err="1">
                <a:latin typeface="Calibri"/>
                <a:ea typeface="noto serif"/>
                <a:cs typeface="noto serif"/>
              </a:rPr>
              <a:t>за</a:t>
            </a:r>
            <a:r>
              <a:rPr lang="en-US" sz="1800" dirty="0">
                <a:latin typeface="Calibri"/>
                <a:ea typeface="noto serif"/>
                <a:cs typeface="noto serif"/>
              </a:rPr>
              <a:t> </a:t>
            </a:r>
            <a:r>
              <a:rPr lang="en-US" sz="1800" dirty="0" err="1">
                <a:latin typeface="Calibri"/>
                <a:ea typeface="noto serif"/>
                <a:cs typeface="noto serif"/>
              </a:rPr>
              <a:t>гладне</a:t>
            </a:r>
            <a:r>
              <a:rPr lang="en-US" sz="1800" dirty="0">
                <a:latin typeface="Calibri"/>
                <a:ea typeface="noto serif"/>
                <a:cs typeface="noto serif"/>
              </a:rPr>
              <a:t> </a:t>
            </a:r>
            <a:r>
              <a:rPr lang="en-US" sz="1800" dirty="0" err="1">
                <a:latin typeface="Calibri"/>
                <a:ea typeface="noto serif"/>
                <a:cs typeface="noto serif"/>
              </a:rPr>
              <a:t>године</a:t>
            </a:r>
            <a:r>
              <a:rPr lang="en-US" sz="1800" dirty="0">
                <a:latin typeface="Calibri"/>
                <a:ea typeface="noto serif"/>
                <a:cs typeface="noto serif"/>
              </a:rPr>
              <a:t>, </a:t>
            </a:r>
            <a:r>
              <a:rPr lang="en-US" sz="1800" dirty="0" err="1">
                <a:latin typeface="Calibri"/>
                <a:ea typeface="noto serif"/>
                <a:cs typeface="noto serif"/>
              </a:rPr>
              <a:t>да</a:t>
            </a:r>
            <a:r>
              <a:rPr lang="en-US" sz="1800" dirty="0">
                <a:latin typeface="Calibri"/>
                <a:ea typeface="noto serif"/>
                <a:cs typeface="noto serif"/>
              </a:rPr>
              <a:t> </a:t>
            </a:r>
            <a:r>
              <a:rPr lang="en-US" sz="1800" dirty="0" err="1">
                <a:latin typeface="Calibri"/>
                <a:ea typeface="noto serif"/>
                <a:cs typeface="noto serif"/>
              </a:rPr>
              <a:t>не</a:t>
            </a:r>
            <a:r>
              <a:rPr lang="en-US" sz="1800" dirty="0">
                <a:latin typeface="Calibri"/>
                <a:ea typeface="noto serif"/>
                <a:cs typeface="noto serif"/>
              </a:rPr>
              <a:t> </a:t>
            </a:r>
            <a:r>
              <a:rPr lang="en-US" sz="1800" dirty="0" err="1">
                <a:latin typeface="Calibri"/>
                <a:ea typeface="noto serif"/>
                <a:cs typeface="noto serif"/>
              </a:rPr>
              <a:t>пропадне</a:t>
            </a:r>
            <a:r>
              <a:rPr lang="en-US" sz="1800" dirty="0">
                <a:latin typeface="Calibri"/>
                <a:ea typeface="noto serif"/>
                <a:cs typeface="noto serif"/>
              </a:rPr>
              <a:t> </a:t>
            </a:r>
            <a:r>
              <a:rPr lang="en-US" sz="1800" dirty="0" err="1">
                <a:latin typeface="Calibri"/>
                <a:ea typeface="noto serif"/>
                <a:cs typeface="noto serif"/>
              </a:rPr>
              <a:t>народ</a:t>
            </a:r>
            <a:r>
              <a:rPr lang="en-US" sz="1800" dirty="0">
                <a:latin typeface="Calibri"/>
                <a:ea typeface="noto serif"/>
                <a:cs typeface="noto serif"/>
              </a:rPr>
              <a:t> </a:t>
            </a:r>
            <a:r>
              <a:rPr lang="en-US" sz="1800" dirty="0" err="1">
                <a:latin typeface="Calibri"/>
                <a:ea typeface="noto serif"/>
                <a:cs typeface="noto serif"/>
              </a:rPr>
              <a:t>од</a:t>
            </a:r>
            <a:r>
              <a:rPr lang="en-US" sz="1800" dirty="0">
                <a:latin typeface="Calibri"/>
                <a:ea typeface="noto serif"/>
                <a:cs typeface="noto serif"/>
              </a:rPr>
              <a:t> </a:t>
            </a:r>
            <a:r>
              <a:rPr lang="en-US" sz="1800" dirty="0" err="1">
                <a:latin typeface="Calibri"/>
                <a:ea typeface="noto serif"/>
                <a:cs typeface="noto serif"/>
              </a:rPr>
              <a:t>глади</a:t>
            </a:r>
            <a:r>
              <a:rPr lang="en-US" sz="1800" dirty="0">
                <a:latin typeface="Calibri"/>
                <a:ea typeface="noto serif"/>
                <a:cs typeface="noto serif"/>
              </a:rPr>
              <a:t>.</a:t>
            </a:r>
            <a:endParaRPr lang="en-US" sz="1800">
              <a:latin typeface="Calibri"/>
              <a:cs typeface="Calibri"/>
            </a:endParaRPr>
          </a:p>
          <a:p>
            <a:pPr>
              <a:buNone/>
            </a:pPr>
            <a:r>
              <a:rPr lang="en-US" sz="1800" dirty="0">
                <a:latin typeface="Calibri"/>
                <a:ea typeface="noto serif"/>
                <a:cs typeface="noto serif"/>
              </a:rPr>
              <a:t>   </a:t>
            </a:r>
            <a:r>
              <a:rPr lang="en-US" sz="1800" err="1">
                <a:latin typeface="Calibri"/>
                <a:ea typeface="noto serif"/>
                <a:cs typeface="noto serif"/>
              </a:rPr>
              <a:t>Овај</a:t>
            </a:r>
            <a:r>
              <a:rPr lang="en-US" sz="1800" dirty="0">
                <a:latin typeface="Calibri"/>
                <a:ea typeface="noto serif"/>
                <a:cs typeface="noto serif"/>
              </a:rPr>
              <a:t> </a:t>
            </a:r>
            <a:r>
              <a:rPr lang="en-US" sz="1800" err="1">
                <a:latin typeface="Calibri"/>
                <a:ea typeface="noto serif"/>
                <a:cs typeface="noto serif"/>
              </a:rPr>
              <a:t>паметни</a:t>
            </a:r>
            <a:r>
              <a:rPr lang="en-US" sz="1800" dirty="0">
                <a:latin typeface="Calibri"/>
                <a:ea typeface="noto serif"/>
                <a:cs typeface="noto serif"/>
              </a:rPr>
              <a:t> </a:t>
            </a:r>
            <a:r>
              <a:rPr lang="en-US" sz="1800" err="1">
                <a:latin typeface="Calibri"/>
                <a:ea typeface="noto serif"/>
                <a:cs typeface="noto serif"/>
              </a:rPr>
              <a:t>савет</a:t>
            </a:r>
            <a:r>
              <a:rPr lang="en-US" sz="1800" dirty="0">
                <a:latin typeface="Calibri"/>
                <a:ea typeface="noto serif"/>
                <a:cs typeface="noto serif"/>
              </a:rPr>
              <a:t> </a:t>
            </a:r>
            <a:r>
              <a:rPr lang="en-US" sz="1800" err="1">
                <a:latin typeface="Calibri"/>
                <a:ea typeface="noto serif"/>
                <a:cs typeface="noto serif"/>
              </a:rPr>
              <a:t>допаде</a:t>
            </a:r>
            <a:r>
              <a:rPr lang="en-US" sz="1800" dirty="0">
                <a:latin typeface="Calibri"/>
                <a:ea typeface="noto serif"/>
                <a:cs typeface="noto serif"/>
              </a:rPr>
              <a:t> </a:t>
            </a:r>
            <a:r>
              <a:rPr lang="en-US" sz="1800" err="1">
                <a:latin typeface="Calibri"/>
                <a:ea typeface="noto serif"/>
                <a:cs typeface="noto serif"/>
              </a:rPr>
              <a:t>се</a:t>
            </a:r>
            <a:r>
              <a:rPr lang="en-US" sz="1800" dirty="0">
                <a:latin typeface="Calibri"/>
                <a:ea typeface="noto serif"/>
                <a:cs typeface="noto serif"/>
              </a:rPr>
              <a:t> </a:t>
            </a:r>
            <a:r>
              <a:rPr lang="en-US" sz="1800" err="1">
                <a:latin typeface="Calibri"/>
                <a:ea typeface="noto serif"/>
                <a:cs typeface="noto serif"/>
              </a:rPr>
              <a:t>цару</a:t>
            </a:r>
            <a:r>
              <a:rPr lang="en-US" sz="1800" dirty="0">
                <a:latin typeface="Calibri"/>
                <a:ea typeface="noto serif"/>
                <a:cs typeface="noto serif"/>
              </a:rPr>
              <a:t>. </a:t>
            </a:r>
            <a:r>
              <a:rPr lang="en-US" sz="1800" err="1">
                <a:latin typeface="Calibri"/>
                <a:ea typeface="noto serif"/>
                <a:cs typeface="noto serif"/>
              </a:rPr>
              <a:t>Он</a:t>
            </a:r>
            <a:r>
              <a:rPr lang="en-US" sz="1800" dirty="0">
                <a:latin typeface="Calibri"/>
                <a:ea typeface="noto serif"/>
                <a:cs typeface="noto serif"/>
              </a:rPr>
              <a:t> </a:t>
            </a:r>
            <a:r>
              <a:rPr lang="en-US" sz="1800" err="1">
                <a:latin typeface="Calibri"/>
                <a:ea typeface="noto serif"/>
                <a:cs typeface="noto serif"/>
              </a:rPr>
              <a:t>постави</a:t>
            </a:r>
            <a:r>
              <a:rPr lang="en-US" sz="1800" dirty="0">
                <a:latin typeface="Calibri"/>
                <a:ea typeface="noto serif"/>
                <a:cs typeface="noto serif"/>
              </a:rPr>
              <a:t> </a:t>
            </a:r>
            <a:r>
              <a:rPr lang="en-US" sz="1800" err="1">
                <a:latin typeface="Calibri"/>
                <a:ea typeface="noto serif"/>
                <a:cs typeface="noto serif"/>
              </a:rPr>
              <a:t>Јосифа</a:t>
            </a:r>
            <a:r>
              <a:rPr lang="en-US" sz="1800" dirty="0">
                <a:latin typeface="Calibri"/>
                <a:ea typeface="noto serif"/>
                <a:cs typeface="noto serif"/>
              </a:rPr>
              <a:t> </a:t>
            </a:r>
            <a:r>
              <a:rPr lang="en-US" sz="1800" err="1">
                <a:latin typeface="Calibri"/>
                <a:ea typeface="noto serif"/>
                <a:cs typeface="noto serif"/>
              </a:rPr>
              <a:t>за</a:t>
            </a:r>
            <a:r>
              <a:rPr lang="en-US" sz="1800" dirty="0">
                <a:latin typeface="Calibri"/>
                <a:ea typeface="noto serif"/>
                <a:cs typeface="noto serif"/>
              </a:rPr>
              <a:t> </a:t>
            </a:r>
            <a:r>
              <a:rPr lang="en-US" sz="1800" err="1">
                <a:latin typeface="Calibri"/>
                <a:ea typeface="noto serif"/>
                <a:cs typeface="noto serif"/>
              </a:rPr>
              <a:t>заповедника</a:t>
            </a:r>
            <a:r>
              <a:rPr lang="en-US" sz="1800" dirty="0">
                <a:latin typeface="Calibri"/>
                <a:ea typeface="noto serif"/>
                <a:cs typeface="noto serif"/>
              </a:rPr>
              <a:t> </a:t>
            </a:r>
            <a:r>
              <a:rPr lang="en-US" sz="1800" err="1">
                <a:latin typeface="Calibri"/>
                <a:ea typeface="noto serif"/>
                <a:cs typeface="noto serif"/>
              </a:rPr>
              <a:t>царевог</a:t>
            </a:r>
            <a:r>
              <a:rPr lang="en-US" sz="1800" dirty="0">
                <a:latin typeface="Calibri"/>
                <a:ea typeface="noto serif"/>
                <a:cs typeface="noto serif"/>
              </a:rPr>
              <a:t> </a:t>
            </a:r>
            <a:r>
              <a:rPr lang="en-US" sz="1800" err="1">
                <a:latin typeface="Calibri"/>
                <a:ea typeface="noto serif"/>
                <a:cs typeface="noto serif"/>
              </a:rPr>
              <a:t>дома</a:t>
            </a:r>
            <a:r>
              <a:rPr lang="en-US" sz="1800" dirty="0">
                <a:latin typeface="Calibri"/>
                <a:ea typeface="noto serif"/>
                <a:cs typeface="noto serif"/>
              </a:rPr>
              <a:t> и </a:t>
            </a:r>
            <a:r>
              <a:rPr lang="en-US" sz="1800" err="1">
                <a:latin typeface="Calibri"/>
                <a:ea typeface="noto serif"/>
                <a:cs typeface="noto serif"/>
              </a:rPr>
              <a:t>целог</a:t>
            </a:r>
            <a:r>
              <a:rPr lang="en-US" sz="1800" dirty="0">
                <a:latin typeface="Calibri"/>
                <a:ea typeface="noto serif"/>
                <a:cs typeface="noto serif"/>
              </a:rPr>
              <a:t> </a:t>
            </a:r>
            <a:r>
              <a:rPr lang="en-US" sz="1800" err="1">
                <a:latin typeface="Calibri"/>
                <a:ea typeface="noto serif"/>
                <a:cs typeface="noto serif"/>
              </a:rPr>
              <a:t>Египта</a:t>
            </a:r>
            <a:r>
              <a:rPr lang="en-US" sz="1800" dirty="0">
                <a:latin typeface="Calibri"/>
                <a:ea typeface="noto serif"/>
                <a:cs typeface="noto serif"/>
              </a:rPr>
              <a:t>. </a:t>
            </a:r>
            <a:r>
              <a:rPr lang="en-US" sz="1800" err="1">
                <a:latin typeface="Calibri"/>
                <a:ea typeface="noto serif"/>
                <a:cs typeface="noto serif"/>
              </a:rPr>
              <a:t>За</a:t>
            </a:r>
            <a:r>
              <a:rPr lang="en-US" sz="1800" dirty="0">
                <a:latin typeface="Calibri"/>
                <a:ea typeface="noto serif"/>
                <a:cs typeface="noto serif"/>
              </a:rPr>
              <a:t> </a:t>
            </a:r>
            <a:r>
              <a:rPr lang="en-US" sz="1800" err="1">
                <a:latin typeface="Calibri"/>
                <a:ea typeface="noto serif"/>
                <a:cs typeface="noto serif"/>
              </a:rPr>
              <a:t>знак</a:t>
            </a:r>
            <a:r>
              <a:rPr lang="en-US" sz="1800" dirty="0">
                <a:latin typeface="Calibri"/>
                <a:ea typeface="noto serif"/>
                <a:cs typeface="noto serif"/>
              </a:rPr>
              <a:t> </a:t>
            </a:r>
            <a:r>
              <a:rPr lang="en-US" sz="1800" err="1">
                <a:latin typeface="Calibri"/>
                <a:ea typeface="noto serif"/>
                <a:cs typeface="noto serif"/>
              </a:rPr>
              <a:t>његове</a:t>
            </a:r>
            <a:r>
              <a:rPr lang="en-US" sz="1800" dirty="0">
                <a:latin typeface="Calibri"/>
                <a:ea typeface="noto serif"/>
                <a:cs typeface="noto serif"/>
              </a:rPr>
              <a:t> </a:t>
            </a:r>
            <a:r>
              <a:rPr lang="en-US" sz="1800" err="1">
                <a:latin typeface="Calibri"/>
                <a:ea typeface="noto serif"/>
                <a:cs typeface="noto serif"/>
              </a:rPr>
              <a:t>власти</a:t>
            </a:r>
            <a:r>
              <a:rPr lang="en-US" sz="1800" dirty="0">
                <a:latin typeface="Calibri"/>
                <a:ea typeface="noto serif"/>
                <a:cs typeface="noto serif"/>
              </a:rPr>
              <a:t> </a:t>
            </a:r>
            <a:r>
              <a:rPr lang="en-US" sz="1800" err="1">
                <a:latin typeface="Calibri"/>
                <a:ea typeface="noto serif"/>
                <a:cs typeface="noto serif"/>
              </a:rPr>
              <a:t>даде</a:t>
            </a:r>
            <a:r>
              <a:rPr lang="en-US" sz="1800" dirty="0">
                <a:latin typeface="Calibri"/>
                <a:ea typeface="noto serif"/>
                <a:cs typeface="noto serif"/>
              </a:rPr>
              <a:t> </a:t>
            </a:r>
            <a:r>
              <a:rPr lang="en-US" sz="1800" err="1">
                <a:latin typeface="Calibri"/>
                <a:ea typeface="noto serif"/>
                <a:cs typeface="noto serif"/>
              </a:rPr>
              <a:t>му</a:t>
            </a:r>
            <a:r>
              <a:rPr lang="en-US" sz="1800" dirty="0">
                <a:latin typeface="Calibri"/>
                <a:ea typeface="noto serif"/>
                <a:cs typeface="noto serif"/>
              </a:rPr>
              <a:t> </a:t>
            </a:r>
            <a:r>
              <a:rPr lang="en-US" sz="1800" err="1">
                <a:latin typeface="Calibri"/>
                <a:ea typeface="noto serif"/>
                <a:cs typeface="noto serif"/>
              </a:rPr>
              <a:t>цар</a:t>
            </a:r>
            <a:r>
              <a:rPr lang="en-US" sz="1800" dirty="0">
                <a:latin typeface="Calibri"/>
                <a:ea typeface="noto serif"/>
                <a:cs typeface="noto serif"/>
              </a:rPr>
              <a:t> </a:t>
            </a:r>
            <a:r>
              <a:rPr lang="en-US" sz="1800" err="1">
                <a:latin typeface="Calibri"/>
                <a:ea typeface="noto serif"/>
                <a:cs typeface="noto serif"/>
              </a:rPr>
              <a:t>свој</a:t>
            </a:r>
            <a:r>
              <a:rPr lang="en-US" sz="1800" dirty="0">
                <a:latin typeface="Calibri"/>
                <a:ea typeface="noto serif"/>
                <a:cs typeface="noto serif"/>
              </a:rPr>
              <a:t> </a:t>
            </a:r>
            <a:r>
              <a:rPr lang="en-US" sz="1800" err="1">
                <a:latin typeface="Calibri"/>
                <a:ea typeface="noto serif"/>
                <a:cs typeface="noto serif"/>
              </a:rPr>
              <a:t>прстен</a:t>
            </a:r>
            <a:r>
              <a:rPr lang="en-US" sz="1800" dirty="0">
                <a:latin typeface="Calibri"/>
                <a:ea typeface="noto serif"/>
                <a:cs typeface="noto serif"/>
              </a:rPr>
              <a:t> </a:t>
            </a:r>
            <a:r>
              <a:rPr lang="en-US" sz="1800" err="1">
                <a:latin typeface="Calibri"/>
                <a:ea typeface="noto serif"/>
                <a:cs typeface="noto serif"/>
              </a:rPr>
              <a:t>који</a:t>
            </a:r>
            <a:r>
              <a:rPr lang="en-US" sz="1800" dirty="0">
                <a:latin typeface="Calibri"/>
                <a:ea typeface="noto serif"/>
                <a:cs typeface="noto serif"/>
              </a:rPr>
              <a:t> </a:t>
            </a:r>
            <a:r>
              <a:rPr lang="en-US" sz="1800" err="1">
                <a:latin typeface="Calibri"/>
                <a:ea typeface="noto serif"/>
                <a:cs typeface="noto serif"/>
              </a:rPr>
              <a:t>скиде</a:t>
            </a:r>
            <a:r>
              <a:rPr lang="en-US" sz="1800" dirty="0">
                <a:latin typeface="Calibri"/>
                <a:ea typeface="noto serif"/>
                <a:cs typeface="noto serif"/>
              </a:rPr>
              <a:t> </a:t>
            </a:r>
            <a:r>
              <a:rPr lang="en-US" sz="1800" err="1">
                <a:latin typeface="Calibri"/>
                <a:ea typeface="noto serif"/>
                <a:cs typeface="noto serif"/>
              </a:rPr>
              <a:t>са</a:t>
            </a:r>
            <a:r>
              <a:rPr lang="en-US" sz="1800" dirty="0">
                <a:latin typeface="Calibri"/>
                <a:ea typeface="noto serif"/>
                <a:cs typeface="noto serif"/>
              </a:rPr>
              <a:t> </a:t>
            </a:r>
            <a:r>
              <a:rPr lang="en-US" sz="1800" err="1">
                <a:latin typeface="Calibri"/>
                <a:ea typeface="noto serif"/>
                <a:cs typeface="noto serif"/>
              </a:rPr>
              <a:t>своје</a:t>
            </a:r>
            <a:r>
              <a:rPr lang="en-US" sz="1800" dirty="0">
                <a:latin typeface="Calibri"/>
                <a:ea typeface="noto serif"/>
                <a:cs typeface="noto serif"/>
              </a:rPr>
              <a:t> </a:t>
            </a:r>
            <a:r>
              <a:rPr lang="en-US" sz="1800" err="1">
                <a:latin typeface="Calibri"/>
                <a:ea typeface="noto serif"/>
                <a:cs typeface="noto serif"/>
              </a:rPr>
              <a:t>руке.Обуче</a:t>
            </a:r>
            <a:r>
              <a:rPr lang="en-US" sz="1800" dirty="0">
                <a:latin typeface="Calibri"/>
                <a:ea typeface="noto serif"/>
                <a:cs typeface="noto serif"/>
              </a:rPr>
              <a:t> </a:t>
            </a:r>
            <a:r>
              <a:rPr lang="en-US" sz="1800" err="1">
                <a:latin typeface="Calibri"/>
                <a:ea typeface="noto serif"/>
                <a:cs typeface="noto serif"/>
              </a:rPr>
              <a:t>га</a:t>
            </a:r>
            <a:r>
              <a:rPr lang="en-US" sz="1800" dirty="0">
                <a:latin typeface="Calibri"/>
                <a:ea typeface="noto serif"/>
                <a:cs typeface="noto serif"/>
              </a:rPr>
              <a:t> у </a:t>
            </a:r>
            <a:r>
              <a:rPr lang="en-US" sz="1800" err="1">
                <a:latin typeface="Calibri"/>
                <a:ea typeface="noto serif"/>
                <a:cs typeface="noto serif"/>
              </a:rPr>
              <a:t>лепе</a:t>
            </a:r>
            <a:r>
              <a:rPr lang="en-US" sz="1800" dirty="0">
                <a:latin typeface="Calibri"/>
                <a:ea typeface="noto serif"/>
                <a:cs typeface="noto serif"/>
              </a:rPr>
              <a:t> </a:t>
            </a:r>
            <a:r>
              <a:rPr lang="en-US" sz="1800" err="1">
                <a:latin typeface="Calibri"/>
                <a:ea typeface="noto serif"/>
                <a:cs typeface="noto serif"/>
              </a:rPr>
              <a:t>хаљине</a:t>
            </a:r>
            <a:r>
              <a:rPr lang="en-US" sz="1800" dirty="0">
                <a:latin typeface="Calibri"/>
                <a:ea typeface="noto serif"/>
                <a:cs typeface="noto serif"/>
              </a:rPr>
              <a:t> и </a:t>
            </a:r>
            <a:r>
              <a:rPr lang="en-US" sz="1800" err="1">
                <a:latin typeface="Calibri"/>
                <a:ea typeface="noto serif"/>
                <a:cs typeface="noto serif"/>
              </a:rPr>
              <a:t>обеси</a:t>
            </a:r>
            <a:r>
              <a:rPr lang="en-US" sz="1800" dirty="0">
                <a:latin typeface="Calibri"/>
                <a:ea typeface="noto serif"/>
                <a:cs typeface="noto serif"/>
              </a:rPr>
              <a:t> </a:t>
            </a:r>
            <a:r>
              <a:rPr lang="en-US" sz="1800" err="1">
                <a:latin typeface="Calibri"/>
                <a:ea typeface="noto serif"/>
                <a:cs typeface="noto serif"/>
              </a:rPr>
              <a:t>му</a:t>
            </a:r>
            <a:r>
              <a:rPr lang="en-US" sz="1800" dirty="0">
                <a:latin typeface="Calibri"/>
                <a:ea typeface="noto serif"/>
                <a:cs typeface="noto serif"/>
              </a:rPr>
              <a:t> </a:t>
            </a:r>
            <a:r>
              <a:rPr lang="en-US" sz="1800" err="1">
                <a:latin typeface="Calibri"/>
                <a:ea typeface="noto serif"/>
                <a:cs typeface="noto serif"/>
              </a:rPr>
              <a:t>златан</a:t>
            </a:r>
            <a:r>
              <a:rPr lang="en-US" sz="1800" dirty="0">
                <a:latin typeface="Calibri"/>
                <a:ea typeface="noto serif"/>
                <a:cs typeface="noto serif"/>
              </a:rPr>
              <a:t> </a:t>
            </a:r>
            <a:r>
              <a:rPr lang="en-US" sz="1800" err="1">
                <a:latin typeface="Calibri"/>
                <a:ea typeface="noto serif"/>
                <a:cs typeface="noto serif"/>
              </a:rPr>
              <a:t>ланац</a:t>
            </a:r>
            <a:r>
              <a:rPr lang="en-US" sz="1800" dirty="0">
                <a:latin typeface="Calibri"/>
                <a:ea typeface="noto serif"/>
                <a:cs typeface="noto serif"/>
              </a:rPr>
              <a:t> </a:t>
            </a:r>
            <a:r>
              <a:rPr lang="en-US" sz="1800" err="1">
                <a:latin typeface="Calibri"/>
                <a:ea typeface="noto serif"/>
                <a:cs typeface="noto serif"/>
              </a:rPr>
              <a:t>око</a:t>
            </a:r>
            <a:r>
              <a:rPr lang="en-US" sz="1800" dirty="0">
                <a:latin typeface="Calibri"/>
                <a:ea typeface="noto serif"/>
                <a:cs typeface="noto serif"/>
              </a:rPr>
              <a:t> </a:t>
            </a:r>
            <a:r>
              <a:rPr lang="en-US" sz="1800" err="1">
                <a:latin typeface="Calibri"/>
                <a:ea typeface="noto serif"/>
                <a:cs typeface="noto serif"/>
              </a:rPr>
              <a:t>врата</a:t>
            </a:r>
            <a:r>
              <a:rPr lang="en-US" sz="1800" dirty="0">
                <a:latin typeface="Calibri"/>
                <a:ea typeface="noto serif"/>
                <a:cs typeface="noto serif"/>
              </a:rPr>
              <a:t>. </a:t>
            </a:r>
            <a:r>
              <a:rPr lang="en-US" sz="1800" err="1">
                <a:latin typeface="Calibri"/>
                <a:ea typeface="noto serif"/>
                <a:cs typeface="noto serif"/>
              </a:rPr>
              <a:t>Онда</a:t>
            </a:r>
            <a:r>
              <a:rPr lang="en-US" sz="1800" dirty="0">
                <a:latin typeface="Calibri"/>
                <a:ea typeface="noto serif"/>
                <a:cs typeface="noto serif"/>
              </a:rPr>
              <a:t> </a:t>
            </a:r>
            <a:r>
              <a:rPr lang="en-US" sz="1800" err="1">
                <a:latin typeface="Calibri"/>
                <a:ea typeface="noto serif"/>
                <a:cs typeface="noto serif"/>
              </a:rPr>
              <a:t>га</a:t>
            </a:r>
            <a:r>
              <a:rPr lang="en-US" sz="1800" dirty="0">
                <a:latin typeface="Calibri"/>
                <a:ea typeface="noto serif"/>
                <a:cs typeface="noto serif"/>
              </a:rPr>
              <a:t> </a:t>
            </a:r>
            <a:r>
              <a:rPr lang="en-US" sz="1800" err="1">
                <a:latin typeface="Calibri"/>
                <a:ea typeface="noto serif"/>
                <a:cs typeface="noto serif"/>
              </a:rPr>
              <a:t>постави</a:t>
            </a:r>
            <a:r>
              <a:rPr lang="en-US" sz="1800" dirty="0">
                <a:latin typeface="Calibri"/>
                <a:ea typeface="noto serif"/>
                <a:cs typeface="noto serif"/>
              </a:rPr>
              <a:t> </a:t>
            </a:r>
            <a:r>
              <a:rPr lang="en-US" sz="1800" err="1">
                <a:latin typeface="Calibri"/>
                <a:ea typeface="noto serif"/>
                <a:cs typeface="noto serif"/>
              </a:rPr>
              <a:t>на</a:t>
            </a:r>
            <a:r>
              <a:rPr lang="en-US" sz="1800" dirty="0">
                <a:latin typeface="Calibri"/>
                <a:ea typeface="noto serif"/>
                <a:cs typeface="noto serif"/>
              </a:rPr>
              <a:t> </a:t>
            </a:r>
            <a:r>
              <a:rPr lang="en-US" sz="1800" err="1">
                <a:latin typeface="Calibri"/>
                <a:ea typeface="noto serif"/>
                <a:cs typeface="noto serif"/>
              </a:rPr>
              <a:t>кола</a:t>
            </a:r>
            <a:r>
              <a:rPr lang="en-US" sz="1800" dirty="0">
                <a:latin typeface="Calibri"/>
                <a:ea typeface="noto serif"/>
                <a:cs typeface="noto serif"/>
              </a:rPr>
              <a:t> </a:t>
            </a:r>
            <a:r>
              <a:rPr lang="en-US" sz="1800" err="1">
                <a:latin typeface="Calibri"/>
                <a:ea typeface="noto serif"/>
                <a:cs typeface="noto serif"/>
              </a:rPr>
              <a:t>која</a:t>
            </a:r>
            <a:r>
              <a:rPr lang="en-US" sz="1800" dirty="0">
                <a:latin typeface="Calibri"/>
                <a:ea typeface="noto serif"/>
                <a:cs typeface="noto serif"/>
              </a:rPr>
              <a:t> </a:t>
            </a:r>
            <a:r>
              <a:rPr lang="en-US" sz="1800" err="1">
                <a:latin typeface="Calibri"/>
                <a:ea typeface="noto serif"/>
                <a:cs typeface="noto serif"/>
              </a:rPr>
              <a:t>су</a:t>
            </a:r>
            <a:r>
              <a:rPr lang="en-US" sz="1800" dirty="0">
                <a:latin typeface="Calibri"/>
                <a:ea typeface="noto serif"/>
                <a:cs typeface="noto serif"/>
              </a:rPr>
              <a:t> </a:t>
            </a:r>
            <a:r>
              <a:rPr lang="en-US" sz="1800" err="1">
                <a:latin typeface="Calibri"/>
                <a:ea typeface="noto serif"/>
                <a:cs typeface="noto serif"/>
              </a:rPr>
              <a:t>ишла</a:t>
            </a:r>
            <a:r>
              <a:rPr lang="en-US" sz="1800" dirty="0">
                <a:latin typeface="Calibri"/>
                <a:ea typeface="noto serif"/>
                <a:cs typeface="noto serif"/>
              </a:rPr>
              <a:t> </a:t>
            </a:r>
            <a:r>
              <a:rPr lang="en-US" sz="1800" err="1">
                <a:latin typeface="Calibri"/>
                <a:ea typeface="noto serif"/>
                <a:cs typeface="noto serif"/>
              </a:rPr>
              <a:t>одмах</a:t>
            </a:r>
            <a:r>
              <a:rPr lang="en-US" sz="1800" dirty="0">
                <a:latin typeface="Calibri"/>
                <a:ea typeface="noto serif"/>
                <a:cs typeface="noto serif"/>
              </a:rPr>
              <a:t> </a:t>
            </a:r>
            <a:r>
              <a:rPr lang="en-US" sz="1800" err="1">
                <a:latin typeface="Calibri"/>
                <a:ea typeface="noto serif"/>
                <a:cs typeface="noto serif"/>
              </a:rPr>
              <a:t>за</a:t>
            </a:r>
            <a:r>
              <a:rPr lang="en-US" sz="1800" dirty="0">
                <a:latin typeface="Calibri"/>
                <a:ea typeface="noto serif"/>
                <a:cs typeface="noto serif"/>
              </a:rPr>
              <a:t> </a:t>
            </a:r>
            <a:r>
              <a:rPr lang="en-US" sz="1800" err="1">
                <a:latin typeface="Calibri"/>
                <a:ea typeface="noto serif"/>
                <a:cs typeface="noto serif"/>
              </a:rPr>
              <a:t>царским</a:t>
            </a:r>
            <a:r>
              <a:rPr lang="en-US" sz="1800" dirty="0">
                <a:latin typeface="Calibri"/>
                <a:ea typeface="noto serif"/>
                <a:cs typeface="noto serif"/>
              </a:rPr>
              <a:t> </a:t>
            </a:r>
            <a:r>
              <a:rPr lang="en-US" sz="1800" err="1">
                <a:latin typeface="Calibri"/>
                <a:ea typeface="noto serif"/>
                <a:cs typeface="noto serif"/>
              </a:rPr>
              <a:t>колима</a:t>
            </a:r>
            <a:r>
              <a:rPr lang="en-US" sz="1800" dirty="0">
                <a:latin typeface="Calibri"/>
                <a:ea typeface="noto serif"/>
                <a:cs typeface="noto serif"/>
              </a:rPr>
              <a:t> и </a:t>
            </a:r>
            <a:r>
              <a:rPr lang="en-US" sz="1800" err="1">
                <a:latin typeface="Calibri"/>
                <a:ea typeface="noto serif"/>
                <a:cs typeface="noto serif"/>
              </a:rPr>
              <a:t>проведе</a:t>
            </a:r>
            <a:r>
              <a:rPr lang="en-US" sz="1800" dirty="0">
                <a:latin typeface="Calibri"/>
                <a:ea typeface="noto serif"/>
                <a:cs typeface="noto serif"/>
              </a:rPr>
              <a:t> </a:t>
            </a:r>
            <a:r>
              <a:rPr lang="en-US" sz="1800" err="1">
                <a:latin typeface="Calibri"/>
                <a:ea typeface="noto serif"/>
                <a:cs typeface="noto serif"/>
              </a:rPr>
              <a:t>га</a:t>
            </a:r>
            <a:r>
              <a:rPr lang="en-US" sz="1800" dirty="0">
                <a:latin typeface="Calibri"/>
                <a:ea typeface="noto serif"/>
                <a:cs typeface="noto serif"/>
              </a:rPr>
              <a:t> </a:t>
            </a:r>
            <a:r>
              <a:rPr lang="en-US" sz="1800" err="1">
                <a:latin typeface="Calibri"/>
                <a:ea typeface="noto serif"/>
                <a:cs typeface="noto serif"/>
              </a:rPr>
              <a:t>кроз</a:t>
            </a:r>
            <a:r>
              <a:rPr lang="en-US" sz="1800" dirty="0">
                <a:latin typeface="Calibri"/>
                <a:ea typeface="noto serif"/>
                <a:cs typeface="noto serif"/>
              </a:rPr>
              <a:t> </a:t>
            </a:r>
            <a:r>
              <a:rPr lang="en-US" sz="1800" err="1">
                <a:latin typeface="Calibri"/>
                <a:ea typeface="noto serif"/>
                <a:cs typeface="noto serif"/>
              </a:rPr>
              <a:t>град</a:t>
            </a:r>
            <a:r>
              <a:rPr lang="en-US" sz="1800" dirty="0">
                <a:latin typeface="Calibri"/>
                <a:ea typeface="noto serif"/>
                <a:cs typeface="noto serif"/>
              </a:rPr>
              <a:t> и </a:t>
            </a:r>
            <a:r>
              <a:rPr lang="en-US" sz="1800" err="1">
                <a:latin typeface="Calibri"/>
                <a:ea typeface="noto serif"/>
                <a:cs typeface="noto serif"/>
              </a:rPr>
              <a:t>нареди</a:t>
            </a:r>
            <a:r>
              <a:rPr lang="en-US" sz="1800" dirty="0">
                <a:latin typeface="Calibri"/>
                <a:ea typeface="noto serif"/>
                <a:cs typeface="noto serif"/>
              </a:rPr>
              <a:t> </a:t>
            </a:r>
            <a:r>
              <a:rPr lang="en-US" sz="1800" err="1">
                <a:latin typeface="Calibri"/>
                <a:ea typeface="noto serif"/>
                <a:cs typeface="noto serif"/>
              </a:rPr>
              <a:t>те</a:t>
            </a:r>
            <a:r>
              <a:rPr lang="en-US" sz="1800" dirty="0">
                <a:latin typeface="Calibri"/>
                <a:ea typeface="noto serif"/>
                <a:cs typeface="noto serif"/>
              </a:rPr>
              <a:t> </a:t>
            </a:r>
            <a:r>
              <a:rPr lang="en-US" sz="1800" err="1">
                <a:latin typeface="Calibri"/>
                <a:ea typeface="noto serif"/>
                <a:cs typeface="noto serif"/>
              </a:rPr>
              <a:t>се</a:t>
            </a:r>
            <a:r>
              <a:rPr lang="en-US" sz="1800" dirty="0">
                <a:latin typeface="Calibri"/>
                <a:ea typeface="noto serif"/>
                <a:cs typeface="noto serif"/>
              </a:rPr>
              <a:t> </a:t>
            </a:r>
            <a:r>
              <a:rPr lang="en-US" sz="1800" err="1">
                <a:latin typeface="Calibri"/>
                <a:ea typeface="noto serif"/>
                <a:cs typeface="noto serif"/>
              </a:rPr>
              <a:t>сви</a:t>
            </a:r>
            <a:r>
              <a:rPr lang="en-US" sz="1800" dirty="0">
                <a:latin typeface="Calibri"/>
                <a:ea typeface="noto serif"/>
                <a:cs typeface="noto serif"/>
              </a:rPr>
              <a:t> </a:t>
            </a:r>
            <a:r>
              <a:rPr lang="en-US" sz="1800" err="1">
                <a:latin typeface="Calibri"/>
                <a:ea typeface="noto serif"/>
                <a:cs typeface="noto serif"/>
              </a:rPr>
              <a:t>Јосифу</a:t>
            </a:r>
            <a:r>
              <a:rPr lang="en-US" sz="1800" dirty="0">
                <a:latin typeface="Calibri"/>
                <a:ea typeface="noto serif"/>
                <a:cs typeface="noto serif"/>
              </a:rPr>
              <a:t> </a:t>
            </a:r>
            <a:r>
              <a:rPr lang="en-US" sz="1800" err="1">
                <a:latin typeface="Calibri"/>
                <a:ea typeface="noto serif"/>
                <a:cs typeface="noto serif"/>
              </a:rPr>
              <a:t>клањаху</a:t>
            </a:r>
            <a:r>
              <a:rPr lang="en-US" sz="1800" dirty="0">
                <a:latin typeface="Calibri"/>
                <a:ea typeface="noto serif"/>
                <a:cs typeface="noto serif"/>
              </a:rPr>
              <a:t>. </a:t>
            </a:r>
            <a:r>
              <a:rPr lang="en-US" sz="1800" err="1">
                <a:latin typeface="Calibri"/>
                <a:ea typeface="noto serif"/>
                <a:cs typeface="noto serif"/>
              </a:rPr>
              <a:t>Тако</a:t>
            </a:r>
            <a:r>
              <a:rPr lang="en-US" sz="1800" dirty="0">
                <a:latin typeface="Calibri"/>
                <a:ea typeface="noto serif"/>
                <a:cs typeface="noto serif"/>
              </a:rPr>
              <a:t> </a:t>
            </a:r>
            <a:r>
              <a:rPr lang="en-US" sz="1800" err="1">
                <a:latin typeface="Calibri"/>
                <a:ea typeface="noto serif"/>
                <a:cs typeface="noto serif"/>
              </a:rPr>
              <a:t>Јосиф</a:t>
            </a:r>
            <a:r>
              <a:rPr lang="en-US" sz="1800" dirty="0">
                <a:latin typeface="Calibri"/>
                <a:ea typeface="noto serif"/>
                <a:cs typeface="noto serif"/>
              </a:rPr>
              <a:t> </a:t>
            </a:r>
            <a:r>
              <a:rPr lang="en-US" sz="1800" err="1">
                <a:latin typeface="Calibri"/>
                <a:ea typeface="noto serif"/>
                <a:cs typeface="noto serif"/>
              </a:rPr>
              <a:t>поста</a:t>
            </a:r>
            <a:r>
              <a:rPr lang="en-US" sz="1800" dirty="0">
                <a:latin typeface="Calibri"/>
                <a:ea typeface="noto serif"/>
                <a:cs typeface="noto serif"/>
              </a:rPr>
              <a:t> </a:t>
            </a:r>
            <a:r>
              <a:rPr lang="en-US" sz="1800" err="1">
                <a:latin typeface="Calibri"/>
                <a:ea typeface="noto serif"/>
                <a:cs typeface="noto serif"/>
              </a:rPr>
              <a:t>први</a:t>
            </a:r>
            <a:r>
              <a:rPr lang="en-US" sz="1800" dirty="0">
                <a:latin typeface="Calibri"/>
                <a:ea typeface="noto serif"/>
                <a:cs typeface="noto serif"/>
              </a:rPr>
              <a:t> </a:t>
            </a:r>
            <a:r>
              <a:rPr lang="en-US" sz="1800" err="1">
                <a:latin typeface="Calibri"/>
                <a:ea typeface="noto serif"/>
                <a:cs typeface="noto serif"/>
              </a:rPr>
              <a:t>после</a:t>
            </a:r>
            <a:r>
              <a:rPr lang="en-US" sz="1800" dirty="0">
                <a:latin typeface="Calibri"/>
                <a:ea typeface="noto serif"/>
                <a:cs typeface="noto serif"/>
              </a:rPr>
              <a:t> </a:t>
            </a:r>
            <a:r>
              <a:rPr lang="en-US" sz="1800" err="1">
                <a:latin typeface="Calibri"/>
                <a:ea typeface="noto serif"/>
                <a:cs typeface="noto serif"/>
              </a:rPr>
              <a:t>цара</a:t>
            </a:r>
            <a:r>
              <a:rPr lang="en-US" sz="1800" dirty="0">
                <a:latin typeface="Calibri"/>
                <a:ea typeface="noto serif"/>
                <a:cs typeface="noto serif"/>
              </a:rPr>
              <a:t>.</a:t>
            </a:r>
            <a:endParaRPr lang="en-US" sz="1800">
              <a:latin typeface="Calibri"/>
              <a:cs typeface="Calibri"/>
            </a:endParaRPr>
          </a:p>
          <a:p>
            <a:pPr>
              <a:buNone/>
            </a:pPr>
            <a:r>
              <a:rPr lang="en-US" sz="1800" dirty="0">
                <a:latin typeface="Calibri"/>
                <a:ea typeface="noto serif"/>
                <a:cs typeface="noto serif"/>
              </a:rPr>
              <a:t>    </a:t>
            </a:r>
          </a:p>
          <a:p>
            <a:pPr marL="0" indent="0">
              <a:buNone/>
            </a:pPr>
            <a:endParaRPr lang="en-US" sz="1000">
              <a:cs typeface="Calibri" panose="020F0502020204030204"/>
            </a:endParaRPr>
          </a:p>
        </p:txBody>
      </p:sp>
      <p:sp>
        <p:nvSpPr>
          <p:cNvPr id="64" name="Rectangle 55">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A picture containing text, person&#10;&#10;Description automatically generated">
            <a:extLst>
              <a:ext uri="{FF2B5EF4-FFF2-40B4-BE49-F238E27FC236}">
                <a16:creationId xmlns:a16="http://schemas.microsoft.com/office/drawing/2014/main" id="{CC56C4EC-793A-47EC-B0B0-EA4593577E2B}"/>
              </a:ext>
            </a:extLst>
          </p:cNvPr>
          <p:cNvPicPr>
            <a:picLocks noChangeAspect="1"/>
          </p:cNvPicPr>
          <p:nvPr/>
        </p:nvPicPr>
        <p:blipFill>
          <a:blip r:embed="rId2"/>
          <a:stretch>
            <a:fillRect/>
          </a:stretch>
        </p:blipFill>
        <p:spPr>
          <a:xfrm>
            <a:off x="5405862" y="1170128"/>
            <a:ext cx="6019331" cy="4514498"/>
          </a:xfrm>
          <a:prstGeom prst="rect">
            <a:avLst/>
          </a:prstGeom>
          <a:effectLst/>
        </p:spPr>
      </p:pic>
    </p:spTree>
    <p:extLst>
      <p:ext uri="{BB962C8B-B14F-4D97-AF65-F5344CB8AC3E}">
        <p14:creationId xmlns:p14="http://schemas.microsoft.com/office/powerpoint/2010/main" val="1373704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6" name="Freeform: Shape 35">
            <a:extLst>
              <a:ext uri="{FF2B5EF4-FFF2-40B4-BE49-F238E27FC236}">
                <a16:creationId xmlns:a16="http://schemas.microsoft.com/office/drawing/2014/main" id="{DCFD1A13-2B88-47B7-AAE9-AD6F3296E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F5CE4102-C93A-420A-98A7-5A7DD0C5C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024154" cy="685800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5">
            <a:extLst>
              <a:ext uri="{FF2B5EF4-FFF2-40B4-BE49-F238E27FC236}">
                <a16:creationId xmlns:a16="http://schemas.microsoft.com/office/drawing/2014/main" id="{412EC628-95AE-4CD4-942D-B167F6E38FF9}"/>
              </a:ext>
            </a:extLst>
          </p:cNvPr>
          <p:cNvPicPr>
            <a:picLocks noChangeAspect="1"/>
          </p:cNvPicPr>
          <p:nvPr/>
        </p:nvPicPr>
        <p:blipFill>
          <a:blip r:embed="rId2"/>
          <a:stretch>
            <a:fillRect/>
          </a:stretch>
        </p:blipFill>
        <p:spPr>
          <a:xfrm>
            <a:off x="429767" y="450403"/>
            <a:ext cx="4747116" cy="2670253"/>
          </a:xfrm>
          <a:prstGeom prst="rect">
            <a:avLst/>
          </a:prstGeom>
        </p:spPr>
      </p:pic>
      <p:pic>
        <p:nvPicPr>
          <p:cNvPr id="4" name="Picture 4" descr="A picture containing text&#10;&#10;Description automatically generated">
            <a:extLst>
              <a:ext uri="{FF2B5EF4-FFF2-40B4-BE49-F238E27FC236}">
                <a16:creationId xmlns:a16="http://schemas.microsoft.com/office/drawing/2014/main" id="{0BBAA633-35E3-4705-9B6E-AF9E1A6E6650}"/>
              </a:ext>
            </a:extLst>
          </p:cNvPr>
          <p:cNvPicPr>
            <a:picLocks noChangeAspect="1"/>
          </p:cNvPicPr>
          <p:nvPr/>
        </p:nvPicPr>
        <p:blipFill>
          <a:blip r:embed="rId3"/>
          <a:stretch>
            <a:fillRect/>
          </a:stretch>
        </p:blipFill>
        <p:spPr>
          <a:xfrm>
            <a:off x="429768" y="3690920"/>
            <a:ext cx="3350106" cy="1884434"/>
          </a:xfrm>
          <a:prstGeom prst="rect">
            <a:avLst/>
          </a:prstGeom>
        </p:spPr>
      </p:pic>
      <p:sp>
        <p:nvSpPr>
          <p:cNvPr id="3" name="Content Placeholder 2">
            <a:extLst>
              <a:ext uri="{FF2B5EF4-FFF2-40B4-BE49-F238E27FC236}">
                <a16:creationId xmlns:a16="http://schemas.microsoft.com/office/drawing/2014/main" id="{C20E9013-ABF4-4ADB-923E-3589D8ACCCD4}"/>
              </a:ext>
            </a:extLst>
          </p:cNvPr>
          <p:cNvSpPr>
            <a:spLocks noGrp="1"/>
          </p:cNvSpPr>
          <p:nvPr>
            <p:ph idx="1"/>
          </p:nvPr>
        </p:nvSpPr>
        <p:spPr>
          <a:xfrm>
            <a:off x="6602549" y="1200132"/>
            <a:ext cx="4341023" cy="3443266"/>
          </a:xfrm>
        </p:spPr>
        <p:txBody>
          <a:bodyPr vert="horz" lIns="91440" tIns="45720" rIns="91440" bIns="45720" rtlCol="0" anchor="t">
            <a:normAutofit/>
          </a:bodyPr>
          <a:lstStyle/>
          <a:p>
            <a:pPr marL="0" indent="0">
              <a:buNone/>
            </a:pPr>
            <a:r>
              <a:rPr lang="en-US" sz="2000" dirty="0">
                <a:ea typeface="+mn-lt"/>
                <a:cs typeface="+mn-lt"/>
              </a:rPr>
              <a:t>            </a:t>
            </a:r>
            <a:r>
              <a:rPr lang="en-US" sz="2000" dirty="0" err="1">
                <a:ea typeface="+mn-lt"/>
                <a:cs typeface="+mn-lt"/>
              </a:rPr>
              <a:t>Настадоше</a:t>
            </a:r>
            <a:r>
              <a:rPr lang="en-US" sz="2000" dirty="0">
                <a:ea typeface="+mn-lt"/>
                <a:cs typeface="+mn-lt"/>
              </a:rPr>
              <a:t> </a:t>
            </a:r>
            <a:r>
              <a:rPr lang="en-US" sz="2000" dirty="0" err="1">
                <a:ea typeface="+mn-lt"/>
                <a:cs typeface="+mn-lt"/>
              </a:rPr>
              <a:t>родне</a:t>
            </a:r>
            <a:r>
              <a:rPr lang="en-US" sz="2000" dirty="0">
                <a:ea typeface="+mn-lt"/>
                <a:cs typeface="+mn-lt"/>
              </a:rPr>
              <a:t> </a:t>
            </a:r>
            <a:r>
              <a:rPr lang="en-US" sz="2000" dirty="0" err="1">
                <a:ea typeface="+mn-lt"/>
                <a:cs typeface="+mn-lt"/>
              </a:rPr>
              <a:t>године</a:t>
            </a:r>
            <a:r>
              <a:rPr lang="en-US" sz="2000" dirty="0">
                <a:ea typeface="+mn-lt"/>
                <a:cs typeface="+mn-lt"/>
              </a:rPr>
              <a:t>. </a:t>
            </a:r>
            <a:r>
              <a:rPr lang="en-US" sz="2000" dirty="0" err="1">
                <a:ea typeface="+mn-lt"/>
                <a:cs typeface="+mn-lt"/>
              </a:rPr>
              <a:t>Јосиф</a:t>
            </a:r>
            <a:r>
              <a:rPr lang="en-US" sz="2000" dirty="0">
                <a:ea typeface="+mn-lt"/>
                <a:cs typeface="+mn-lt"/>
              </a:rPr>
              <a:t> </a:t>
            </a:r>
            <a:r>
              <a:rPr lang="en-US" sz="2000" dirty="0" err="1">
                <a:ea typeface="+mn-lt"/>
                <a:cs typeface="+mn-lt"/>
              </a:rPr>
              <a:t>нареди</a:t>
            </a:r>
            <a:r>
              <a:rPr lang="en-US" sz="2000" dirty="0">
                <a:ea typeface="+mn-lt"/>
                <a:cs typeface="+mn-lt"/>
              </a:rPr>
              <a:t> </a:t>
            </a:r>
            <a:r>
              <a:rPr lang="en-US" sz="2000" dirty="0" err="1">
                <a:ea typeface="+mn-lt"/>
                <a:cs typeface="+mn-lt"/>
              </a:rPr>
              <a:t>те</a:t>
            </a:r>
            <a:r>
              <a:rPr lang="en-US" sz="2000" dirty="0">
                <a:ea typeface="+mn-lt"/>
                <a:cs typeface="+mn-lt"/>
              </a:rPr>
              <a:t> </a:t>
            </a:r>
            <a:r>
              <a:rPr lang="en-US" sz="2000" dirty="0" err="1">
                <a:ea typeface="+mn-lt"/>
                <a:cs typeface="+mn-lt"/>
              </a:rPr>
              <a:t>се</a:t>
            </a:r>
            <a:r>
              <a:rPr lang="en-US" sz="2000" dirty="0">
                <a:ea typeface="+mn-lt"/>
                <a:cs typeface="+mn-lt"/>
              </a:rPr>
              <a:t> </a:t>
            </a:r>
            <a:r>
              <a:rPr lang="en-US" sz="2000" dirty="0" err="1">
                <a:ea typeface="+mn-lt"/>
                <a:cs typeface="+mn-lt"/>
              </a:rPr>
              <a:t>накупи</a:t>
            </a:r>
            <a:r>
              <a:rPr lang="en-US" sz="2000" dirty="0">
                <a:ea typeface="+mn-lt"/>
                <a:cs typeface="+mn-lt"/>
              </a:rPr>
              <a:t> </a:t>
            </a:r>
            <a:r>
              <a:rPr lang="en-US" sz="2000" dirty="0" err="1">
                <a:ea typeface="+mn-lt"/>
                <a:cs typeface="+mn-lt"/>
              </a:rPr>
              <a:t>толико</a:t>
            </a:r>
            <a:r>
              <a:rPr lang="en-US" sz="2000" dirty="0">
                <a:ea typeface="+mn-lt"/>
                <a:cs typeface="+mn-lt"/>
              </a:rPr>
              <a:t>   </a:t>
            </a:r>
            <a:r>
              <a:rPr lang="en-US" sz="2000" dirty="0" err="1">
                <a:ea typeface="+mn-lt"/>
                <a:cs typeface="+mn-lt"/>
              </a:rPr>
              <a:t>жита</a:t>
            </a:r>
            <a:r>
              <a:rPr lang="en-US" sz="2000" dirty="0">
                <a:ea typeface="+mn-lt"/>
                <a:cs typeface="+mn-lt"/>
              </a:rPr>
              <a:t> </a:t>
            </a:r>
            <a:r>
              <a:rPr lang="en-US" sz="2000" dirty="0" err="1">
                <a:ea typeface="+mn-lt"/>
                <a:cs typeface="+mn-lt"/>
              </a:rPr>
              <a:t>да</a:t>
            </a:r>
            <a:r>
              <a:rPr lang="en-US" sz="2000" dirty="0">
                <a:ea typeface="+mn-lt"/>
                <a:cs typeface="+mn-lt"/>
              </a:rPr>
              <a:t> </a:t>
            </a:r>
            <a:r>
              <a:rPr lang="en-US" sz="2000" dirty="0" err="1">
                <a:ea typeface="+mn-lt"/>
                <a:cs typeface="+mn-lt"/>
              </a:rPr>
              <a:t>му</a:t>
            </a:r>
            <a:r>
              <a:rPr lang="en-US" sz="2000" dirty="0">
                <a:ea typeface="+mn-lt"/>
                <a:cs typeface="+mn-lt"/>
              </a:rPr>
              <a:t> </a:t>
            </a:r>
            <a:r>
              <a:rPr lang="en-US" sz="2000" dirty="0" err="1">
                <a:ea typeface="+mn-lt"/>
                <a:cs typeface="+mn-lt"/>
              </a:rPr>
              <a:t>се</a:t>
            </a:r>
            <a:r>
              <a:rPr lang="en-US" sz="2000" dirty="0">
                <a:ea typeface="+mn-lt"/>
                <a:cs typeface="+mn-lt"/>
              </a:rPr>
              <a:t> </a:t>
            </a:r>
            <a:r>
              <a:rPr lang="en-US" sz="2000" dirty="0" err="1">
                <a:ea typeface="+mn-lt"/>
                <a:cs typeface="+mn-lt"/>
              </a:rPr>
              <a:t>мера</a:t>
            </a:r>
            <a:r>
              <a:rPr lang="en-US" sz="2000" dirty="0">
                <a:ea typeface="+mn-lt"/>
                <a:cs typeface="+mn-lt"/>
              </a:rPr>
              <a:t> </a:t>
            </a:r>
            <a:r>
              <a:rPr lang="en-US" sz="2000" dirty="0" err="1">
                <a:ea typeface="+mn-lt"/>
                <a:cs typeface="+mn-lt"/>
              </a:rPr>
              <a:t>није</a:t>
            </a:r>
            <a:r>
              <a:rPr lang="en-US" sz="2000" dirty="0">
                <a:ea typeface="+mn-lt"/>
                <a:cs typeface="+mn-lt"/>
              </a:rPr>
              <a:t> </a:t>
            </a:r>
            <a:r>
              <a:rPr lang="en-US" sz="2000" dirty="0" err="1">
                <a:ea typeface="+mn-lt"/>
                <a:cs typeface="+mn-lt"/>
              </a:rPr>
              <a:t>знала</a:t>
            </a:r>
            <a:r>
              <a:rPr lang="en-US" sz="2000" dirty="0">
                <a:ea typeface="+mn-lt"/>
                <a:cs typeface="+mn-lt"/>
              </a:rPr>
              <a:t>.   </a:t>
            </a:r>
            <a:r>
              <a:rPr lang="en-US" sz="2000" dirty="0" err="1">
                <a:ea typeface="+mn-lt"/>
                <a:cs typeface="+mn-lt"/>
              </a:rPr>
              <a:t>Тада</a:t>
            </a:r>
            <a:r>
              <a:rPr lang="en-US" sz="2000" dirty="0">
                <a:ea typeface="+mn-lt"/>
                <a:cs typeface="+mn-lt"/>
              </a:rPr>
              <a:t> </a:t>
            </a:r>
            <a:r>
              <a:rPr lang="en-US" sz="2000" dirty="0" err="1">
                <a:ea typeface="+mn-lt"/>
                <a:cs typeface="+mn-lt"/>
              </a:rPr>
              <a:t>дођоше</a:t>
            </a:r>
            <a:r>
              <a:rPr lang="en-US" sz="2000" dirty="0">
                <a:ea typeface="+mn-lt"/>
                <a:cs typeface="+mn-lt"/>
              </a:rPr>
              <a:t> </a:t>
            </a:r>
            <a:r>
              <a:rPr lang="en-US" sz="2000" dirty="0" err="1">
                <a:ea typeface="+mn-lt"/>
                <a:cs typeface="+mn-lt"/>
              </a:rPr>
              <a:t>неродне</a:t>
            </a:r>
            <a:r>
              <a:rPr lang="en-US" sz="2000" dirty="0">
                <a:ea typeface="+mn-lt"/>
                <a:cs typeface="+mn-lt"/>
              </a:rPr>
              <a:t> </a:t>
            </a:r>
            <a:r>
              <a:rPr lang="en-US" sz="2000" dirty="0" err="1">
                <a:ea typeface="+mn-lt"/>
                <a:cs typeface="+mn-lt"/>
              </a:rPr>
              <a:t>године</a:t>
            </a:r>
            <a:r>
              <a:rPr lang="en-US" sz="2000" dirty="0">
                <a:ea typeface="+mn-lt"/>
                <a:cs typeface="+mn-lt"/>
              </a:rPr>
              <a:t> и   </a:t>
            </a:r>
            <a:r>
              <a:rPr lang="en-US" sz="2000" dirty="0" err="1">
                <a:ea typeface="+mn-lt"/>
                <a:cs typeface="+mn-lt"/>
              </a:rPr>
              <a:t>наста</a:t>
            </a:r>
            <a:r>
              <a:rPr lang="en-US" sz="2000" dirty="0">
                <a:ea typeface="+mn-lt"/>
                <a:cs typeface="+mn-lt"/>
              </a:rPr>
              <a:t> </a:t>
            </a:r>
            <a:r>
              <a:rPr lang="en-US" sz="2000" dirty="0" err="1">
                <a:ea typeface="+mn-lt"/>
                <a:cs typeface="+mn-lt"/>
              </a:rPr>
              <a:t>глад</a:t>
            </a:r>
            <a:r>
              <a:rPr lang="en-US" sz="2000" dirty="0">
                <a:ea typeface="+mn-lt"/>
                <a:cs typeface="+mn-lt"/>
              </a:rPr>
              <a:t> </a:t>
            </a:r>
            <a:r>
              <a:rPr lang="en-US" sz="2000" dirty="0" err="1">
                <a:ea typeface="+mn-lt"/>
                <a:cs typeface="+mn-lt"/>
              </a:rPr>
              <a:t>по</a:t>
            </a:r>
            <a:r>
              <a:rPr lang="en-US" sz="2000" dirty="0">
                <a:ea typeface="+mn-lt"/>
                <a:cs typeface="+mn-lt"/>
              </a:rPr>
              <a:t> </a:t>
            </a:r>
            <a:r>
              <a:rPr lang="en-US" sz="2000" dirty="0" err="1">
                <a:ea typeface="+mn-lt"/>
                <a:cs typeface="+mn-lt"/>
              </a:rPr>
              <a:t>свим</a:t>
            </a:r>
            <a:r>
              <a:rPr lang="en-US" sz="2000" dirty="0">
                <a:ea typeface="+mn-lt"/>
                <a:cs typeface="+mn-lt"/>
              </a:rPr>
              <a:t> </a:t>
            </a:r>
            <a:r>
              <a:rPr lang="en-US" sz="2000" dirty="0" err="1">
                <a:ea typeface="+mn-lt"/>
                <a:cs typeface="+mn-lt"/>
              </a:rPr>
              <a:t>земљама</a:t>
            </a:r>
            <a:r>
              <a:rPr lang="en-US" sz="2000" dirty="0">
                <a:ea typeface="+mn-lt"/>
                <a:cs typeface="+mn-lt"/>
              </a:rPr>
              <a:t>.    </a:t>
            </a:r>
            <a:r>
              <a:rPr lang="en-US" sz="2000" dirty="0" err="1">
                <a:ea typeface="+mn-lt"/>
                <a:cs typeface="+mn-lt"/>
              </a:rPr>
              <a:t>Јосиф</a:t>
            </a:r>
            <a:r>
              <a:rPr lang="en-US" sz="2000" dirty="0">
                <a:ea typeface="+mn-lt"/>
                <a:cs typeface="+mn-lt"/>
              </a:rPr>
              <a:t> </a:t>
            </a:r>
            <a:r>
              <a:rPr lang="en-US" sz="2000" dirty="0" err="1">
                <a:ea typeface="+mn-lt"/>
                <a:cs typeface="+mn-lt"/>
              </a:rPr>
              <a:t>отвори</a:t>
            </a:r>
            <a:r>
              <a:rPr lang="en-US" sz="2000" dirty="0">
                <a:ea typeface="+mn-lt"/>
                <a:cs typeface="+mn-lt"/>
              </a:rPr>
              <a:t> </a:t>
            </a:r>
            <a:r>
              <a:rPr lang="en-US" sz="2000" dirty="0" err="1">
                <a:ea typeface="+mn-lt"/>
                <a:cs typeface="+mn-lt"/>
              </a:rPr>
              <a:t>житнице</a:t>
            </a:r>
            <a:r>
              <a:rPr lang="en-US" sz="2000" dirty="0">
                <a:ea typeface="+mn-lt"/>
                <a:cs typeface="+mn-lt"/>
              </a:rPr>
              <a:t> и </a:t>
            </a:r>
            <a:r>
              <a:rPr lang="en-US" sz="2000" dirty="0" err="1">
                <a:ea typeface="+mn-lt"/>
                <a:cs typeface="+mn-lt"/>
              </a:rPr>
              <a:t>продавао</a:t>
            </a:r>
            <a:r>
              <a:rPr lang="en-US" sz="2000" dirty="0">
                <a:ea typeface="+mn-lt"/>
                <a:cs typeface="+mn-lt"/>
              </a:rPr>
              <a:t> </a:t>
            </a:r>
            <a:r>
              <a:rPr lang="en-US" sz="2000" dirty="0" err="1">
                <a:ea typeface="+mn-lt"/>
                <a:cs typeface="+mn-lt"/>
              </a:rPr>
              <a:t>је</a:t>
            </a:r>
            <a:r>
              <a:rPr lang="en-US" sz="2000" dirty="0">
                <a:ea typeface="+mn-lt"/>
                <a:cs typeface="+mn-lt"/>
              </a:rPr>
              <a:t> </a:t>
            </a:r>
            <a:r>
              <a:rPr lang="en-US" sz="2000" dirty="0" err="1">
                <a:ea typeface="+mn-lt"/>
                <a:cs typeface="+mn-lt"/>
              </a:rPr>
              <a:t>жито</a:t>
            </a:r>
            <a:r>
              <a:rPr lang="en-US" sz="2000" dirty="0">
                <a:ea typeface="+mn-lt"/>
                <a:cs typeface="+mn-lt"/>
              </a:rPr>
              <a:t> и </a:t>
            </a:r>
            <a:r>
              <a:rPr lang="en-US" sz="2000" dirty="0" err="1">
                <a:ea typeface="+mn-lt"/>
                <a:cs typeface="+mn-lt"/>
              </a:rPr>
              <a:t>Египћанима</a:t>
            </a:r>
            <a:r>
              <a:rPr lang="en-US" sz="2000" dirty="0">
                <a:ea typeface="+mn-lt"/>
                <a:cs typeface="+mn-lt"/>
              </a:rPr>
              <a:t> и </a:t>
            </a:r>
            <a:r>
              <a:rPr lang="en-US" sz="2000" dirty="0" err="1">
                <a:ea typeface="+mn-lt"/>
                <a:cs typeface="+mn-lt"/>
              </a:rPr>
              <a:t>људима</a:t>
            </a:r>
            <a:r>
              <a:rPr lang="en-US" sz="2000" dirty="0">
                <a:ea typeface="+mn-lt"/>
                <a:cs typeface="+mn-lt"/>
              </a:rPr>
              <a:t> </a:t>
            </a:r>
            <a:r>
              <a:rPr lang="en-US" sz="2000" dirty="0" err="1">
                <a:ea typeface="+mn-lt"/>
                <a:cs typeface="+mn-lt"/>
              </a:rPr>
              <a:t>из</a:t>
            </a:r>
            <a:r>
              <a:rPr lang="en-US" sz="2000" dirty="0">
                <a:ea typeface="+mn-lt"/>
                <a:cs typeface="+mn-lt"/>
              </a:rPr>
              <a:t>   </a:t>
            </a:r>
            <a:r>
              <a:rPr lang="en-US" sz="2000" dirty="0" err="1">
                <a:ea typeface="+mn-lt"/>
                <a:cs typeface="+mn-lt"/>
              </a:rPr>
              <a:t>других</a:t>
            </a:r>
            <a:r>
              <a:rPr lang="en-US" sz="2000" dirty="0">
                <a:ea typeface="+mn-lt"/>
                <a:cs typeface="+mn-lt"/>
              </a:rPr>
              <a:t> </a:t>
            </a:r>
            <a:r>
              <a:rPr lang="en-US" sz="2000" dirty="0" err="1">
                <a:ea typeface="+mn-lt"/>
                <a:cs typeface="+mn-lt"/>
              </a:rPr>
              <a:t>народа</a:t>
            </a:r>
            <a:r>
              <a:rPr lang="en-US" sz="2000" dirty="0">
                <a:ea typeface="+mn-lt"/>
                <a:cs typeface="+mn-lt"/>
              </a:rPr>
              <a:t>. </a:t>
            </a:r>
            <a:r>
              <a:rPr lang="en-US" sz="2000" dirty="0" err="1">
                <a:ea typeface="+mn-lt"/>
                <a:cs typeface="+mn-lt"/>
              </a:rPr>
              <a:t>Тако</a:t>
            </a:r>
            <a:r>
              <a:rPr lang="en-US" sz="2000" dirty="0">
                <a:ea typeface="+mn-lt"/>
                <a:cs typeface="+mn-lt"/>
              </a:rPr>
              <a:t> </a:t>
            </a:r>
            <a:r>
              <a:rPr lang="en-US" sz="2000" dirty="0" err="1">
                <a:ea typeface="+mn-lt"/>
                <a:cs typeface="+mn-lt"/>
              </a:rPr>
              <a:t>Јосиф</a:t>
            </a:r>
            <a:r>
              <a:rPr lang="en-US" sz="2000" dirty="0">
                <a:ea typeface="+mn-lt"/>
                <a:cs typeface="+mn-lt"/>
              </a:rPr>
              <a:t> </a:t>
            </a:r>
            <a:r>
              <a:rPr lang="en-US" sz="2000" dirty="0" err="1">
                <a:ea typeface="+mn-lt"/>
                <a:cs typeface="+mn-lt"/>
              </a:rPr>
              <a:t>спасе</a:t>
            </a:r>
            <a:r>
              <a:rPr lang="en-US" sz="2000" dirty="0">
                <a:ea typeface="+mn-lt"/>
                <a:cs typeface="+mn-lt"/>
              </a:rPr>
              <a:t>   </a:t>
            </a:r>
            <a:r>
              <a:rPr lang="en-US" sz="2000" dirty="0" err="1">
                <a:ea typeface="+mn-lt"/>
                <a:cs typeface="+mn-lt"/>
              </a:rPr>
              <a:t>народ</a:t>
            </a:r>
            <a:r>
              <a:rPr lang="en-US" sz="2000" dirty="0">
                <a:ea typeface="+mn-lt"/>
                <a:cs typeface="+mn-lt"/>
              </a:rPr>
              <a:t> </a:t>
            </a:r>
            <a:r>
              <a:rPr lang="en-US" sz="2000" dirty="0" err="1">
                <a:ea typeface="+mn-lt"/>
                <a:cs typeface="+mn-lt"/>
              </a:rPr>
              <a:t>од</a:t>
            </a:r>
            <a:r>
              <a:rPr lang="en-US" sz="2000" dirty="0">
                <a:ea typeface="+mn-lt"/>
                <a:cs typeface="+mn-lt"/>
              </a:rPr>
              <a:t> </a:t>
            </a:r>
            <a:r>
              <a:rPr lang="en-US" sz="2000" dirty="0" err="1">
                <a:ea typeface="+mn-lt"/>
                <a:cs typeface="+mn-lt"/>
              </a:rPr>
              <a:t>пропасти</a:t>
            </a:r>
            <a:r>
              <a:rPr lang="en-US" sz="2000" dirty="0">
                <a:ea typeface="+mn-lt"/>
                <a:cs typeface="+mn-lt"/>
              </a:rPr>
              <a:t> и </a:t>
            </a:r>
            <a:r>
              <a:rPr lang="en-US" sz="2000" dirty="0" err="1">
                <a:ea typeface="+mn-lt"/>
                <a:cs typeface="+mn-lt"/>
              </a:rPr>
              <a:t>сви</a:t>
            </a:r>
            <a:r>
              <a:rPr lang="en-US" sz="2000" dirty="0">
                <a:ea typeface="+mn-lt"/>
                <a:cs typeface="+mn-lt"/>
              </a:rPr>
              <a:t> </a:t>
            </a:r>
            <a:r>
              <a:rPr lang="en-US" sz="2000" dirty="0" err="1">
                <a:ea typeface="+mn-lt"/>
                <a:cs typeface="+mn-lt"/>
              </a:rPr>
              <a:t>су</a:t>
            </a:r>
            <a:r>
              <a:rPr lang="en-US" sz="2000" dirty="0">
                <a:ea typeface="+mn-lt"/>
                <a:cs typeface="+mn-lt"/>
              </a:rPr>
              <a:t> </a:t>
            </a:r>
            <a:r>
              <a:rPr lang="en-US" sz="2000" dirty="0" err="1">
                <a:ea typeface="+mn-lt"/>
                <a:cs typeface="+mn-lt"/>
              </a:rPr>
              <a:t>га</a:t>
            </a:r>
            <a:r>
              <a:rPr lang="en-US" sz="2000" dirty="0">
                <a:ea typeface="+mn-lt"/>
                <a:cs typeface="+mn-lt"/>
              </a:rPr>
              <a:t> </a:t>
            </a:r>
            <a:r>
              <a:rPr lang="en-US" sz="2000" dirty="0" err="1">
                <a:ea typeface="+mn-lt"/>
                <a:cs typeface="+mn-lt"/>
              </a:rPr>
              <a:t>хвалили</a:t>
            </a:r>
            <a:r>
              <a:rPr lang="en-US" sz="2000" dirty="0">
                <a:ea typeface="+mn-lt"/>
                <a:cs typeface="+mn-lt"/>
              </a:rPr>
              <a:t> и </a:t>
            </a:r>
            <a:r>
              <a:rPr lang="en-US" sz="2000" dirty="0" err="1">
                <a:ea typeface="+mn-lt"/>
                <a:cs typeface="+mn-lt"/>
              </a:rPr>
              <a:t>славили</a:t>
            </a:r>
            <a:r>
              <a:rPr lang="en-US" sz="2000" dirty="0">
                <a:ea typeface="+mn-lt"/>
                <a:cs typeface="+mn-lt"/>
              </a:rPr>
              <a:t>.</a:t>
            </a:r>
            <a:endParaRPr lang="en-US" sz="2000">
              <a:cs typeface="Calibri"/>
            </a:endParaRPr>
          </a:p>
        </p:txBody>
      </p:sp>
    </p:spTree>
    <p:extLst>
      <p:ext uri="{BB962C8B-B14F-4D97-AF65-F5344CB8AC3E}">
        <p14:creationId xmlns:p14="http://schemas.microsoft.com/office/powerpoint/2010/main" val="1879179597"/>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8E6EC66-3581-4574-9C31-E9633230634E}"/>
              </a:ext>
            </a:extLst>
          </p:cNvPr>
          <p:cNvSpPr>
            <a:spLocks noGrp="1"/>
          </p:cNvSpPr>
          <p:nvPr>
            <p:ph idx="1"/>
          </p:nvPr>
        </p:nvSpPr>
        <p:spPr/>
        <p:txBody>
          <a:bodyPr vert="horz" lIns="91440" tIns="45720" rIns="91440" bIns="45720" rtlCol="0" anchor="t">
            <a:normAutofit/>
          </a:bodyPr>
          <a:lstStyle/>
          <a:p>
            <a:pPr marL="0" indent="0">
              <a:buNone/>
            </a:pPr>
            <a:r>
              <a:rPr lang="en-US" dirty="0" err="1">
                <a:cs typeface="Calibri" panose="020F0502020204030204"/>
              </a:rPr>
              <a:t>Јосиф</a:t>
            </a:r>
            <a:r>
              <a:rPr lang="en-US" dirty="0">
                <a:cs typeface="Calibri" panose="020F0502020204030204"/>
              </a:rPr>
              <a:t> </a:t>
            </a:r>
            <a:r>
              <a:rPr lang="en-US" dirty="0" err="1">
                <a:cs typeface="Calibri" panose="020F0502020204030204"/>
              </a:rPr>
              <a:t>је</a:t>
            </a:r>
            <a:r>
              <a:rPr lang="en-US" dirty="0">
                <a:cs typeface="Calibri" panose="020F0502020204030204"/>
              </a:rPr>
              <a:t> </a:t>
            </a:r>
            <a:r>
              <a:rPr lang="en-US" dirty="0" err="1">
                <a:cs typeface="Calibri" panose="020F0502020204030204"/>
              </a:rPr>
              <a:t>био</a:t>
            </a:r>
            <a:r>
              <a:rPr lang="en-US" dirty="0">
                <a:cs typeface="Calibri" panose="020F0502020204030204"/>
              </a:rPr>
              <a:t> </a:t>
            </a:r>
            <a:r>
              <a:rPr lang="en-US" dirty="0" err="1">
                <a:cs typeface="Calibri" panose="020F0502020204030204"/>
              </a:rPr>
              <a:t>побожан</a:t>
            </a:r>
            <a:r>
              <a:rPr lang="en-US" dirty="0">
                <a:cs typeface="Calibri" panose="020F0502020204030204"/>
              </a:rPr>
              <a:t> и </a:t>
            </a:r>
            <a:r>
              <a:rPr lang="en-US" dirty="0" err="1">
                <a:cs typeface="Calibri" panose="020F0502020204030204"/>
              </a:rPr>
              <a:t>испуњавао</a:t>
            </a:r>
            <a:r>
              <a:rPr lang="en-US" dirty="0">
                <a:cs typeface="Calibri" panose="020F0502020204030204"/>
              </a:rPr>
              <a:t> </a:t>
            </a:r>
            <a:r>
              <a:rPr lang="en-US" dirty="0" err="1">
                <a:cs typeface="Calibri" panose="020F0502020204030204"/>
              </a:rPr>
              <a:t>је</a:t>
            </a:r>
            <a:r>
              <a:rPr lang="en-US" dirty="0">
                <a:cs typeface="Calibri" panose="020F0502020204030204"/>
              </a:rPr>
              <a:t> </a:t>
            </a:r>
            <a:r>
              <a:rPr lang="en-US" dirty="0" err="1">
                <a:cs typeface="Calibri" panose="020F0502020204030204"/>
              </a:rPr>
              <a:t>увек</a:t>
            </a:r>
            <a:r>
              <a:rPr lang="en-US" dirty="0">
                <a:cs typeface="Calibri" panose="020F0502020204030204"/>
              </a:rPr>
              <a:t> </a:t>
            </a:r>
            <a:r>
              <a:rPr lang="en-US" dirty="0" err="1">
                <a:cs typeface="Calibri" panose="020F0502020204030204"/>
              </a:rPr>
              <a:t>вољу</a:t>
            </a:r>
            <a:r>
              <a:rPr lang="en-US" dirty="0">
                <a:cs typeface="Calibri" panose="020F0502020204030204"/>
              </a:rPr>
              <a:t> </a:t>
            </a:r>
            <a:r>
              <a:rPr lang="en-US" dirty="0" err="1">
                <a:cs typeface="Calibri" panose="020F0502020204030204"/>
              </a:rPr>
              <a:t>Божију</a:t>
            </a:r>
            <a:r>
              <a:rPr lang="en-US" dirty="0">
                <a:cs typeface="Calibri" panose="020F0502020204030204"/>
              </a:rPr>
              <a:t>. </a:t>
            </a:r>
            <a:r>
              <a:rPr lang="en-US" dirty="0" err="1">
                <a:cs typeface="Calibri" panose="020F0502020204030204"/>
              </a:rPr>
              <a:t>Бог</a:t>
            </a:r>
            <a:r>
              <a:rPr lang="en-US" dirty="0">
                <a:cs typeface="Calibri" panose="020F0502020204030204"/>
              </a:rPr>
              <a:t> </a:t>
            </a:r>
            <a:r>
              <a:rPr lang="en-US" dirty="0" err="1">
                <a:cs typeface="Calibri" panose="020F0502020204030204"/>
              </a:rPr>
              <a:t>га</a:t>
            </a:r>
            <a:r>
              <a:rPr lang="en-US" dirty="0">
                <a:cs typeface="Calibri" panose="020F0502020204030204"/>
              </a:rPr>
              <a:t> </a:t>
            </a:r>
            <a:r>
              <a:rPr lang="en-US" dirty="0" err="1">
                <a:cs typeface="Calibri" panose="020F0502020204030204"/>
              </a:rPr>
              <a:t>је</a:t>
            </a:r>
            <a:r>
              <a:rPr lang="en-US" dirty="0">
                <a:cs typeface="Calibri" panose="020F0502020204030204"/>
              </a:rPr>
              <a:t> </a:t>
            </a:r>
            <a:r>
              <a:rPr lang="en-US" dirty="0" err="1">
                <a:cs typeface="Calibri" panose="020F0502020204030204"/>
              </a:rPr>
              <a:t>наградио</a:t>
            </a:r>
            <a:r>
              <a:rPr lang="en-US" dirty="0">
                <a:cs typeface="Calibri" panose="020F0502020204030204"/>
              </a:rPr>
              <a:t> </a:t>
            </a:r>
            <a:r>
              <a:rPr lang="en-US" dirty="0" err="1">
                <a:cs typeface="Calibri" panose="020F0502020204030204"/>
              </a:rPr>
              <a:t>за</a:t>
            </a:r>
            <a:r>
              <a:rPr lang="en-US" dirty="0">
                <a:cs typeface="Calibri" panose="020F0502020204030204"/>
              </a:rPr>
              <a:t> </a:t>
            </a:r>
            <a:r>
              <a:rPr lang="en-US" dirty="0" err="1">
                <a:cs typeface="Calibri" panose="020F0502020204030204"/>
              </a:rPr>
              <a:t>то</a:t>
            </a:r>
            <a:r>
              <a:rPr lang="en-US" dirty="0">
                <a:cs typeface="Calibri" panose="020F0502020204030204"/>
              </a:rPr>
              <a:t> и </a:t>
            </a:r>
            <a:r>
              <a:rPr lang="en-US" dirty="0" err="1">
                <a:cs typeface="Calibri" panose="020F0502020204030204"/>
              </a:rPr>
              <a:t>одредио</a:t>
            </a:r>
            <a:r>
              <a:rPr lang="en-US" dirty="0">
                <a:cs typeface="Calibri" panose="020F0502020204030204"/>
              </a:rPr>
              <a:t> </a:t>
            </a:r>
            <a:r>
              <a:rPr lang="en-US" dirty="0" err="1">
                <a:cs typeface="Calibri" panose="020F0502020204030204"/>
              </a:rPr>
              <a:t>да</a:t>
            </a:r>
            <a:r>
              <a:rPr lang="en-US" dirty="0">
                <a:cs typeface="Calibri" panose="020F0502020204030204"/>
              </a:rPr>
              <a:t> </a:t>
            </a:r>
            <a:r>
              <a:rPr lang="en-US" dirty="0" err="1">
                <a:cs typeface="Calibri" panose="020F0502020204030204"/>
              </a:rPr>
              <a:t>Јосиф</a:t>
            </a:r>
            <a:r>
              <a:rPr lang="en-US" dirty="0">
                <a:cs typeface="Calibri" panose="020F0502020204030204"/>
              </a:rPr>
              <a:t> </a:t>
            </a:r>
            <a:r>
              <a:rPr lang="en-US" dirty="0" err="1">
                <a:cs typeface="Calibri" panose="020F0502020204030204"/>
              </a:rPr>
              <a:t>постане</a:t>
            </a:r>
            <a:r>
              <a:rPr lang="en-US" dirty="0">
                <a:cs typeface="Calibri" panose="020F0502020204030204"/>
              </a:rPr>
              <a:t> </a:t>
            </a:r>
            <a:r>
              <a:rPr lang="en-US" dirty="0" err="1">
                <a:cs typeface="Calibri" panose="020F0502020204030204"/>
              </a:rPr>
              <a:t>заповедник</a:t>
            </a:r>
            <a:r>
              <a:rPr lang="en-US" dirty="0">
                <a:cs typeface="Calibri" panose="020F0502020204030204"/>
              </a:rPr>
              <a:t> </a:t>
            </a:r>
            <a:r>
              <a:rPr lang="en-US" dirty="0" err="1">
                <a:cs typeface="Calibri" panose="020F0502020204030204"/>
              </a:rPr>
              <a:t>једне</a:t>
            </a:r>
            <a:r>
              <a:rPr lang="en-US" dirty="0">
                <a:cs typeface="Calibri" panose="020F0502020204030204"/>
              </a:rPr>
              <a:t> </a:t>
            </a:r>
            <a:r>
              <a:rPr lang="en-US" dirty="0" err="1">
                <a:cs typeface="Calibri" panose="020F0502020204030204"/>
              </a:rPr>
              <a:t>велике</a:t>
            </a:r>
            <a:r>
              <a:rPr lang="en-US" dirty="0">
                <a:cs typeface="Calibri" panose="020F0502020204030204"/>
              </a:rPr>
              <a:t> </a:t>
            </a:r>
            <a:r>
              <a:rPr lang="en-US" dirty="0" err="1">
                <a:cs typeface="Calibri" panose="020F0502020204030204"/>
              </a:rPr>
              <a:t>државе</a:t>
            </a:r>
            <a:r>
              <a:rPr lang="en-US" dirty="0">
                <a:cs typeface="Calibri" panose="020F0502020204030204"/>
              </a:rPr>
              <a:t>.</a:t>
            </a:r>
          </a:p>
          <a:p>
            <a:pPr marL="0" indent="0">
              <a:buNone/>
            </a:pPr>
            <a:r>
              <a:rPr lang="en-US" dirty="0" err="1">
                <a:cs typeface="Calibri" panose="020F0502020204030204"/>
              </a:rPr>
              <a:t>Јосиф</a:t>
            </a:r>
            <a:r>
              <a:rPr lang="en-US" dirty="0">
                <a:cs typeface="Calibri" panose="020F0502020204030204"/>
              </a:rPr>
              <a:t> </a:t>
            </a:r>
            <a:r>
              <a:rPr lang="en-US" dirty="0" err="1">
                <a:cs typeface="Calibri" panose="020F0502020204030204"/>
              </a:rPr>
              <a:t>је</a:t>
            </a:r>
            <a:r>
              <a:rPr lang="en-US" dirty="0">
                <a:cs typeface="Calibri" panose="020F0502020204030204"/>
              </a:rPr>
              <a:t> </a:t>
            </a:r>
            <a:r>
              <a:rPr lang="en-US" dirty="0" err="1">
                <a:cs typeface="Calibri" panose="020F0502020204030204"/>
              </a:rPr>
              <a:t>невин</a:t>
            </a:r>
            <a:r>
              <a:rPr lang="en-US" dirty="0">
                <a:cs typeface="Calibri" panose="020F0502020204030204"/>
              </a:rPr>
              <a:t> </a:t>
            </a:r>
            <a:r>
              <a:rPr lang="en-US" dirty="0" err="1">
                <a:cs typeface="Calibri" panose="020F0502020204030204"/>
              </a:rPr>
              <a:t>много</a:t>
            </a:r>
            <a:r>
              <a:rPr lang="en-US" dirty="0">
                <a:cs typeface="Calibri" panose="020F0502020204030204"/>
              </a:rPr>
              <a:t> </a:t>
            </a:r>
            <a:r>
              <a:rPr lang="en-US" dirty="0" err="1">
                <a:cs typeface="Calibri" panose="020F0502020204030204"/>
              </a:rPr>
              <a:t>страдао</a:t>
            </a:r>
            <a:r>
              <a:rPr lang="en-US" dirty="0">
                <a:cs typeface="Calibri" panose="020F0502020204030204"/>
              </a:rPr>
              <a:t>. </a:t>
            </a:r>
            <a:r>
              <a:rPr lang="en-US" dirty="0" err="1">
                <a:cs typeface="Calibri" panose="020F0502020204030204"/>
              </a:rPr>
              <a:t>Тим</a:t>
            </a:r>
            <a:r>
              <a:rPr lang="en-US" dirty="0">
                <a:cs typeface="Calibri" panose="020F0502020204030204"/>
              </a:rPr>
              <a:t> </a:t>
            </a:r>
            <a:r>
              <a:rPr lang="en-US" dirty="0" err="1">
                <a:cs typeface="Calibri" panose="020F0502020204030204"/>
              </a:rPr>
              <a:t>је</a:t>
            </a:r>
            <a:r>
              <a:rPr lang="en-US" dirty="0">
                <a:cs typeface="Calibri" panose="020F0502020204030204"/>
              </a:rPr>
              <a:t> </a:t>
            </a:r>
            <a:r>
              <a:rPr lang="en-US" dirty="0" err="1">
                <a:cs typeface="Calibri" panose="020F0502020204030204"/>
              </a:rPr>
              <a:t>још</a:t>
            </a:r>
            <a:r>
              <a:rPr lang="en-US" dirty="0">
                <a:cs typeface="Calibri" panose="020F0502020204030204"/>
              </a:rPr>
              <a:t> </a:t>
            </a:r>
            <a:r>
              <a:rPr lang="en-US" dirty="0" err="1">
                <a:cs typeface="Calibri" panose="020F0502020204030204"/>
              </a:rPr>
              <a:t>више</a:t>
            </a:r>
            <a:r>
              <a:rPr lang="en-US" dirty="0">
                <a:cs typeface="Calibri" panose="020F0502020204030204"/>
              </a:rPr>
              <a:t> </a:t>
            </a:r>
            <a:r>
              <a:rPr lang="en-US" dirty="0" err="1">
                <a:cs typeface="Calibri" panose="020F0502020204030204"/>
              </a:rPr>
              <a:t>заслужио</a:t>
            </a:r>
            <a:r>
              <a:rPr lang="en-US" dirty="0">
                <a:cs typeface="Calibri" panose="020F0502020204030204"/>
              </a:rPr>
              <a:t> </a:t>
            </a:r>
            <a:r>
              <a:rPr lang="en-US" dirty="0" err="1">
                <a:cs typeface="Calibri" panose="020F0502020204030204"/>
              </a:rPr>
              <a:t>Божију</a:t>
            </a:r>
            <a:r>
              <a:rPr lang="en-US" dirty="0">
                <a:cs typeface="Calibri" panose="020F0502020204030204"/>
              </a:rPr>
              <a:t> </a:t>
            </a:r>
            <a:r>
              <a:rPr lang="en-US" dirty="0" err="1">
                <a:cs typeface="Calibri" panose="020F0502020204030204"/>
              </a:rPr>
              <a:t>награду</a:t>
            </a:r>
            <a:r>
              <a:rPr lang="en-US" dirty="0">
                <a:cs typeface="Calibri" panose="020F0502020204030204"/>
              </a:rPr>
              <a:t>. </a:t>
            </a:r>
            <a:r>
              <a:rPr lang="en-US" dirty="0" err="1">
                <a:cs typeface="Calibri" panose="020F0502020204030204"/>
              </a:rPr>
              <a:t>Често</a:t>
            </a:r>
            <a:r>
              <a:rPr lang="en-US" dirty="0">
                <a:cs typeface="Calibri" panose="020F0502020204030204"/>
              </a:rPr>
              <a:t> </a:t>
            </a:r>
            <a:r>
              <a:rPr lang="en-US" dirty="0" err="1">
                <a:cs typeface="Calibri" panose="020F0502020204030204"/>
              </a:rPr>
              <a:t>му</a:t>
            </a:r>
            <a:r>
              <a:rPr lang="en-US" dirty="0">
                <a:cs typeface="Calibri" panose="020F0502020204030204"/>
              </a:rPr>
              <a:t> </a:t>
            </a:r>
            <a:r>
              <a:rPr lang="en-US" dirty="0" err="1">
                <a:cs typeface="Calibri" panose="020F0502020204030204"/>
              </a:rPr>
              <a:t>је</a:t>
            </a:r>
            <a:r>
              <a:rPr lang="en-US" dirty="0">
                <a:cs typeface="Calibri" panose="020F0502020204030204"/>
              </a:rPr>
              <a:t> </a:t>
            </a:r>
            <a:r>
              <a:rPr lang="en-US" dirty="0" err="1">
                <a:cs typeface="Calibri" panose="020F0502020204030204"/>
              </a:rPr>
              <a:t>било</a:t>
            </a:r>
            <a:r>
              <a:rPr lang="en-US" dirty="0">
                <a:cs typeface="Calibri" panose="020F0502020204030204"/>
              </a:rPr>
              <a:t> </a:t>
            </a:r>
            <a:r>
              <a:rPr lang="en-US" dirty="0" err="1">
                <a:cs typeface="Calibri" panose="020F0502020204030204"/>
              </a:rPr>
              <a:t>врло</a:t>
            </a:r>
            <a:r>
              <a:rPr lang="en-US" dirty="0">
                <a:cs typeface="Calibri" panose="020F0502020204030204"/>
              </a:rPr>
              <a:t> </a:t>
            </a:r>
            <a:r>
              <a:rPr lang="en-US" dirty="0" err="1">
                <a:cs typeface="Calibri" panose="020F0502020204030204"/>
              </a:rPr>
              <a:t>тешко</a:t>
            </a:r>
            <a:r>
              <a:rPr lang="en-US" dirty="0">
                <a:cs typeface="Calibri" panose="020F0502020204030204"/>
              </a:rPr>
              <a:t>, </a:t>
            </a:r>
            <a:r>
              <a:rPr lang="en-US" dirty="0" err="1">
                <a:cs typeface="Calibri" panose="020F0502020204030204"/>
              </a:rPr>
              <a:t>али</a:t>
            </a:r>
            <a:r>
              <a:rPr lang="en-US" dirty="0">
                <a:cs typeface="Calibri" panose="020F0502020204030204"/>
              </a:rPr>
              <a:t> </a:t>
            </a:r>
            <a:r>
              <a:rPr lang="en-US" dirty="0" err="1">
                <a:cs typeface="Calibri" panose="020F0502020204030204"/>
              </a:rPr>
              <a:t>се</a:t>
            </a:r>
            <a:r>
              <a:rPr lang="en-US" dirty="0">
                <a:cs typeface="Calibri" panose="020F0502020204030204"/>
              </a:rPr>
              <a:t> </a:t>
            </a:r>
            <a:r>
              <a:rPr lang="en-US" dirty="0" err="1">
                <a:cs typeface="Calibri" panose="020F0502020204030204"/>
              </a:rPr>
              <a:t>никад</a:t>
            </a:r>
            <a:r>
              <a:rPr lang="en-US" dirty="0">
                <a:cs typeface="Calibri" panose="020F0502020204030204"/>
              </a:rPr>
              <a:t> </a:t>
            </a:r>
            <a:r>
              <a:rPr lang="en-US" dirty="0" err="1">
                <a:cs typeface="Calibri" panose="020F0502020204030204"/>
              </a:rPr>
              <a:t>није</a:t>
            </a:r>
            <a:r>
              <a:rPr lang="en-US" dirty="0">
                <a:cs typeface="Calibri" panose="020F0502020204030204"/>
              </a:rPr>
              <a:t> </a:t>
            </a:r>
            <a:r>
              <a:rPr lang="en-US" dirty="0" err="1">
                <a:cs typeface="Calibri" panose="020F0502020204030204"/>
              </a:rPr>
              <a:t>жалио</a:t>
            </a:r>
            <a:r>
              <a:rPr lang="en-US" dirty="0">
                <a:cs typeface="Calibri" panose="020F0502020204030204"/>
              </a:rPr>
              <a:t> </a:t>
            </a:r>
            <a:r>
              <a:rPr lang="en-US" dirty="0" err="1">
                <a:cs typeface="Calibri" panose="020F0502020204030204"/>
              </a:rPr>
              <a:t>на</a:t>
            </a:r>
            <a:r>
              <a:rPr lang="en-US" dirty="0">
                <a:cs typeface="Calibri" panose="020F0502020204030204"/>
              </a:rPr>
              <a:t> </a:t>
            </a:r>
            <a:r>
              <a:rPr lang="en-US" dirty="0" err="1">
                <a:cs typeface="Calibri" panose="020F0502020204030204"/>
              </a:rPr>
              <a:t>Бога</a:t>
            </a:r>
            <a:r>
              <a:rPr lang="en-US" dirty="0">
                <a:cs typeface="Calibri" panose="020F0502020204030204"/>
              </a:rPr>
              <a:t>. </a:t>
            </a:r>
            <a:r>
              <a:rPr lang="en-US" dirty="0" err="1">
                <a:cs typeface="Calibri" panose="020F0502020204030204"/>
              </a:rPr>
              <a:t>Имао</a:t>
            </a:r>
            <a:r>
              <a:rPr lang="en-US" dirty="0">
                <a:cs typeface="Calibri" panose="020F0502020204030204"/>
              </a:rPr>
              <a:t> </a:t>
            </a:r>
            <a:r>
              <a:rPr lang="en-US" dirty="0" err="1">
                <a:cs typeface="Calibri" panose="020F0502020204030204"/>
              </a:rPr>
              <a:t>је</a:t>
            </a:r>
            <a:r>
              <a:rPr lang="en-US" dirty="0">
                <a:cs typeface="Calibri" panose="020F0502020204030204"/>
              </a:rPr>
              <a:t> </a:t>
            </a:r>
            <a:r>
              <a:rPr lang="en-US" dirty="0" err="1">
                <a:cs typeface="Calibri" panose="020F0502020204030204"/>
              </a:rPr>
              <a:t>сталну</a:t>
            </a:r>
            <a:r>
              <a:rPr lang="en-US" dirty="0">
                <a:cs typeface="Calibri" panose="020F0502020204030204"/>
              </a:rPr>
              <a:t> </a:t>
            </a:r>
            <a:r>
              <a:rPr lang="en-US" dirty="0" err="1">
                <a:cs typeface="Calibri" panose="020F0502020204030204"/>
              </a:rPr>
              <a:t>веру</a:t>
            </a:r>
            <a:r>
              <a:rPr lang="en-US" dirty="0">
                <a:cs typeface="Calibri" panose="020F0502020204030204"/>
              </a:rPr>
              <a:t> и </a:t>
            </a:r>
            <a:r>
              <a:rPr lang="en-US" dirty="0" err="1">
                <a:cs typeface="Calibri" panose="020F0502020204030204"/>
              </a:rPr>
              <a:t>наду</a:t>
            </a:r>
            <a:r>
              <a:rPr lang="en-US" dirty="0">
                <a:cs typeface="Calibri" panose="020F0502020204030204"/>
              </a:rPr>
              <a:t> у </a:t>
            </a:r>
            <a:r>
              <a:rPr lang="en-US" dirty="0" err="1">
                <a:cs typeface="Calibri" panose="020F0502020204030204"/>
              </a:rPr>
              <a:t>Бога</a:t>
            </a:r>
            <a:r>
              <a:rPr lang="en-US" dirty="0">
                <a:cs typeface="Calibri" panose="020F0502020204030204"/>
              </a:rPr>
              <a:t>, </a:t>
            </a:r>
            <a:r>
              <a:rPr lang="en-US" dirty="0" err="1">
                <a:cs typeface="Calibri" panose="020F0502020204030204"/>
              </a:rPr>
              <a:t>да</a:t>
            </a:r>
            <a:r>
              <a:rPr lang="en-US" dirty="0">
                <a:cs typeface="Calibri" panose="020F0502020204030204"/>
              </a:rPr>
              <a:t> </a:t>
            </a:r>
            <a:r>
              <a:rPr lang="en-US" dirty="0" err="1">
                <a:cs typeface="Calibri" panose="020F0502020204030204"/>
              </a:rPr>
              <a:t>га</a:t>
            </a:r>
            <a:r>
              <a:rPr lang="en-US" dirty="0">
                <a:cs typeface="Calibri" panose="020F0502020204030204"/>
              </a:rPr>
              <a:t> </a:t>
            </a:r>
            <a:r>
              <a:rPr lang="en-US" dirty="0" err="1">
                <a:cs typeface="Calibri" panose="020F0502020204030204"/>
              </a:rPr>
              <a:t>Бог</a:t>
            </a:r>
            <a:r>
              <a:rPr lang="en-US" dirty="0">
                <a:cs typeface="Calibri" panose="020F0502020204030204"/>
              </a:rPr>
              <a:t> </a:t>
            </a:r>
            <a:r>
              <a:rPr lang="en-US" dirty="0" err="1">
                <a:cs typeface="Calibri" panose="020F0502020204030204"/>
              </a:rPr>
              <a:t>никад</a:t>
            </a:r>
            <a:r>
              <a:rPr lang="en-US" dirty="0">
                <a:cs typeface="Calibri" panose="020F0502020204030204"/>
              </a:rPr>
              <a:t> </a:t>
            </a:r>
            <a:r>
              <a:rPr lang="en-US" dirty="0" err="1">
                <a:cs typeface="Calibri" panose="020F0502020204030204"/>
              </a:rPr>
              <a:t>неће</a:t>
            </a:r>
            <a:r>
              <a:rPr lang="en-US" dirty="0">
                <a:cs typeface="Calibri" panose="020F0502020204030204"/>
              </a:rPr>
              <a:t> </a:t>
            </a:r>
            <a:r>
              <a:rPr lang="en-US" dirty="0" err="1">
                <a:cs typeface="Calibri" panose="020F0502020204030204"/>
              </a:rPr>
              <a:t>напустити</a:t>
            </a:r>
            <a:r>
              <a:rPr lang="en-US" dirty="0">
                <a:cs typeface="Calibri" panose="020F0502020204030204"/>
              </a:rPr>
              <a:t>. </a:t>
            </a:r>
            <a:r>
              <a:rPr lang="en-US" dirty="0" err="1">
                <a:cs typeface="Calibri" panose="020F0502020204030204"/>
              </a:rPr>
              <a:t>Тако</a:t>
            </a:r>
            <a:r>
              <a:rPr lang="en-US" dirty="0">
                <a:cs typeface="Calibri" panose="020F0502020204030204"/>
              </a:rPr>
              <a:t> </a:t>
            </a:r>
            <a:r>
              <a:rPr lang="en-US" dirty="0" err="1">
                <a:cs typeface="Calibri" panose="020F0502020204030204"/>
              </a:rPr>
              <a:t>је</a:t>
            </a:r>
            <a:r>
              <a:rPr lang="en-US" dirty="0">
                <a:cs typeface="Calibri" panose="020F0502020204030204"/>
              </a:rPr>
              <a:t> и </a:t>
            </a:r>
            <a:r>
              <a:rPr lang="en-US" dirty="0" err="1">
                <a:cs typeface="Calibri" panose="020F0502020204030204"/>
              </a:rPr>
              <a:t>било</a:t>
            </a:r>
            <a:r>
              <a:rPr lang="en-US" dirty="0">
                <a:cs typeface="Calibri" panose="020F0502020204030204"/>
              </a:rPr>
              <a:t>: и </a:t>
            </a:r>
            <a:r>
              <a:rPr lang="en-US" dirty="0" err="1">
                <a:cs typeface="Calibri" panose="020F0502020204030204"/>
              </a:rPr>
              <a:t>његове</a:t>
            </a:r>
            <a:r>
              <a:rPr lang="en-US" dirty="0">
                <a:cs typeface="Calibri" panose="020F0502020204030204"/>
              </a:rPr>
              <a:t> </a:t>
            </a:r>
            <a:r>
              <a:rPr lang="en-US" dirty="0" err="1">
                <a:cs typeface="Calibri" panose="020F0502020204030204"/>
              </a:rPr>
              <a:t>невоље</a:t>
            </a:r>
            <a:r>
              <a:rPr lang="en-US" dirty="0">
                <a:cs typeface="Calibri" panose="020F0502020204030204"/>
              </a:rPr>
              <a:t> </a:t>
            </a:r>
            <a:r>
              <a:rPr lang="en-US" dirty="0" err="1">
                <a:cs typeface="Calibri" panose="020F0502020204030204"/>
              </a:rPr>
              <a:t>Бог</a:t>
            </a:r>
            <a:r>
              <a:rPr lang="en-US" dirty="0">
                <a:cs typeface="Calibri" panose="020F0502020204030204"/>
              </a:rPr>
              <a:t> </a:t>
            </a:r>
            <a:r>
              <a:rPr lang="en-US" dirty="0" err="1">
                <a:cs typeface="Calibri" panose="020F0502020204030204"/>
              </a:rPr>
              <a:t>је</a:t>
            </a:r>
            <a:r>
              <a:rPr lang="en-US" dirty="0">
                <a:cs typeface="Calibri" panose="020F0502020204030204"/>
              </a:rPr>
              <a:t> </a:t>
            </a:r>
            <a:r>
              <a:rPr lang="en-US" dirty="0" err="1">
                <a:cs typeface="Calibri" panose="020F0502020204030204"/>
              </a:rPr>
              <a:t>окренуо</a:t>
            </a:r>
            <a:r>
              <a:rPr lang="en-US" dirty="0">
                <a:cs typeface="Calibri" panose="020F0502020204030204"/>
              </a:rPr>
              <a:t> </a:t>
            </a:r>
            <a:r>
              <a:rPr lang="en-US" dirty="0" err="1">
                <a:cs typeface="Calibri" panose="020F0502020204030204"/>
              </a:rPr>
              <a:t>на</a:t>
            </a:r>
            <a:r>
              <a:rPr lang="en-US" dirty="0">
                <a:cs typeface="Calibri" panose="020F0502020204030204"/>
              </a:rPr>
              <a:t> </a:t>
            </a:r>
            <a:r>
              <a:rPr lang="en-US" dirty="0" err="1">
                <a:cs typeface="Calibri" panose="020F0502020204030204"/>
              </a:rPr>
              <a:t>његово</a:t>
            </a:r>
            <a:r>
              <a:rPr lang="en-US" dirty="0">
                <a:cs typeface="Calibri" panose="020F0502020204030204"/>
              </a:rPr>
              <a:t> </a:t>
            </a:r>
            <a:r>
              <a:rPr lang="en-US" dirty="0" err="1">
                <a:cs typeface="Calibri" panose="020F0502020204030204"/>
              </a:rPr>
              <a:t>добро</a:t>
            </a:r>
            <a:r>
              <a:rPr lang="en-US" dirty="0">
                <a:cs typeface="Calibri" panose="020F0502020204030204"/>
              </a:rPr>
              <a:t>.</a:t>
            </a:r>
          </a:p>
        </p:txBody>
      </p:sp>
      <p:pic>
        <p:nvPicPr>
          <p:cNvPr id="4" name="Picture 4">
            <a:extLst>
              <a:ext uri="{FF2B5EF4-FFF2-40B4-BE49-F238E27FC236}">
                <a16:creationId xmlns:a16="http://schemas.microsoft.com/office/drawing/2014/main" id="{0DACF141-538E-425A-87A2-897E279FA52F}"/>
              </a:ext>
            </a:extLst>
          </p:cNvPr>
          <p:cNvPicPr>
            <a:picLocks noChangeAspect="1"/>
          </p:cNvPicPr>
          <p:nvPr/>
        </p:nvPicPr>
        <p:blipFill>
          <a:blip r:embed="rId2"/>
          <a:stretch>
            <a:fillRect/>
          </a:stretch>
        </p:blipFill>
        <p:spPr>
          <a:xfrm>
            <a:off x="9337450" y="4734854"/>
            <a:ext cx="2743200" cy="2057400"/>
          </a:xfrm>
          <a:prstGeom prst="rect">
            <a:avLst/>
          </a:prstGeom>
        </p:spPr>
      </p:pic>
    </p:spTree>
    <p:extLst>
      <p:ext uri="{BB962C8B-B14F-4D97-AF65-F5344CB8AC3E}">
        <p14:creationId xmlns:p14="http://schemas.microsoft.com/office/powerpoint/2010/main" val="4984415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Slide Background Fill">
            <a:extLst>
              <a:ext uri="{FF2B5EF4-FFF2-40B4-BE49-F238E27FC236}">
                <a16:creationId xmlns:a16="http://schemas.microsoft.com/office/drawing/2014/main" id="{7D07B7BC-3270-4CF3-A7AA-0937908AD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0" name="Group 12">
            <a:extLst>
              <a:ext uri="{FF2B5EF4-FFF2-40B4-BE49-F238E27FC236}">
                <a16:creationId xmlns:a16="http://schemas.microsoft.com/office/drawing/2014/main" id="{3248F5E6-4377-481A-9615-8B26AF96A0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14" name="Color">
              <a:extLst>
                <a:ext uri="{FF2B5EF4-FFF2-40B4-BE49-F238E27FC236}">
                  <a16:creationId xmlns:a16="http://schemas.microsoft.com/office/drawing/2014/main" id="{D8552057-9E04-4499-916A-649BB6B51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Color">
              <a:extLst>
                <a:ext uri="{FF2B5EF4-FFF2-40B4-BE49-F238E27FC236}">
                  <a16:creationId xmlns:a16="http://schemas.microsoft.com/office/drawing/2014/main" id="{D1194A2F-4E63-4228-A833-4D86528EAD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6" name="Picture 6" descr="A picture containing text&#10;&#10;Description automatically generated">
            <a:extLst>
              <a:ext uri="{FF2B5EF4-FFF2-40B4-BE49-F238E27FC236}">
                <a16:creationId xmlns:a16="http://schemas.microsoft.com/office/drawing/2014/main" id="{6FC93C9A-234E-4723-BBFB-CD4C372CA2A2}"/>
              </a:ext>
            </a:extLst>
          </p:cNvPr>
          <p:cNvPicPr>
            <a:picLocks noChangeAspect="1"/>
          </p:cNvPicPr>
          <p:nvPr/>
        </p:nvPicPr>
        <p:blipFill>
          <a:blip r:embed="rId2"/>
          <a:stretch>
            <a:fillRect/>
          </a:stretch>
        </p:blipFill>
        <p:spPr>
          <a:xfrm>
            <a:off x="786385" y="2197387"/>
            <a:ext cx="5204216" cy="3903162"/>
          </a:xfrm>
          <a:prstGeom prst="rect">
            <a:avLst/>
          </a:prstGeom>
        </p:spPr>
      </p:pic>
      <p:grpSp>
        <p:nvGrpSpPr>
          <p:cNvPr id="32" name="Group 16">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 name="Freeform: Shape 17">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Freeform: Shape 18">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0" name="Freeform: Shape 19">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1" name="Freeform: Shape 20">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Freeform: Shape 21">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3" name="Freeform: Shape 22">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4" name="Freeform: Shape 23">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3" name="Content Placeholder 2">
            <a:extLst>
              <a:ext uri="{FF2B5EF4-FFF2-40B4-BE49-F238E27FC236}">
                <a16:creationId xmlns:a16="http://schemas.microsoft.com/office/drawing/2014/main" id="{CEB789BD-918A-421C-B537-B4BB7497B25B}"/>
              </a:ext>
            </a:extLst>
          </p:cNvPr>
          <p:cNvSpPr>
            <a:spLocks noGrp="1"/>
          </p:cNvSpPr>
          <p:nvPr>
            <p:ph idx="1"/>
          </p:nvPr>
        </p:nvSpPr>
        <p:spPr>
          <a:xfrm>
            <a:off x="6464409" y="775744"/>
            <a:ext cx="4972414" cy="5825222"/>
          </a:xfrm>
        </p:spPr>
        <p:txBody>
          <a:bodyPr vert="horz" lIns="91440" tIns="45720" rIns="91440" bIns="45720" rtlCol="0" anchor="ctr">
            <a:noAutofit/>
          </a:bodyPr>
          <a:lstStyle/>
          <a:p>
            <a:pPr>
              <a:buNone/>
            </a:pPr>
            <a:r>
              <a:rPr lang="en-US" sz="1800">
                <a:solidFill>
                  <a:schemeClr val="bg1"/>
                </a:solidFill>
                <a:ea typeface="+mn-lt"/>
                <a:cs typeface="+mn-lt"/>
              </a:rPr>
              <a:t>    И у</a:t>
            </a:r>
            <a:r>
              <a:rPr lang="en-US" sz="1800" b="1">
                <a:solidFill>
                  <a:schemeClr val="bg1"/>
                </a:solidFill>
                <a:ea typeface="+mn-lt"/>
                <a:cs typeface="+mn-lt"/>
              </a:rPr>
              <a:t> Ханану </a:t>
            </a:r>
            <a:r>
              <a:rPr lang="en-US" sz="1800">
                <a:solidFill>
                  <a:schemeClr val="bg1"/>
                </a:solidFill>
                <a:ea typeface="+mn-lt"/>
                <a:cs typeface="+mn-lt"/>
              </a:rPr>
              <a:t>је била</a:t>
            </a:r>
            <a:r>
              <a:rPr lang="en-US" sz="1800" b="1">
                <a:solidFill>
                  <a:schemeClr val="bg1"/>
                </a:solidFill>
                <a:ea typeface="+mn-lt"/>
                <a:cs typeface="+mn-lt"/>
              </a:rPr>
              <a:t> </a:t>
            </a:r>
            <a:r>
              <a:rPr lang="en-US" sz="1800">
                <a:solidFill>
                  <a:schemeClr val="bg1"/>
                </a:solidFill>
                <a:ea typeface="+mn-lt"/>
                <a:cs typeface="+mn-lt"/>
              </a:rPr>
              <a:t>глад. Јаков посла синове у Египат да купе жита. Само најмлађег Венијамина задржа код себе.</a:t>
            </a:r>
            <a:endParaRPr lang="en-US" sz="1800">
              <a:solidFill>
                <a:schemeClr val="bg1"/>
              </a:solidFill>
              <a:cs typeface="Calibri"/>
            </a:endParaRPr>
          </a:p>
          <a:p>
            <a:pPr>
              <a:buNone/>
            </a:pPr>
            <a:r>
              <a:rPr lang="en-US" sz="1800">
                <a:solidFill>
                  <a:schemeClr val="bg1"/>
                </a:solidFill>
                <a:ea typeface="+mn-lt"/>
                <a:cs typeface="+mn-lt"/>
              </a:rPr>
              <a:t>    Кад браћа дођоше пред Јосифа, поклонише му се до земље. Испуни се некадашњи Јосифов сан о сноповима. Браћа њега нису познала, а он њих одмах познаде, но не хтеде да им се открије. Хтео је да види најпре, јесу ли сада бољи него некада. Задовољан је био кад је чуо да су му отац и најмлађи брат живи и здрави. Даде им жито, али им нареди, кад дођу други пут, да морају довести и Венјамина. Браћа натоварише вреће са житом на магарце и вратише се кући.</a:t>
            </a:r>
          </a:p>
          <a:p>
            <a:pPr>
              <a:buNone/>
            </a:pPr>
            <a:r>
              <a:rPr lang="en-US" sz="1800">
                <a:solidFill>
                  <a:schemeClr val="bg1"/>
                </a:solidFill>
                <a:ea typeface="+mn-lt"/>
                <a:cs typeface="+mn-lt"/>
              </a:rPr>
              <a:t>    Кад су отворили вреће са житом видели су да је сав новац сребрни којим су платили жито био спакован у џаковима са житом. Изненадише јер су мислили да је то случајно непажњом био спакован и њихов новац са житом па помислише ко зна кад ће опет ићи у Египат да објасне забуну.</a:t>
            </a:r>
          </a:p>
          <a:p>
            <a:pPr>
              <a:buNone/>
            </a:pPr>
            <a:endParaRPr lang="en-US" sz="1800">
              <a:solidFill>
                <a:schemeClr val="bg1"/>
              </a:solidFill>
              <a:cs typeface="Calibri" panose="020F0502020204030204"/>
            </a:endParaRPr>
          </a:p>
          <a:p>
            <a:pPr marL="0" indent="0">
              <a:buNone/>
            </a:pPr>
            <a:endParaRPr lang="en-US" sz="1800">
              <a:solidFill>
                <a:schemeClr val="bg1"/>
              </a:solidFill>
              <a:cs typeface="Calibri" panose="020F0502020204030204"/>
            </a:endParaRPr>
          </a:p>
        </p:txBody>
      </p:sp>
    </p:spTree>
    <p:extLst>
      <p:ext uri="{BB962C8B-B14F-4D97-AF65-F5344CB8AC3E}">
        <p14:creationId xmlns:p14="http://schemas.microsoft.com/office/powerpoint/2010/main" val="8337428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id="{53E60C6D-4E85-4E14-BCDF-BF15C241F7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Diagram&#10;&#10;Description automatically generated">
            <a:extLst>
              <a:ext uri="{FF2B5EF4-FFF2-40B4-BE49-F238E27FC236}">
                <a16:creationId xmlns:a16="http://schemas.microsoft.com/office/drawing/2014/main" id="{59DB0336-D124-459E-B42C-4370CC89B180}"/>
              </a:ext>
            </a:extLst>
          </p:cNvPr>
          <p:cNvPicPr>
            <a:picLocks noChangeAspect="1"/>
          </p:cNvPicPr>
          <p:nvPr/>
        </p:nvPicPr>
        <p:blipFill>
          <a:blip r:embed="rId2"/>
          <a:stretch>
            <a:fillRect/>
          </a:stretch>
        </p:blipFill>
        <p:spPr>
          <a:xfrm>
            <a:off x="698353" y="684033"/>
            <a:ext cx="4555700" cy="2562581"/>
          </a:xfrm>
          <a:custGeom>
            <a:avLst/>
            <a:gdLst/>
            <a:ahLst/>
            <a:cxnLst/>
            <a:rect l="l" t="t" r="r" b="b"/>
            <a:pathLst>
              <a:path w="4555700" h="2733294">
                <a:moveTo>
                  <a:pt x="82217" y="0"/>
                </a:moveTo>
                <a:lnTo>
                  <a:pt x="4473483" y="0"/>
                </a:lnTo>
                <a:cubicBezTo>
                  <a:pt x="4518890" y="0"/>
                  <a:pt x="4555700" y="36810"/>
                  <a:pt x="4555700" y="82217"/>
                </a:cubicBezTo>
                <a:lnTo>
                  <a:pt x="4555700" y="2651077"/>
                </a:lnTo>
                <a:cubicBezTo>
                  <a:pt x="4555700" y="2696484"/>
                  <a:pt x="4518890" y="2733294"/>
                  <a:pt x="4473483" y="2733294"/>
                </a:cubicBezTo>
                <a:lnTo>
                  <a:pt x="82217" y="2733294"/>
                </a:lnTo>
                <a:cubicBezTo>
                  <a:pt x="36810" y="2733294"/>
                  <a:pt x="0" y="2696484"/>
                  <a:pt x="0" y="2651077"/>
                </a:cubicBezTo>
                <a:lnTo>
                  <a:pt x="0" y="82217"/>
                </a:lnTo>
                <a:cubicBezTo>
                  <a:pt x="0" y="36810"/>
                  <a:pt x="36810" y="0"/>
                  <a:pt x="82217" y="0"/>
                </a:cubicBezTo>
                <a:close/>
              </a:path>
            </a:pathLst>
          </a:custGeom>
        </p:spPr>
      </p:pic>
      <p:sp>
        <p:nvSpPr>
          <p:cNvPr id="17" name="Freeform: Shape 11">
            <a:extLst>
              <a:ext uri="{FF2B5EF4-FFF2-40B4-BE49-F238E27FC236}">
                <a16:creationId xmlns:a16="http://schemas.microsoft.com/office/drawing/2014/main" id="{7D42D292-4C48-479B-9E59-E29CD9871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5" descr="Diagram&#10;&#10;Description automatically generated">
            <a:extLst>
              <a:ext uri="{FF2B5EF4-FFF2-40B4-BE49-F238E27FC236}">
                <a16:creationId xmlns:a16="http://schemas.microsoft.com/office/drawing/2014/main" id="{EAA7C017-45FB-4C82-8ADD-953BBE2E1DD7}"/>
              </a:ext>
            </a:extLst>
          </p:cNvPr>
          <p:cNvPicPr>
            <a:picLocks noChangeAspect="1"/>
          </p:cNvPicPr>
          <p:nvPr/>
        </p:nvPicPr>
        <p:blipFill>
          <a:blip r:embed="rId3"/>
          <a:stretch>
            <a:fillRect/>
          </a:stretch>
        </p:blipFill>
        <p:spPr>
          <a:xfrm>
            <a:off x="698353" y="3611385"/>
            <a:ext cx="4555700" cy="2562581"/>
          </a:xfrm>
          <a:custGeom>
            <a:avLst/>
            <a:gdLst/>
            <a:ahLst/>
            <a:cxnLst/>
            <a:rect l="l" t="t" r="r" b="b"/>
            <a:pathLst>
              <a:path w="4438338" h="2323972">
                <a:moveTo>
                  <a:pt x="69905" y="0"/>
                </a:moveTo>
                <a:lnTo>
                  <a:pt x="4368433" y="0"/>
                </a:lnTo>
                <a:cubicBezTo>
                  <a:pt x="4407040" y="0"/>
                  <a:pt x="4438338" y="31298"/>
                  <a:pt x="4438338" y="69905"/>
                </a:cubicBezTo>
                <a:lnTo>
                  <a:pt x="4438338" y="2254067"/>
                </a:lnTo>
                <a:cubicBezTo>
                  <a:pt x="4438338" y="2292674"/>
                  <a:pt x="4407040" y="2323972"/>
                  <a:pt x="4368433" y="2323972"/>
                </a:cubicBezTo>
                <a:lnTo>
                  <a:pt x="69905" y="2323972"/>
                </a:lnTo>
                <a:cubicBezTo>
                  <a:pt x="31298" y="2323972"/>
                  <a:pt x="0" y="2292674"/>
                  <a:pt x="0" y="2254067"/>
                </a:cubicBezTo>
                <a:lnTo>
                  <a:pt x="0" y="69905"/>
                </a:lnTo>
                <a:cubicBezTo>
                  <a:pt x="0" y="31298"/>
                  <a:pt x="31298" y="0"/>
                  <a:pt x="69905" y="0"/>
                </a:cubicBezTo>
                <a:close/>
              </a:path>
            </a:pathLst>
          </a:custGeom>
        </p:spPr>
      </p:pic>
      <p:sp>
        <p:nvSpPr>
          <p:cNvPr id="3" name="Content Placeholder 2">
            <a:extLst>
              <a:ext uri="{FF2B5EF4-FFF2-40B4-BE49-F238E27FC236}">
                <a16:creationId xmlns:a16="http://schemas.microsoft.com/office/drawing/2014/main" id="{D3237654-7EB2-4EA8-BACB-FD2FFF2A9A75}"/>
              </a:ext>
            </a:extLst>
          </p:cNvPr>
          <p:cNvSpPr>
            <a:spLocks noGrp="1"/>
          </p:cNvSpPr>
          <p:nvPr>
            <p:ph idx="1"/>
          </p:nvPr>
        </p:nvSpPr>
        <p:spPr>
          <a:xfrm>
            <a:off x="6162667" y="843490"/>
            <a:ext cx="5385864" cy="5454532"/>
          </a:xfrm>
        </p:spPr>
        <p:txBody>
          <a:bodyPr vert="horz" lIns="91440" tIns="45720" rIns="91440" bIns="45720" rtlCol="0" anchor="t">
            <a:normAutofit/>
          </a:bodyPr>
          <a:lstStyle/>
          <a:p>
            <a:pPr>
              <a:buNone/>
            </a:pPr>
            <a:r>
              <a:rPr lang="en-US" sz="1500" dirty="0">
                <a:ea typeface="+mn-lt"/>
                <a:cs typeface="+mn-lt"/>
              </a:rPr>
              <a:t>   </a:t>
            </a:r>
            <a:r>
              <a:rPr lang="en-US" sz="1800" err="1">
                <a:ea typeface="+mn-lt"/>
                <a:cs typeface="+mn-lt"/>
              </a:rPr>
              <a:t>Но</a:t>
            </a:r>
            <a:r>
              <a:rPr lang="en-US" sz="1800" dirty="0">
                <a:ea typeface="+mn-lt"/>
                <a:cs typeface="+mn-lt"/>
              </a:rPr>
              <a:t> </a:t>
            </a:r>
            <a:r>
              <a:rPr lang="en-US" sz="1800" err="1">
                <a:ea typeface="+mn-lt"/>
                <a:cs typeface="+mn-lt"/>
              </a:rPr>
              <a:t>жито</a:t>
            </a:r>
            <a:r>
              <a:rPr lang="en-US" sz="1800" dirty="0">
                <a:ea typeface="+mn-lt"/>
                <a:cs typeface="+mn-lt"/>
              </a:rPr>
              <a:t> </a:t>
            </a:r>
            <a:r>
              <a:rPr lang="en-US" sz="1800" err="1">
                <a:ea typeface="+mn-lt"/>
                <a:cs typeface="+mn-lt"/>
              </a:rPr>
              <a:t>се</a:t>
            </a:r>
            <a:r>
              <a:rPr lang="en-US" sz="1800" dirty="0">
                <a:ea typeface="+mn-lt"/>
                <a:cs typeface="+mn-lt"/>
              </a:rPr>
              <a:t> </a:t>
            </a:r>
            <a:r>
              <a:rPr lang="en-US" sz="1800" err="1">
                <a:ea typeface="+mn-lt"/>
                <a:cs typeface="+mn-lt"/>
              </a:rPr>
              <a:t>потроши</a:t>
            </a:r>
            <a:r>
              <a:rPr lang="en-US" sz="1800" dirty="0">
                <a:ea typeface="+mn-lt"/>
                <a:cs typeface="+mn-lt"/>
              </a:rPr>
              <a:t>, а </a:t>
            </a:r>
            <a:r>
              <a:rPr lang="en-US" sz="1800" err="1">
                <a:ea typeface="+mn-lt"/>
                <a:cs typeface="+mn-lt"/>
              </a:rPr>
              <a:t>глад</a:t>
            </a:r>
            <a:r>
              <a:rPr lang="en-US" sz="1800" dirty="0">
                <a:ea typeface="+mn-lt"/>
                <a:cs typeface="+mn-lt"/>
              </a:rPr>
              <a:t> </a:t>
            </a:r>
            <a:r>
              <a:rPr lang="en-US" sz="1800" err="1">
                <a:ea typeface="+mn-lt"/>
                <a:cs typeface="+mn-lt"/>
              </a:rPr>
              <a:t>је</a:t>
            </a:r>
            <a:r>
              <a:rPr lang="en-US" sz="1800" dirty="0">
                <a:ea typeface="+mn-lt"/>
                <a:cs typeface="+mn-lt"/>
              </a:rPr>
              <a:t> и </a:t>
            </a:r>
            <a:r>
              <a:rPr lang="en-US" sz="1800" err="1">
                <a:ea typeface="+mn-lt"/>
                <a:cs typeface="+mn-lt"/>
              </a:rPr>
              <a:t>даље</a:t>
            </a:r>
            <a:r>
              <a:rPr lang="en-US" sz="1800" dirty="0">
                <a:ea typeface="+mn-lt"/>
                <a:cs typeface="+mn-lt"/>
              </a:rPr>
              <a:t> </a:t>
            </a:r>
            <a:r>
              <a:rPr lang="en-US" sz="1800" err="1">
                <a:ea typeface="+mn-lt"/>
                <a:cs typeface="+mn-lt"/>
              </a:rPr>
              <a:t>трајала</a:t>
            </a:r>
            <a:r>
              <a:rPr lang="en-US" sz="1800" dirty="0">
                <a:ea typeface="+mn-lt"/>
                <a:cs typeface="+mn-lt"/>
              </a:rPr>
              <a:t>. </a:t>
            </a:r>
            <a:r>
              <a:rPr lang="en-US" sz="1800" err="1">
                <a:ea typeface="+mn-lt"/>
                <a:cs typeface="+mn-lt"/>
              </a:rPr>
              <a:t>Браћа</a:t>
            </a:r>
            <a:r>
              <a:rPr lang="en-US" sz="1800" dirty="0">
                <a:ea typeface="+mn-lt"/>
                <a:cs typeface="+mn-lt"/>
              </a:rPr>
              <a:t> </a:t>
            </a:r>
            <a:r>
              <a:rPr lang="en-US" sz="1800" err="1">
                <a:ea typeface="+mn-lt"/>
                <a:cs typeface="+mn-lt"/>
              </a:rPr>
              <a:t>дођоше</a:t>
            </a:r>
            <a:r>
              <a:rPr lang="en-US" sz="1800" dirty="0">
                <a:ea typeface="+mn-lt"/>
                <a:cs typeface="+mn-lt"/>
              </a:rPr>
              <a:t> </a:t>
            </a:r>
            <a:r>
              <a:rPr lang="en-US" sz="1800" err="1">
                <a:ea typeface="+mn-lt"/>
                <a:cs typeface="+mn-lt"/>
              </a:rPr>
              <a:t>по</a:t>
            </a:r>
            <a:r>
              <a:rPr lang="en-US" sz="1800" dirty="0">
                <a:ea typeface="+mn-lt"/>
                <a:cs typeface="+mn-lt"/>
              </a:rPr>
              <a:t> </a:t>
            </a:r>
            <a:r>
              <a:rPr lang="en-US" sz="1800" err="1">
                <a:ea typeface="+mn-lt"/>
                <a:cs typeface="+mn-lt"/>
              </a:rPr>
              <a:t>други</a:t>
            </a:r>
            <a:r>
              <a:rPr lang="en-US" sz="1800" dirty="0">
                <a:ea typeface="+mn-lt"/>
                <a:cs typeface="+mn-lt"/>
              </a:rPr>
              <a:t> </a:t>
            </a:r>
            <a:r>
              <a:rPr lang="en-US" sz="1800" err="1">
                <a:ea typeface="+mn-lt"/>
                <a:cs typeface="+mn-lt"/>
              </a:rPr>
              <a:t>пут</a:t>
            </a:r>
            <a:r>
              <a:rPr lang="en-US" sz="1800" dirty="0">
                <a:ea typeface="+mn-lt"/>
                <a:cs typeface="+mn-lt"/>
              </a:rPr>
              <a:t> у </a:t>
            </a:r>
            <a:r>
              <a:rPr lang="en-US" sz="1800" err="1">
                <a:ea typeface="+mn-lt"/>
                <a:cs typeface="+mn-lt"/>
              </a:rPr>
              <a:t>Египат</a:t>
            </a:r>
            <a:r>
              <a:rPr lang="en-US" sz="1800" dirty="0">
                <a:ea typeface="+mn-lt"/>
                <a:cs typeface="+mn-lt"/>
              </a:rPr>
              <a:t>. </a:t>
            </a:r>
            <a:r>
              <a:rPr lang="en-US" sz="1800" err="1">
                <a:ea typeface="+mn-lt"/>
                <a:cs typeface="+mn-lt"/>
              </a:rPr>
              <a:t>Сада</a:t>
            </a:r>
            <a:r>
              <a:rPr lang="en-US" sz="1800" dirty="0">
                <a:ea typeface="+mn-lt"/>
                <a:cs typeface="+mn-lt"/>
              </a:rPr>
              <a:t> </a:t>
            </a:r>
            <a:r>
              <a:rPr lang="en-US" sz="1800" err="1">
                <a:ea typeface="+mn-lt"/>
                <a:cs typeface="+mn-lt"/>
              </a:rPr>
              <a:t>су</a:t>
            </a:r>
            <a:r>
              <a:rPr lang="en-US" sz="1800" dirty="0">
                <a:ea typeface="+mn-lt"/>
                <a:cs typeface="+mn-lt"/>
              </a:rPr>
              <a:t> </a:t>
            </a:r>
            <a:r>
              <a:rPr lang="en-US" sz="1800" err="1">
                <a:ea typeface="+mn-lt"/>
                <a:cs typeface="+mn-lt"/>
              </a:rPr>
              <a:t>довели</a:t>
            </a:r>
            <a:r>
              <a:rPr lang="en-US" sz="1800" dirty="0">
                <a:ea typeface="+mn-lt"/>
                <a:cs typeface="+mn-lt"/>
              </a:rPr>
              <a:t> и </a:t>
            </a:r>
            <a:r>
              <a:rPr lang="en-US" sz="1800" err="1">
                <a:ea typeface="+mn-lt"/>
                <a:cs typeface="+mn-lt"/>
              </a:rPr>
              <a:t>најмлађег</a:t>
            </a:r>
            <a:r>
              <a:rPr lang="en-US" sz="1800" dirty="0">
                <a:ea typeface="+mn-lt"/>
                <a:cs typeface="+mn-lt"/>
              </a:rPr>
              <a:t> </a:t>
            </a:r>
            <a:r>
              <a:rPr lang="en-US" sz="1800" err="1">
                <a:ea typeface="+mn-lt"/>
                <a:cs typeface="+mn-lt"/>
              </a:rPr>
              <a:t>брата</a:t>
            </a:r>
            <a:r>
              <a:rPr lang="en-US" sz="1800" dirty="0">
                <a:ea typeface="+mn-lt"/>
                <a:cs typeface="+mn-lt"/>
              </a:rPr>
              <a:t> </a:t>
            </a:r>
            <a:r>
              <a:rPr lang="en-US" sz="1800" err="1">
                <a:ea typeface="+mn-lt"/>
                <a:cs typeface="+mn-lt"/>
              </a:rPr>
              <a:t>Венјамина</a:t>
            </a:r>
            <a:r>
              <a:rPr lang="en-US" sz="1800" dirty="0">
                <a:ea typeface="+mn-lt"/>
                <a:cs typeface="+mn-lt"/>
              </a:rPr>
              <a:t>, </a:t>
            </a:r>
            <a:r>
              <a:rPr lang="en-US" sz="1800" err="1">
                <a:ea typeface="+mn-lt"/>
                <a:cs typeface="+mn-lt"/>
              </a:rPr>
              <a:t>кога</a:t>
            </a:r>
            <a:r>
              <a:rPr lang="en-US" sz="1800" dirty="0">
                <a:ea typeface="+mn-lt"/>
                <a:cs typeface="+mn-lt"/>
              </a:rPr>
              <a:t> </a:t>
            </a:r>
            <a:r>
              <a:rPr lang="en-US" sz="1800" err="1">
                <a:ea typeface="+mn-lt"/>
                <a:cs typeface="+mn-lt"/>
              </a:rPr>
              <a:t>је</a:t>
            </a:r>
            <a:r>
              <a:rPr lang="en-US" sz="1800" dirty="0">
                <a:ea typeface="+mn-lt"/>
                <a:cs typeface="+mn-lt"/>
              </a:rPr>
              <a:t> </a:t>
            </a:r>
            <a:r>
              <a:rPr lang="en-US" sz="1800" err="1">
                <a:ea typeface="+mn-lt"/>
                <a:cs typeface="+mn-lt"/>
              </a:rPr>
              <a:t>отац</a:t>
            </a:r>
            <a:r>
              <a:rPr lang="en-US" sz="1800" dirty="0">
                <a:ea typeface="+mn-lt"/>
                <a:cs typeface="+mn-lt"/>
              </a:rPr>
              <a:t> </a:t>
            </a:r>
            <a:r>
              <a:rPr lang="en-US" sz="1800" err="1">
                <a:ea typeface="+mn-lt"/>
                <a:cs typeface="+mn-lt"/>
              </a:rPr>
              <a:t>једва</a:t>
            </a:r>
            <a:r>
              <a:rPr lang="en-US" sz="1800" dirty="0">
                <a:ea typeface="+mn-lt"/>
                <a:cs typeface="+mn-lt"/>
              </a:rPr>
              <a:t> </a:t>
            </a:r>
            <a:r>
              <a:rPr lang="en-US" sz="1800" err="1">
                <a:ea typeface="+mn-lt"/>
                <a:cs typeface="+mn-lt"/>
              </a:rPr>
              <a:t>пустио</a:t>
            </a:r>
            <a:r>
              <a:rPr lang="en-US" sz="1800" dirty="0">
                <a:ea typeface="+mn-lt"/>
                <a:cs typeface="+mn-lt"/>
              </a:rPr>
              <a:t>, </a:t>
            </a:r>
            <a:r>
              <a:rPr lang="en-US" sz="1800" err="1">
                <a:ea typeface="+mn-lt"/>
                <a:cs typeface="+mn-lt"/>
              </a:rPr>
              <a:t>јер</a:t>
            </a:r>
            <a:r>
              <a:rPr lang="en-US" sz="1800" dirty="0">
                <a:ea typeface="+mn-lt"/>
                <a:cs typeface="+mn-lt"/>
              </a:rPr>
              <a:t> </a:t>
            </a:r>
            <a:r>
              <a:rPr lang="en-US" sz="1800" err="1">
                <a:ea typeface="+mn-lt"/>
                <a:cs typeface="+mn-lt"/>
              </a:rPr>
              <a:t>се</a:t>
            </a:r>
            <a:r>
              <a:rPr lang="en-US" sz="1800" dirty="0">
                <a:ea typeface="+mn-lt"/>
                <a:cs typeface="+mn-lt"/>
              </a:rPr>
              <a:t> </a:t>
            </a:r>
            <a:r>
              <a:rPr lang="en-US" sz="1800" err="1">
                <a:ea typeface="+mn-lt"/>
                <a:cs typeface="+mn-lt"/>
              </a:rPr>
              <a:t>бојао</a:t>
            </a:r>
            <a:r>
              <a:rPr lang="en-US" sz="1800" dirty="0">
                <a:ea typeface="+mn-lt"/>
                <a:cs typeface="+mn-lt"/>
              </a:rPr>
              <a:t> </a:t>
            </a:r>
            <a:r>
              <a:rPr lang="en-US" sz="1800" err="1">
                <a:ea typeface="+mn-lt"/>
                <a:cs typeface="+mn-lt"/>
              </a:rPr>
              <a:t>да</a:t>
            </a:r>
            <a:r>
              <a:rPr lang="en-US" sz="1800" dirty="0">
                <a:ea typeface="+mn-lt"/>
                <a:cs typeface="+mn-lt"/>
              </a:rPr>
              <a:t> и </a:t>
            </a:r>
            <a:r>
              <a:rPr lang="en-US" sz="1800" err="1">
                <a:ea typeface="+mn-lt"/>
                <a:cs typeface="+mn-lt"/>
              </a:rPr>
              <a:t>њега</a:t>
            </a:r>
            <a:r>
              <a:rPr lang="en-US" sz="1800" dirty="0">
                <a:ea typeface="+mn-lt"/>
                <a:cs typeface="+mn-lt"/>
              </a:rPr>
              <a:t> </a:t>
            </a:r>
            <a:r>
              <a:rPr lang="en-US" sz="1800" err="1">
                <a:ea typeface="+mn-lt"/>
                <a:cs typeface="+mn-lt"/>
              </a:rPr>
              <a:t>не</a:t>
            </a:r>
            <a:r>
              <a:rPr lang="en-US" sz="1800" dirty="0">
                <a:ea typeface="+mn-lt"/>
                <a:cs typeface="+mn-lt"/>
              </a:rPr>
              <a:t> </a:t>
            </a:r>
            <a:r>
              <a:rPr lang="en-US" sz="1800" err="1">
                <a:ea typeface="+mn-lt"/>
                <a:cs typeface="+mn-lt"/>
              </a:rPr>
              <a:t>изгуби</a:t>
            </a:r>
            <a:r>
              <a:rPr lang="en-US" sz="1800" dirty="0">
                <a:ea typeface="+mn-lt"/>
                <a:cs typeface="+mn-lt"/>
              </a:rPr>
              <a:t>, </a:t>
            </a:r>
            <a:r>
              <a:rPr lang="en-US" sz="1800" err="1">
                <a:ea typeface="+mn-lt"/>
                <a:cs typeface="+mn-lt"/>
              </a:rPr>
              <a:t>као</a:t>
            </a:r>
            <a:r>
              <a:rPr lang="en-US" sz="1800" dirty="0">
                <a:ea typeface="+mn-lt"/>
                <a:cs typeface="+mn-lt"/>
              </a:rPr>
              <a:t> </a:t>
            </a:r>
            <a:r>
              <a:rPr lang="en-US" sz="1800" err="1">
                <a:ea typeface="+mn-lt"/>
                <a:cs typeface="+mn-lt"/>
              </a:rPr>
              <a:t>некада</a:t>
            </a:r>
            <a:r>
              <a:rPr lang="en-US" sz="1800" dirty="0">
                <a:ea typeface="+mn-lt"/>
                <a:cs typeface="+mn-lt"/>
              </a:rPr>
              <a:t> </a:t>
            </a:r>
            <a:r>
              <a:rPr lang="en-US" sz="1800" err="1">
                <a:ea typeface="+mn-lt"/>
                <a:cs typeface="+mn-lt"/>
              </a:rPr>
              <a:t>Јосифа</a:t>
            </a:r>
            <a:r>
              <a:rPr lang="en-US" sz="1800" dirty="0">
                <a:ea typeface="+mn-lt"/>
                <a:cs typeface="+mn-lt"/>
              </a:rPr>
              <a:t>.</a:t>
            </a:r>
            <a:endParaRPr lang="en-US" sz="1800">
              <a:cs typeface="Calibri"/>
            </a:endParaRPr>
          </a:p>
          <a:p>
            <a:pPr>
              <a:buNone/>
            </a:pPr>
            <a:r>
              <a:rPr lang="en-US" sz="1800" dirty="0">
                <a:ea typeface="+mn-lt"/>
                <a:cs typeface="+mn-lt"/>
              </a:rPr>
              <a:t>   </a:t>
            </a:r>
            <a:r>
              <a:rPr lang="en-US" sz="1800" err="1">
                <a:ea typeface="+mn-lt"/>
                <a:cs typeface="+mn-lt"/>
              </a:rPr>
              <a:t>Јосиф</a:t>
            </a:r>
            <a:r>
              <a:rPr lang="en-US" sz="1800" dirty="0">
                <a:ea typeface="+mn-lt"/>
                <a:cs typeface="+mn-lt"/>
              </a:rPr>
              <a:t> </a:t>
            </a:r>
            <a:r>
              <a:rPr lang="en-US" sz="1800" err="1">
                <a:ea typeface="+mn-lt"/>
                <a:cs typeface="+mn-lt"/>
              </a:rPr>
              <a:t>хтеде</a:t>
            </a:r>
            <a:r>
              <a:rPr lang="en-US" sz="1800" dirty="0">
                <a:ea typeface="+mn-lt"/>
                <a:cs typeface="+mn-lt"/>
              </a:rPr>
              <a:t> </a:t>
            </a:r>
            <a:r>
              <a:rPr lang="en-US" sz="1800" err="1">
                <a:ea typeface="+mn-lt"/>
                <a:cs typeface="+mn-lt"/>
              </a:rPr>
              <a:t>да</a:t>
            </a:r>
            <a:r>
              <a:rPr lang="en-US" sz="1800" dirty="0">
                <a:ea typeface="+mn-lt"/>
                <a:cs typeface="+mn-lt"/>
              </a:rPr>
              <a:t> </a:t>
            </a:r>
            <a:r>
              <a:rPr lang="en-US" sz="1800" err="1">
                <a:ea typeface="+mn-lt"/>
                <a:cs typeface="+mn-lt"/>
              </a:rPr>
              <a:t>види</a:t>
            </a:r>
            <a:r>
              <a:rPr lang="en-US" sz="1800" dirty="0">
                <a:ea typeface="+mn-lt"/>
                <a:cs typeface="+mn-lt"/>
              </a:rPr>
              <a:t> </a:t>
            </a:r>
            <a:r>
              <a:rPr lang="en-US" sz="1800" err="1">
                <a:ea typeface="+mn-lt"/>
                <a:cs typeface="+mn-lt"/>
              </a:rPr>
              <a:t>да</a:t>
            </a:r>
            <a:r>
              <a:rPr lang="en-US" sz="1800" dirty="0">
                <a:ea typeface="+mn-lt"/>
                <a:cs typeface="+mn-lt"/>
              </a:rPr>
              <a:t> </a:t>
            </a:r>
            <a:r>
              <a:rPr lang="en-US" sz="1800" err="1">
                <a:ea typeface="+mn-lt"/>
                <a:cs typeface="+mn-lt"/>
              </a:rPr>
              <a:t>ли</a:t>
            </a:r>
            <a:r>
              <a:rPr lang="en-US" sz="1800" dirty="0">
                <a:ea typeface="+mn-lt"/>
                <a:cs typeface="+mn-lt"/>
              </a:rPr>
              <a:t> </a:t>
            </a:r>
            <a:r>
              <a:rPr lang="en-US" sz="1800" err="1">
                <a:ea typeface="+mn-lt"/>
                <a:cs typeface="+mn-lt"/>
              </a:rPr>
              <a:t>ће</a:t>
            </a:r>
            <a:r>
              <a:rPr lang="en-US" sz="1800" dirty="0">
                <a:ea typeface="+mn-lt"/>
                <a:cs typeface="+mn-lt"/>
              </a:rPr>
              <a:t> </a:t>
            </a:r>
            <a:r>
              <a:rPr lang="en-US" sz="1800" err="1">
                <a:ea typeface="+mn-lt"/>
                <a:cs typeface="+mn-lt"/>
              </a:rPr>
              <a:t>браћа</a:t>
            </a:r>
            <a:r>
              <a:rPr lang="en-US" sz="1800" dirty="0">
                <a:ea typeface="+mn-lt"/>
                <a:cs typeface="+mn-lt"/>
              </a:rPr>
              <a:t> </a:t>
            </a:r>
            <a:r>
              <a:rPr lang="en-US" sz="1800" err="1">
                <a:ea typeface="+mn-lt"/>
                <a:cs typeface="+mn-lt"/>
              </a:rPr>
              <a:t>сад</a:t>
            </a:r>
            <a:r>
              <a:rPr lang="en-US" sz="1800" dirty="0">
                <a:ea typeface="+mn-lt"/>
                <a:cs typeface="+mn-lt"/>
              </a:rPr>
              <a:t> </a:t>
            </a:r>
            <a:r>
              <a:rPr lang="en-US" sz="1800" err="1">
                <a:ea typeface="+mn-lt"/>
                <a:cs typeface="+mn-lt"/>
              </a:rPr>
              <a:t>оставити</a:t>
            </a:r>
            <a:r>
              <a:rPr lang="en-US" sz="1800" dirty="0">
                <a:ea typeface="+mn-lt"/>
                <a:cs typeface="+mn-lt"/>
              </a:rPr>
              <a:t> </a:t>
            </a:r>
            <a:r>
              <a:rPr lang="en-US" sz="1800" err="1">
                <a:ea typeface="+mn-lt"/>
                <a:cs typeface="+mn-lt"/>
              </a:rPr>
              <a:t>Венјамина</a:t>
            </a:r>
            <a:r>
              <a:rPr lang="en-US" sz="1800" dirty="0">
                <a:ea typeface="+mn-lt"/>
                <a:cs typeface="+mn-lt"/>
              </a:rPr>
              <a:t>, </a:t>
            </a:r>
            <a:r>
              <a:rPr lang="en-US" sz="1800" err="1">
                <a:ea typeface="+mn-lt"/>
                <a:cs typeface="+mn-lt"/>
              </a:rPr>
              <a:t>као</a:t>
            </a:r>
            <a:r>
              <a:rPr lang="en-US" sz="1800" dirty="0">
                <a:ea typeface="+mn-lt"/>
                <a:cs typeface="+mn-lt"/>
              </a:rPr>
              <a:t> </a:t>
            </a:r>
            <a:r>
              <a:rPr lang="en-US" sz="1800" err="1">
                <a:ea typeface="+mn-lt"/>
                <a:cs typeface="+mn-lt"/>
              </a:rPr>
              <a:t>што</a:t>
            </a:r>
            <a:r>
              <a:rPr lang="en-US" sz="1800" dirty="0">
                <a:ea typeface="+mn-lt"/>
                <a:cs typeface="+mn-lt"/>
              </a:rPr>
              <a:t> </a:t>
            </a:r>
            <a:r>
              <a:rPr lang="en-US" sz="1800" err="1">
                <a:ea typeface="+mn-lt"/>
                <a:cs typeface="+mn-lt"/>
              </a:rPr>
              <a:t>су</a:t>
            </a:r>
            <a:r>
              <a:rPr lang="en-US" sz="1800" dirty="0">
                <a:ea typeface="+mn-lt"/>
                <a:cs typeface="+mn-lt"/>
              </a:rPr>
              <a:t> </a:t>
            </a:r>
            <a:r>
              <a:rPr lang="en-US" sz="1800" err="1">
                <a:ea typeface="+mn-lt"/>
                <a:cs typeface="+mn-lt"/>
              </a:rPr>
              <a:t>некада</a:t>
            </a:r>
            <a:r>
              <a:rPr lang="en-US" sz="1800" dirty="0">
                <a:ea typeface="+mn-lt"/>
                <a:cs typeface="+mn-lt"/>
              </a:rPr>
              <a:t> </a:t>
            </a:r>
            <a:r>
              <a:rPr lang="en-US" sz="1800" err="1">
                <a:ea typeface="+mn-lt"/>
                <a:cs typeface="+mn-lt"/>
              </a:rPr>
              <a:t>њега</a:t>
            </a:r>
            <a:r>
              <a:rPr lang="en-US" sz="1800" dirty="0">
                <a:ea typeface="+mn-lt"/>
                <a:cs typeface="+mn-lt"/>
              </a:rPr>
              <a:t> </a:t>
            </a:r>
            <a:r>
              <a:rPr lang="en-US" sz="1800" err="1">
                <a:ea typeface="+mn-lt"/>
                <a:cs typeface="+mn-lt"/>
              </a:rPr>
              <a:t>продали</a:t>
            </a:r>
            <a:r>
              <a:rPr lang="en-US" sz="1800" dirty="0">
                <a:ea typeface="+mn-lt"/>
                <a:cs typeface="+mn-lt"/>
              </a:rPr>
              <a:t>. </a:t>
            </a:r>
            <a:r>
              <a:rPr lang="en-US" sz="1800" err="1">
                <a:ea typeface="+mn-lt"/>
                <a:cs typeface="+mn-lt"/>
              </a:rPr>
              <a:t>Зато</a:t>
            </a:r>
            <a:r>
              <a:rPr lang="en-US" sz="1800" dirty="0">
                <a:ea typeface="+mn-lt"/>
                <a:cs typeface="+mn-lt"/>
              </a:rPr>
              <a:t> </a:t>
            </a:r>
            <a:r>
              <a:rPr lang="en-US" sz="1800" err="1">
                <a:ea typeface="+mn-lt"/>
                <a:cs typeface="+mn-lt"/>
              </a:rPr>
              <a:t>нареди</a:t>
            </a:r>
            <a:r>
              <a:rPr lang="en-US" sz="1800" dirty="0">
                <a:ea typeface="+mn-lt"/>
                <a:cs typeface="+mn-lt"/>
              </a:rPr>
              <a:t> </a:t>
            </a:r>
            <a:r>
              <a:rPr lang="en-US" sz="1800" err="1">
                <a:ea typeface="+mn-lt"/>
                <a:cs typeface="+mn-lt"/>
              </a:rPr>
              <a:t>управнику</a:t>
            </a:r>
            <a:r>
              <a:rPr lang="en-US" sz="1800" dirty="0">
                <a:ea typeface="+mn-lt"/>
                <a:cs typeface="+mn-lt"/>
              </a:rPr>
              <a:t> </a:t>
            </a:r>
            <a:r>
              <a:rPr lang="en-US" sz="1800" err="1">
                <a:ea typeface="+mn-lt"/>
                <a:cs typeface="+mn-lt"/>
              </a:rPr>
              <a:t>своје</a:t>
            </a:r>
            <a:r>
              <a:rPr lang="en-US" sz="1800" dirty="0">
                <a:ea typeface="+mn-lt"/>
                <a:cs typeface="+mn-lt"/>
              </a:rPr>
              <a:t> </a:t>
            </a:r>
            <a:r>
              <a:rPr lang="en-US" sz="1800" err="1">
                <a:ea typeface="+mn-lt"/>
                <a:cs typeface="+mn-lt"/>
              </a:rPr>
              <a:t>куће</a:t>
            </a:r>
            <a:r>
              <a:rPr lang="en-US" sz="1800" dirty="0">
                <a:ea typeface="+mn-lt"/>
                <a:cs typeface="+mn-lt"/>
              </a:rPr>
              <a:t> </a:t>
            </a:r>
            <a:r>
              <a:rPr lang="en-US" sz="1800" err="1">
                <a:ea typeface="+mn-lt"/>
                <a:cs typeface="+mn-lt"/>
              </a:rPr>
              <a:t>да</a:t>
            </a:r>
            <a:r>
              <a:rPr lang="en-US" sz="1800" dirty="0">
                <a:ea typeface="+mn-lt"/>
                <a:cs typeface="+mn-lt"/>
              </a:rPr>
              <a:t> </a:t>
            </a:r>
            <a:r>
              <a:rPr lang="en-US" sz="1800" err="1">
                <a:ea typeface="+mn-lt"/>
                <a:cs typeface="+mn-lt"/>
              </a:rPr>
              <a:t>им</a:t>
            </a:r>
            <a:r>
              <a:rPr lang="en-US" sz="1800" dirty="0">
                <a:ea typeface="+mn-lt"/>
                <a:cs typeface="+mn-lt"/>
              </a:rPr>
              <a:t> </a:t>
            </a:r>
            <a:r>
              <a:rPr lang="en-US" sz="1800" err="1">
                <a:ea typeface="+mn-lt"/>
                <a:cs typeface="+mn-lt"/>
              </a:rPr>
              <a:t>напуни</a:t>
            </a:r>
            <a:r>
              <a:rPr lang="en-US" sz="1800" dirty="0">
                <a:ea typeface="+mn-lt"/>
                <a:cs typeface="+mn-lt"/>
              </a:rPr>
              <a:t> </a:t>
            </a:r>
            <a:r>
              <a:rPr lang="en-US" sz="1800" err="1">
                <a:ea typeface="+mn-lt"/>
                <a:cs typeface="+mn-lt"/>
              </a:rPr>
              <a:t>вреће</a:t>
            </a:r>
            <a:r>
              <a:rPr lang="en-US" sz="1800" dirty="0">
                <a:ea typeface="+mn-lt"/>
                <a:cs typeface="+mn-lt"/>
              </a:rPr>
              <a:t> </a:t>
            </a:r>
            <a:r>
              <a:rPr lang="en-US" sz="1800" err="1">
                <a:ea typeface="+mn-lt"/>
                <a:cs typeface="+mn-lt"/>
              </a:rPr>
              <a:t>житом</a:t>
            </a:r>
            <a:r>
              <a:rPr lang="en-US" sz="1800" dirty="0">
                <a:ea typeface="+mn-lt"/>
                <a:cs typeface="+mn-lt"/>
              </a:rPr>
              <a:t>, а </a:t>
            </a:r>
            <a:r>
              <a:rPr lang="en-US" sz="1800" err="1">
                <a:ea typeface="+mn-lt"/>
                <a:cs typeface="+mn-lt"/>
              </a:rPr>
              <a:t>да</a:t>
            </a:r>
            <a:r>
              <a:rPr lang="en-US" sz="1800" dirty="0">
                <a:ea typeface="+mn-lt"/>
                <a:cs typeface="+mn-lt"/>
              </a:rPr>
              <a:t> у </a:t>
            </a:r>
            <a:r>
              <a:rPr lang="en-US" sz="1800" err="1">
                <a:ea typeface="+mn-lt"/>
                <a:cs typeface="+mn-lt"/>
              </a:rPr>
              <a:t>врећу</a:t>
            </a:r>
            <a:r>
              <a:rPr lang="en-US" sz="1800" dirty="0">
                <a:ea typeface="+mn-lt"/>
                <a:cs typeface="+mn-lt"/>
              </a:rPr>
              <a:t> </a:t>
            </a:r>
            <a:r>
              <a:rPr lang="en-US" sz="1800" err="1">
                <a:ea typeface="+mn-lt"/>
                <a:cs typeface="+mn-lt"/>
              </a:rPr>
              <a:t>најмлађега</a:t>
            </a:r>
            <a:r>
              <a:rPr lang="en-US" sz="1800" dirty="0">
                <a:ea typeface="+mn-lt"/>
                <a:cs typeface="+mn-lt"/>
              </a:rPr>
              <a:t> </a:t>
            </a:r>
            <a:r>
              <a:rPr lang="en-US" sz="1800" err="1">
                <a:ea typeface="+mn-lt"/>
                <a:cs typeface="+mn-lt"/>
              </a:rPr>
              <a:t>брата</a:t>
            </a:r>
            <a:r>
              <a:rPr lang="en-US" sz="1800" dirty="0">
                <a:ea typeface="+mn-lt"/>
                <a:cs typeface="+mn-lt"/>
              </a:rPr>
              <a:t> </a:t>
            </a:r>
            <a:r>
              <a:rPr lang="en-US" sz="1800" err="1">
                <a:ea typeface="+mn-lt"/>
                <a:cs typeface="+mn-lt"/>
              </a:rPr>
              <a:t>стави</a:t>
            </a:r>
            <a:r>
              <a:rPr lang="en-US" sz="1800" dirty="0">
                <a:ea typeface="+mn-lt"/>
                <a:cs typeface="+mn-lt"/>
              </a:rPr>
              <a:t> </a:t>
            </a:r>
            <a:r>
              <a:rPr lang="en-US" sz="1800" err="1">
                <a:ea typeface="+mn-lt"/>
                <a:cs typeface="+mn-lt"/>
              </a:rPr>
              <a:t>кришом</a:t>
            </a:r>
            <a:r>
              <a:rPr lang="en-US" sz="1800" dirty="0">
                <a:ea typeface="+mn-lt"/>
                <a:cs typeface="+mn-lt"/>
              </a:rPr>
              <a:t> и </a:t>
            </a:r>
            <a:r>
              <a:rPr lang="en-US" sz="1800" err="1">
                <a:ea typeface="+mn-lt"/>
                <a:cs typeface="+mn-lt"/>
              </a:rPr>
              <a:t>Јосифов</a:t>
            </a:r>
            <a:r>
              <a:rPr lang="en-US" sz="1800" dirty="0">
                <a:ea typeface="+mn-lt"/>
                <a:cs typeface="+mn-lt"/>
              </a:rPr>
              <a:t> </a:t>
            </a:r>
            <a:r>
              <a:rPr lang="en-US" sz="1800" err="1">
                <a:ea typeface="+mn-lt"/>
                <a:cs typeface="+mn-lt"/>
              </a:rPr>
              <a:t>сребрни</a:t>
            </a:r>
            <a:r>
              <a:rPr lang="en-US" sz="1800" dirty="0">
                <a:ea typeface="+mn-lt"/>
                <a:cs typeface="+mn-lt"/>
              </a:rPr>
              <a:t> </a:t>
            </a:r>
            <a:r>
              <a:rPr lang="en-US" sz="1800" err="1">
                <a:ea typeface="+mn-lt"/>
                <a:cs typeface="+mn-lt"/>
              </a:rPr>
              <a:t>пехар</a:t>
            </a:r>
            <a:r>
              <a:rPr lang="en-US" sz="1800" dirty="0">
                <a:ea typeface="+mn-lt"/>
                <a:cs typeface="+mn-lt"/>
              </a:rPr>
              <a:t>. С </a:t>
            </a:r>
            <a:r>
              <a:rPr lang="en-US" sz="1800" err="1">
                <a:ea typeface="+mn-lt"/>
                <a:cs typeface="+mn-lt"/>
              </a:rPr>
              <a:t>натовареним</a:t>
            </a:r>
            <a:r>
              <a:rPr lang="en-US" sz="1800" dirty="0">
                <a:ea typeface="+mn-lt"/>
                <a:cs typeface="+mn-lt"/>
              </a:rPr>
              <a:t> </a:t>
            </a:r>
            <a:r>
              <a:rPr lang="en-US" sz="1800" err="1">
                <a:ea typeface="+mn-lt"/>
                <a:cs typeface="+mn-lt"/>
              </a:rPr>
              <a:t>магарцима</a:t>
            </a:r>
            <a:r>
              <a:rPr lang="en-US" sz="1800" dirty="0">
                <a:ea typeface="+mn-lt"/>
                <a:cs typeface="+mn-lt"/>
              </a:rPr>
              <a:t> </a:t>
            </a:r>
            <a:r>
              <a:rPr lang="en-US" sz="1800" err="1">
                <a:ea typeface="+mn-lt"/>
                <a:cs typeface="+mn-lt"/>
              </a:rPr>
              <a:t>одоше</a:t>
            </a:r>
            <a:r>
              <a:rPr lang="en-US" sz="1800" dirty="0">
                <a:ea typeface="+mn-lt"/>
                <a:cs typeface="+mn-lt"/>
              </a:rPr>
              <a:t> </a:t>
            </a:r>
            <a:r>
              <a:rPr lang="en-US" sz="1800" err="1">
                <a:ea typeface="+mn-lt"/>
                <a:cs typeface="+mn-lt"/>
              </a:rPr>
              <a:t>браћа</a:t>
            </a:r>
            <a:r>
              <a:rPr lang="en-US" sz="1800" dirty="0">
                <a:ea typeface="+mn-lt"/>
                <a:cs typeface="+mn-lt"/>
              </a:rPr>
              <a:t> </a:t>
            </a:r>
            <a:r>
              <a:rPr lang="en-US" sz="1800" err="1">
                <a:ea typeface="+mn-lt"/>
                <a:cs typeface="+mn-lt"/>
              </a:rPr>
              <a:t>из</a:t>
            </a:r>
            <a:r>
              <a:rPr lang="en-US" sz="1800" dirty="0">
                <a:ea typeface="+mn-lt"/>
                <a:cs typeface="+mn-lt"/>
              </a:rPr>
              <a:t> </a:t>
            </a:r>
            <a:r>
              <a:rPr lang="en-US" sz="1800" err="1">
                <a:ea typeface="+mn-lt"/>
                <a:cs typeface="+mn-lt"/>
              </a:rPr>
              <a:t>града</a:t>
            </a:r>
            <a:r>
              <a:rPr lang="en-US" sz="1800" dirty="0">
                <a:ea typeface="+mn-lt"/>
                <a:cs typeface="+mn-lt"/>
              </a:rPr>
              <a:t>.</a:t>
            </a:r>
            <a:endParaRPr lang="en-US" sz="1800">
              <a:cs typeface="Calibri"/>
            </a:endParaRPr>
          </a:p>
          <a:p>
            <a:pPr>
              <a:buNone/>
            </a:pPr>
            <a:r>
              <a:rPr lang="en-US" sz="1800" dirty="0">
                <a:ea typeface="+mn-lt"/>
                <a:cs typeface="+mn-lt"/>
              </a:rPr>
              <a:t>   </a:t>
            </a:r>
            <a:endParaRPr lang="en-US" sz="1800" dirty="0">
              <a:cs typeface="Calibri" panose="020F0502020204030204"/>
            </a:endParaRPr>
          </a:p>
        </p:txBody>
      </p:sp>
      <p:sp>
        <p:nvSpPr>
          <p:cNvPr id="18" name="Arc 13">
            <a:extLst>
              <a:ext uri="{FF2B5EF4-FFF2-40B4-BE49-F238E27FC236}">
                <a16:creationId xmlns:a16="http://schemas.microsoft.com/office/drawing/2014/main" id="{533DF362-939D-4EEE-8DC4-6B54607E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95198">
            <a:off x="1539683" y="162676"/>
            <a:ext cx="4083433" cy="4083433"/>
          </a:xfrm>
          <a:prstGeom prst="arc">
            <a:avLst>
              <a:gd name="adj1" fmla="val 17445962"/>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40849748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DCFD1A13-2B88-47B7-AAE9-AD6F3296E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5CE4102-C93A-420A-98A7-5A7DD0C5C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024154" cy="685800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4">
            <a:extLst>
              <a:ext uri="{FF2B5EF4-FFF2-40B4-BE49-F238E27FC236}">
                <a16:creationId xmlns:a16="http://schemas.microsoft.com/office/drawing/2014/main" id="{2FD1002B-8BC8-44DF-862F-85D5950ED732}"/>
              </a:ext>
            </a:extLst>
          </p:cNvPr>
          <p:cNvPicPr>
            <a:picLocks noChangeAspect="1"/>
          </p:cNvPicPr>
          <p:nvPr/>
        </p:nvPicPr>
        <p:blipFill>
          <a:blip r:embed="rId2"/>
          <a:stretch>
            <a:fillRect/>
          </a:stretch>
        </p:blipFill>
        <p:spPr>
          <a:xfrm>
            <a:off x="429767" y="450403"/>
            <a:ext cx="4747116" cy="2670253"/>
          </a:xfrm>
          <a:prstGeom prst="rect">
            <a:avLst/>
          </a:prstGeom>
        </p:spPr>
      </p:pic>
      <p:pic>
        <p:nvPicPr>
          <p:cNvPr id="5" name="Picture 5">
            <a:extLst>
              <a:ext uri="{FF2B5EF4-FFF2-40B4-BE49-F238E27FC236}">
                <a16:creationId xmlns:a16="http://schemas.microsoft.com/office/drawing/2014/main" id="{B8BBE434-505B-4976-B817-2185B70E0732}"/>
              </a:ext>
            </a:extLst>
          </p:cNvPr>
          <p:cNvPicPr>
            <a:picLocks noChangeAspect="1"/>
          </p:cNvPicPr>
          <p:nvPr/>
        </p:nvPicPr>
        <p:blipFill>
          <a:blip r:embed="rId3"/>
          <a:stretch>
            <a:fillRect/>
          </a:stretch>
        </p:blipFill>
        <p:spPr>
          <a:xfrm>
            <a:off x="429768" y="3690920"/>
            <a:ext cx="3350106" cy="1884434"/>
          </a:xfrm>
          <a:prstGeom prst="rect">
            <a:avLst/>
          </a:prstGeom>
        </p:spPr>
      </p:pic>
      <p:sp>
        <p:nvSpPr>
          <p:cNvPr id="3" name="Content Placeholder 2">
            <a:extLst>
              <a:ext uri="{FF2B5EF4-FFF2-40B4-BE49-F238E27FC236}">
                <a16:creationId xmlns:a16="http://schemas.microsoft.com/office/drawing/2014/main" id="{C49D61BE-10BE-47CE-B036-599803125DEC}"/>
              </a:ext>
            </a:extLst>
          </p:cNvPr>
          <p:cNvSpPr>
            <a:spLocks noGrp="1"/>
          </p:cNvSpPr>
          <p:nvPr>
            <p:ph idx="1"/>
          </p:nvPr>
        </p:nvSpPr>
        <p:spPr>
          <a:xfrm>
            <a:off x="6602549" y="2041744"/>
            <a:ext cx="5034784" cy="4011922"/>
          </a:xfrm>
        </p:spPr>
        <p:txBody>
          <a:bodyPr vert="horz" lIns="91440" tIns="45720" rIns="91440" bIns="45720" rtlCol="0" anchor="t">
            <a:normAutofit/>
          </a:bodyPr>
          <a:lstStyle/>
          <a:p>
            <a:pPr>
              <a:buNone/>
            </a:pPr>
            <a:r>
              <a:rPr lang="en-US" sz="1800" dirty="0">
                <a:ea typeface="+mn-lt"/>
                <a:cs typeface="+mn-lt"/>
              </a:rPr>
              <a:t>     </a:t>
            </a:r>
            <a:r>
              <a:rPr lang="en-US" sz="1800" dirty="0" err="1">
                <a:ea typeface="+mn-lt"/>
                <a:cs typeface="+mn-lt"/>
              </a:rPr>
              <a:t>Чим</a:t>
            </a:r>
            <a:r>
              <a:rPr lang="en-US" sz="1800" dirty="0">
                <a:ea typeface="+mn-lt"/>
                <a:cs typeface="+mn-lt"/>
              </a:rPr>
              <a:t> </a:t>
            </a:r>
            <a:r>
              <a:rPr lang="en-US" sz="1800" dirty="0" err="1">
                <a:ea typeface="+mn-lt"/>
                <a:cs typeface="+mn-lt"/>
              </a:rPr>
              <a:t>беху</a:t>
            </a:r>
            <a:r>
              <a:rPr lang="en-US" sz="1800" dirty="0">
                <a:ea typeface="+mn-lt"/>
                <a:cs typeface="+mn-lt"/>
              </a:rPr>
              <a:t> </a:t>
            </a:r>
            <a:r>
              <a:rPr lang="en-US" sz="1800" dirty="0" err="1">
                <a:ea typeface="+mn-lt"/>
                <a:cs typeface="+mn-lt"/>
              </a:rPr>
              <a:t>мало</a:t>
            </a:r>
            <a:r>
              <a:rPr lang="en-US" sz="1800" dirty="0">
                <a:ea typeface="+mn-lt"/>
                <a:cs typeface="+mn-lt"/>
              </a:rPr>
              <a:t> </a:t>
            </a:r>
            <a:r>
              <a:rPr lang="en-US" sz="1800" dirty="0" err="1">
                <a:ea typeface="+mn-lt"/>
                <a:cs typeface="+mn-lt"/>
              </a:rPr>
              <a:t>измакли</a:t>
            </a:r>
            <a:r>
              <a:rPr lang="en-US" sz="1800" dirty="0">
                <a:ea typeface="+mn-lt"/>
                <a:cs typeface="+mn-lt"/>
              </a:rPr>
              <a:t>, </a:t>
            </a:r>
            <a:r>
              <a:rPr lang="en-US" sz="1800" dirty="0" err="1">
                <a:ea typeface="+mn-lt"/>
                <a:cs typeface="+mn-lt"/>
              </a:rPr>
              <a:t>посла</a:t>
            </a:r>
            <a:r>
              <a:rPr lang="en-US" sz="1800" dirty="0">
                <a:ea typeface="+mn-lt"/>
                <a:cs typeface="+mn-lt"/>
              </a:rPr>
              <a:t> </a:t>
            </a:r>
            <a:r>
              <a:rPr lang="en-US" sz="1800" dirty="0" err="1">
                <a:ea typeface="+mn-lt"/>
                <a:cs typeface="+mn-lt"/>
              </a:rPr>
              <a:t>Јосиф</a:t>
            </a:r>
            <a:r>
              <a:rPr lang="en-US" sz="1800" dirty="0">
                <a:ea typeface="+mn-lt"/>
                <a:cs typeface="+mn-lt"/>
              </a:rPr>
              <a:t> </a:t>
            </a:r>
            <a:r>
              <a:rPr lang="en-US" sz="1800" dirty="0" err="1">
                <a:ea typeface="+mn-lt"/>
                <a:cs typeface="+mn-lt"/>
              </a:rPr>
              <a:t>управника</a:t>
            </a:r>
            <a:r>
              <a:rPr lang="en-US" sz="1800" dirty="0">
                <a:ea typeface="+mn-lt"/>
                <a:cs typeface="+mn-lt"/>
              </a:rPr>
              <a:t> </a:t>
            </a:r>
            <a:r>
              <a:rPr lang="en-US" sz="1800" dirty="0" err="1">
                <a:ea typeface="+mn-lt"/>
                <a:cs typeface="+mn-lt"/>
              </a:rPr>
              <a:t>за</a:t>
            </a:r>
            <a:r>
              <a:rPr lang="en-US" sz="1800" dirty="0">
                <a:ea typeface="+mn-lt"/>
                <a:cs typeface="+mn-lt"/>
              </a:rPr>
              <a:t> </a:t>
            </a:r>
            <a:r>
              <a:rPr lang="en-US" sz="1800" dirty="0" err="1">
                <a:ea typeface="+mn-lt"/>
                <a:cs typeface="+mn-lt"/>
              </a:rPr>
              <a:t>њима</a:t>
            </a:r>
            <a:r>
              <a:rPr lang="en-US" sz="1800" dirty="0">
                <a:ea typeface="+mn-lt"/>
                <a:cs typeface="+mn-lt"/>
              </a:rPr>
              <a:t> </a:t>
            </a:r>
            <a:r>
              <a:rPr lang="en-US" sz="1800" dirty="0" err="1">
                <a:ea typeface="+mn-lt"/>
                <a:cs typeface="+mn-lt"/>
              </a:rPr>
              <a:t>да</a:t>
            </a:r>
            <a:r>
              <a:rPr lang="en-US" sz="1800" dirty="0">
                <a:ea typeface="+mn-lt"/>
                <a:cs typeface="+mn-lt"/>
              </a:rPr>
              <a:t> </a:t>
            </a:r>
            <a:r>
              <a:rPr lang="en-US" sz="1800" dirty="0" err="1">
                <a:ea typeface="+mn-lt"/>
                <a:cs typeface="+mn-lt"/>
              </a:rPr>
              <a:t>их</a:t>
            </a:r>
            <a:r>
              <a:rPr lang="en-US" sz="1800" dirty="0">
                <a:ea typeface="+mn-lt"/>
                <a:cs typeface="+mn-lt"/>
              </a:rPr>
              <a:t> </a:t>
            </a:r>
            <a:r>
              <a:rPr lang="en-US" sz="1800" dirty="0" err="1">
                <a:ea typeface="+mn-lt"/>
                <a:cs typeface="+mn-lt"/>
              </a:rPr>
              <a:t>претресе</a:t>
            </a:r>
            <a:r>
              <a:rPr lang="en-US" sz="1800" dirty="0">
                <a:ea typeface="+mn-lt"/>
                <a:cs typeface="+mn-lt"/>
              </a:rPr>
              <a:t>. </a:t>
            </a:r>
            <a:r>
              <a:rPr lang="en-US" sz="1800" dirty="0" err="1">
                <a:ea typeface="+mn-lt"/>
                <a:cs typeface="+mn-lt"/>
              </a:rPr>
              <a:t>Кад</a:t>
            </a:r>
            <a:r>
              <a:rPr lang="en-US" sz="1800" dirty="0">
                <a:ea typeface="+mn-lt"/>
                <a:cs typeface="+mn-lt"/>
              </a:rPr>
              <a:t> </a:t>
            </a:r>
            <a:r>
              <a:rPr lang="en-US" sz="1800" dirty="0" err="1">
                <a:ea typeface="+mn-lt"/>
                <a:cs typeface="+mn-lt"/>
              </a:rPr>
              <a:t>нађе</a:t>
            </a:r>
            <a:r>
              <a:rPr lang="en-US" sz="1800" dirty="0">
                <a:ea typeface="+mn-lt"/>
                <a:cs typeface="+mn-lt"/>
              </a:rPr>
              <a:t> </a:t>
            </a:r>
            <a:r>
              <a:rPr lang="en-US" sz="1800" dirty="0" err="1">
                <a:ea typeface="+mn-lt"/>
                <a:cs typeface="+mn-lt"/>
              </a:rPr>
              <a:t>пехар</a:t>
            </a:r>
            <a:r>
              <a:rPr lang="en-US" sz="1800" dirty="0">
                <a:ea typeface="+mn-lt"/>
                <a:cs typeface="+mn-lt"/>
              </a:rPr>
              <a:t> у </a:t>
            </a:r>
            <a:r>
              <a:rPr lang="en-US" sz="1800" dirty="0" err="1">
                <a:ea typeface="+mn-lt"/>
                <a:cs typeface="+mn-lt"/>
              </a:rPr>
              <a:t>врећи</a:t>
            </a:r>
            <a:r>
              <a:rPr lang="en-US" sz="1800" dirty="0">
                <a:ea typeface="+mn-lt"/>
                <a:cs typeface="+mn-lt"/>
              </a:rPr>
              <a:t> </a:t>
            </a:r>
            <a:r>
              <a:rPr lang="en-US" sz="1800" dirty="0" err="1">
                <a:ea typeface="+mn-lt"/>
                <a:cs typeface="+mn-lt"/>
              </a:rPr>
              <a:t>Венјаминовој</a:t>
            </a:r>
            <a:r>
              <a:rPr lang="en-US" sz="1800" dirty="0">
                <a:ea typeface="+mn-lt"/>
                <a:cs typeface="+mn-lt"/>
              </a:rPr>
              <a:t>, </a:t>
            </a:r>
            <a:r>
              <a:rPr lang="en-US" sz="1800" dirty="0" err="1">
                <a:ea typeface="+mn-lt"/>
                <a:cs typeface="+mn-lt"/>
              </a:rPr>
              <a:t>управник</a:t>
            </a:r>
            <a:r>
              <a:rPr lang="en-US" sz="1800" dirty="0">
                <a:ea typeface="+mn-lt"/>
                <a:cs typeface="+mn-lt"/>
              </a:rPr>
              <a:t> </a:t>
            </a:r>
            <a:r>
              <a:rPr lang="en-US" sz="1800" dirty="0" err="1">
                <a:ea typeface="+mn-lt"/>
                <a:cs typeface="+mn-lt"/>
              </a:rPr>
              <a:t>рече</a:t>
            </a:r>
            <a:r>
              <a:rPr lang="en-US" sz="1800" dirty="0">
                <a:ea typeface="+mn-lt"/>
                <a:cs typeface="+mn-lt"/>
              </a:rPr>
              <a:t> </a:t>
            </a:r>
            <a:r>
              <a:rPr lang="en-US" sz="1800" dirty="0" err="1">
                <a:ea typeface="+mn-lt"/>
                <a:cs typeface="+mn-lt"/>
              </a:rPr>
              <a:t>да</a:t>
            </a:r>
            <a:r>
              <a:rPr lang="en-US" sz="1800" dirty="0">
                <a:ea typeface="+mn-lt"/>
                <a:cs typeface="+mn-lt"/>
              </a:rPr>
              <a:t> </a:t>
            </a:r>
            <a:r>
              <a:rPr lang="en-US" sz="1800" dirty="0" err="1">
                <a:ea typeface="+mn-lt"/>
                <a:cs typeface="+mn-lt"/>
              </a:rPr>
              <a:t>ће</a:t>
            </a:r>
            <a:r>
              <a:rPr lang="en-US" sz="1800" dirty="0">
                <a:ea typeface="+mn-lt"/>
                <a:cs typeface="+mn-lt"/>
              </a:rPr>
              <a:t> </a:t>
            </a:r>
            <a:r>
              <a:rPr lang="en-US" sz="1800" dirty="0" err="1">
                <a:ea typeface="+mn-lt"/>
                <a:cs typeface="+mn-lt"/>
              </a:rPr>
              <a:t>овога</a:t>
            </a:r>
            <a:r>
              <a:rPr lang="en-US" sz="1800" dirty="0">
                <a:ea typeface="+mn-lt"/>
                <a:cs typeface="+mn-lt"/>
              </a:rPr>
              <a:t> </a:t>
            </a:r>
            <a:r>
              <a:rPr lang="en-US" sz="1800" dirty="0" err="1">
                <a:ea typeface="+mn-lt"/>
                <a:cs typeface="+mn-lt"/>
              </a:rPr>
              <a:t>вратити</a:t>
            </a:r>
            <a:r>
              <a:rPr lang="en-US" sz="1800" dirty="0">
                <a:ea typeface="+mn-lt"/>
                <a:cs typeface="+mn-lt"/>
              </a:rPr>
              <a:t> </a:t>
            </a:r>
            <a:r>
              <a:rPr lang="en-US" sz="1800" dirty="0" err="1">
                <a:ea typeface="+mn-lt"/>
                <a:cs typeface="+mn-lt"/>
              </a:rPr>
              <a:t>нартаг</a:t>
            </a:r>
            <a:r>
              <a:rPr lang="en-US" sz="1800" dirty="0">
                <a:ea typeface="+mn-lt"/>
                <a:cs typeface="+mn-lt"/>
              </a:rPr>
              <a:t>. </a:t>
            </a:r>
            <a:r>
              <a:rPr lang="en-US" sz="1800" dirty="0" err="1">
                <a:ea typeface="+mn-lt"/>
                <a:cs typeface="+mn-lt"/>
              </a:rPr>
              <a:t>Но</a:t>
            </a:r>
            <a:r>
              <a:rPr lang="en-US" sz="1800" dirty="0">
                <a:ea typeface="+mn-lt"/>
                <a:cs typeface="+mn-lt"/>
              </a:rPr>
              <a:t> </a:t>
            </a:r>
            <a:r>
              <a:rPr lang="en-US" sz="1800" dirty="0" err="1">
                <a:ea typeface="+mn-lt"/>
                <a:cs typeface="+mn-lt"/>
              </a:rPr>
              <a:t>браћа</a:t>
            </a:r>
            <a:r>
              <a:rPr lang="en-US" sz="1800" dirty="0">
                <a:ea typeface="+mn-lt"/>
                <a:cs typeface="+mn-lt"/>
              </a:rPr>
              <a:t> </a:t>
            </a:r>
            <a:r>
              <a:rPr lang="en-US" sz="1800" dirty="0" err="1">
                <a:ea typeface="+mn-lt"/>
                <a:cs typeface="+mn-lt"/>
              </a:rPr>
              <a:t>га</a:t>
            </a:r>
            <a:r>
              <a:rPr lang="en-US" sz="1800" dirty="0">
                <a:ea typeface="+mn-lt"/>
                <a:cs typeface="+mn-lt"/>
              </a:rPr>
              <a:t> </a:t>
            </a:r>
            <a:r>
              <a:rPr lang="en-US" sz="1800" dirty="0" err="1">
                <a:ea typeface="+mn-lt"/>
                <a:cs typeface="+mn-lt"/>
              </a:rPr>
              <a:t>не</a:t>
            </a:r>
            <a:r>
              <a:rPr lang="en-US" sz="1800" dirty="0">
                <a:ea typeface="+mn-lt"/>
                <a:cs typeface="+mn-lt"/>
              </a:rPr>
              <a:t> </a:t>
            </a:r>
            <a:r>
              <a:rPr lang="en-US" sz="1800" dirty="0" err="1">
                <a:ea typeface="+mn-lt"/>
                <a:cs typeface="+mn-lt"/>
              </a:rPr>
              <a:t>пустише</a:t>
            </a:r>
            <a:r>
              <a:rPr lang="en-US" sz="1800" dirty="0">
                <a:ea typeface="+mn-lt"/>
                <a:cs typeface="+mn-lt"/>
              </a:rPr>
              <a:t>, </a:t>
            </a:r>
            <a:r>
              <a:rPr lang="en-US" sz="1800" dirty="0" err="1">
                <a:ea typeface="+mn-lt"/>
                <a:cs typeface="+mn-lt"/>
              </a:rPr>
              <a:t>већ</a:t>
            </a:r>
            <a:r>
              <a:rPr lang="en-US" sz="1800" dirty="0">
                <a:ea typeface="+mn-lt"/>
                <a:cs typeface="+mn-lt"/>
              </a:rPr>
              <a:t> </a:t>
            </a:r>
            <a:r>
              <a:rPr lang="en-US" sz="1800" dirty="0" err="1">
                <a:ea typeface="+mn-lt"/>
                <a:cs typeface="+mn-lt"/>
              </a:rPr>
              <a:t>сви</a:t>
            </a:r>
            <a:r>
              <a:rPr lang="en-US" sz="1800" dirty="0">
                <a:ea typeface="+mn-lt"/>
                <a:cs typeface="+mn-lt"/>
              </a:rPr>
              <a:t> </a:t>
            </a:r>
            <a:r>
              <a:rPr lang="en-US" sz="1800" dirty="0" err="1">
                <a:ea typeface="+mn-lt"/>
                <a:cs typeface="+mn-lt"/>
              </a:rPr>
              <a:t>дођоше</a:t>
            </a:r>
            <a:r>
              <a:rPr lang="en-US" sz="1800" dirty="0">
                <a:ea typeface="+mn-lt"/>
                <a:cs typeface="+mn-lt"/>
              </a:rPr>
              <a:t> </a:t>
            </a:r>
            <a:r>
              <a:rPr lang="en-US" sz="1800" dirty="0" err="1">
                <a:ea typeface="+mn-lt"/>
                <a:cs typeface="+mn-lt"/>
              </a:rPr>
              <a:t>пред</a:t>
            </a:r>
            <a:r>
              <a:rPr lang="en-US" sz="1800" dirty="0">
                <a:ea typeface="+mn-lt"/>
                <a:cs typeface="+mn-lt"/>
              </a:rPr>
              <a:t> </a:t>
            </a:r>
            <a:r>
              <a:rPr lang="en-US" sz="1800" dirty="0" err="1">
                <a:ea typeface="+mn-lt"/>
                <a:cs typeface="+mn-lt"/>
              </a:rPr>
              <a:t>Јосифа</a:t>
            </a:r>
            <a:r>
              <a:rPr lang="en-US" sz="1800" dirty="0">
                <a:ea typeface="+mn-lt"/>
                <a:cs typeface="+mn-lt"/>
              </a:rPr>
              <a:t>. </a:t>
            </a:r>
            <a:r>
              <a:rPr lang="en-US" sz="1800" dirty="0" err="1">
                <a:ea typeface="+mn-lt"/>
                <a:cs typeface="+mn-lt"/>
              </a:rPr>
              <a:t>Он</a:t>
            </a:r>
            <a:r>
              <a:rPr lang="en-US" sz="1800" dirty="0">
                <a:ea typeface="+mn-lt"/>
                <a:cs typeface="+mn-lt"/>
              </a:rPr>
              <a:t> </a:t>
            </a:r>
            <a:r>
              <a:rPr lang="en-US" sz="1800" dirty="0" err="1">
                <a:ea typeface="+mn-lt"/>
                <a:cs typeface="+mn-lt"/>
              </a:rPr>
              <a:t>им</a:t>
            </a:r>
            <a:r>
              <a:rPr lang="en-US" sz="1800" dirty="0">
                <a:ea typeface="+mn-lt"/>
                <a:cs typeface="+mn-lt"/>
              </a:rPr>
              <a:t> </a:t>
            </a:r>
            <a:r>
              <a:rPr lang="en-US" sz="1800" dirty="0" err="1">
                <a:ea typeface="+mn-lt"/>
                <a:cs typeface="+mn-lt"/>
              </a:rPr>
              <a:t>пак</a:t>
            </a:r>
            <a:r>
              <a:rPr lang="en-US" sz="1800" dirty="0">
                <a:ea typeface="+mn-lt"/>
                <a:cs typeface="+mn-lt"/>
              </a:rPr>
              <a:t> </a:t>
            </a:r>
            <a:r>
              <a:rPr lang="en-US" sz="1800" dirty="0" err="1">
                <a:ea typeface="+mn-lt"/>
                <a:cs typeface="+mn-lt"/>
              </a:rPr>
              <a:t>рече</a:t>
            </a:r>
            <a:r>
              <a:rPr lang="en-US" sz="1800" dirty="0">
                <a:ea typeface="+mn-lt"/>
                <a:cs typeface="+mn-lt"/>
              </a:rPr>
              <a:t> </a:t>
            </a:r>
            <a:r>
              <a:rPr lang="en-US" sz="1800" dirty="0" err="1">
                <a:ea typeface="+mn-lt"/>
                <a:cs typeface="+mn-lt"/>
              </a:rPr>
              <a:t>да</a:t>
            </a:r>
            <a:r>
              <a:rPr lang="en-US" sz="1800" dirty="0">
                <a:ea typeface="+mn-lt"/>
                <a:cs typeface="+mn-lt"/>
              </a:rPr>
              <a:t> </a:t>
            </a:r>
            <a:r>
              <a:rPr lang="en-US" sz="1800" dirty="0" err="1">
                <a:ea typeface="+mn-lt"/>
                <a:cs typeface="+mn-lt"/>
              </a:rPr>
              <a:t>ће</a:t>
            </a:r>
            <a:r>
              <a:rPr lang="en-US" sz="1800" dirty="0">
                <a:ea typeface="+mn-lt"/>
                <a:cs typeface="+mn-lt"/>
              </a:rPr>
              <a:t> </a:t>
            </a:r>
            <a:r>
              <a:rPr lang="en-US" sz="1800" dirty="0" err="1">
                <a:ea typeface="+mn-lt"/>
                <a:cs typeface="+mn-lt"/>
              </a:rPr>
              <a:t>онога</a:t>
            </a:r>
            <a:r>
              <a:rPr lang="en-US" sz="1800" dirty="0">
                <a:ea typeface="+mn-lt"/>
                <a:cs typeface="+mn-lt"/>
              </a:rPr>
              <a:t> у </a:t>
            </a:r>
            <a:r>
              <a:rPr lang="en-US" sz="1800" dirty="0" err="1">
                <a:ea typeface="+mn-lt"/>
                <a:cs typeface="+mn-lt"/>
              </a:rPr>
              <a:t>кога</a:t>
            </a:r>
            <a:r>
              <a:rPr lang="en-US" sz="1800" dirty="0">
                <a:ea typeface="+mn-lt"/>
                <a:cs typeface="+mn-lt"/>
              </a:rPr>
              <a:t> </a:t>
            </a:r>
            <a:r>
              <a:rPr lang="en-US" sz="1800" dirty="0" err="1">
                <a:ea typeface="+mn-lt"/>
                <a:cs typeface="+mn-lt"/>
              </a:rPr>
              <a:t>се</a:t>
            </a:r>
            <a:r>
              <a:rPr lang="en-US" sz="1800" dirty="0">
                <a:ea typeface="+mn-lt"/>
                <a:cs typeface="+mn-lt"/>
              </a:rPr>
              <a:t> </a:t>
            </a:r>
            <a:r>
              <a:rPr lang="en-US" sz="1800" dirty="0" err="1">
                <a:ea typeface="+mn-lt"/>
                <a:cs typeface="+mn-lt"/>
              </a:rPr>
              <a:t>нашао</a:t>
            </a:r>
            <a:r>
              <a:rPr lang="en-US" sz="1800" dirty="0">
                <a:ea typeface="+mn-lt"/>
                <a:cs typeface="+mn-lt"/>
              </a:rPr>
              <a:t> </a:t>
            </a:r>
            <a:r>
              <a:rPr lang="en-US" sz="1800" dirty="0" err="1">
                <a:ea typeface="+mn-lt"/>
                <a:cs typeface="+mn-lt"/>
              </a:rPr>
              <a:t>пехар</a:t>
            </a:r>
            <a:r>
              <a:rPr lang="en-US" sz="1800" dirty="0">
                <a:ea typeface="+mn-lt"/>
                <a:cs typeface="+mn-lt"/>
              </a:rPr>
              <a:t> </a:t>
            </a:r>
            <a:r>
              <a:rPr lang="en-US" sz="1800" dirty="0" err="1">
                <a:ea typeface="+mn-lt"/>
                <a:cs typeface="+mn-lt"/>
              </a:rPr>
              <a:t>задржати</a:t>
            </a:r>
            <a:r>
              <a:rPr lang="en-US" sz="1800" dirty="0">
                <a:ea typeface="+mn-lt"/>
                <a:cs typeface="+mn-lt"/>
              </a:rPr>
              <a:t> </a:t>
            </a:r>
            <a:r>
              <a:rPr lang="en-US" sz="1800" dirty="0" err="1">
                <a:ea typeface="+mn-lt"/>
                <a:cs typeface="+mn-lt"/>
              </a:rPr>
              <a:t>да</a:t>
            </a:r>
            <a:r>
              <a:rPr lang="en-US" sz="1800" dirty="0">
                <a:ea typeface="+mn-lt"/>
                <a:cs typeface="+mn-lt"/>
              </a:rPr>
              <a:t> </a:t>
            </a:r>
            <a:r>
              <a:rPr lang="en-US" sz="1800" dirty="0" err="1">
                <a:ea typeface="+mn-lt"/>
                <a:cs typeface="+mn-lt"/>
              </a:rPr>
              <a:t>буде</a:t>
            </a:r>
            <a:r>
              <a:rPr lang="en-US" sz="1800" dirty="0">
                <a:ea typeface="+mn-lt"/>
                <a:cs typeface="+mn-lt"/>
              </a:rPr>
              <a:t> </a:t>
            </a:r>
            <a:r>
              <a:rPr lang="en-US" sz="1800" dirty="0" err="1">
                <a:ea typeface="+mn-lt"/>
                <a:cs typeface="+mn-lt"/>
              </a:rPr>
              <a:t>роб</a:t>
            </a:r>
            <a:r>
              <a:rPr lang="en-US" sz="1800" dirty="0">
                <a:ea typeface="+mn-lt"/>
                <a:cs typeface="+mn-lt"/>
              </a:rPr>
              <a:t>, а </a:t>
            </a:r>
            <a:r>
              <a:rPr lang="en-US" sz="1800" dirty="0" err="1">
                <a:ea typeface="+mn-lt"/>
                <a:cs typeface="+mn-lt"/>
              </a:rPr>
              <a:t>остали</a:t>
            </a:r>
            <a:r>
              <a:rPr lang="en-US" sz="1800" dirty="0">
                <a:ea typeface="+mn-lt"/>
                <a:cs typeface="+mn-lt"/>
              </a:rPr>
              <a:t> </a:t>
            </a:r>
            <a:r>
              <a:rPr lang="en-US" sz="1800" dirty="0" err="1">
                <a:ea typeface="+mn-lt"/>
                <a:cs typeface="+mn-lt"/>
              </a:rPr>
              <a:t>нека</a:t>
            </a:r>
            <a:r>
              <a:rPr lang="en-US" sz="1800" dirty="0">
                <a:ea typeface="+mn-lt"/>
                <a:cs typeface="+mn-lt"/>
              </a:rPr>
              <a:t> </a:t>
            </a:r>
            <a:r>
              <a:rPr lang="en-US" sz="1800" dirty="0" err="1">
                <a:ea typeface="+mn-lt"/>
                <a:cs typeface="+mn-lt"/>
              </a:rPr>
              <a:t>иду</a:t>
            </a:r>
            <a:r>
              <a:rPr lang="en-US" sz="1800" dirty="0">
                <a:ea typeface="+mn-lt"/>
                <a:cs typeface="+mn-lt"/>
              </a:rPr>
              <a:t> </a:t>
            </a:r>
            <a:r>
              <a:rPr lang="en-US" sz="1800" dirty="0" err="1">
                <a:ea typeface="+mn-lt"/>
                <a:cs typeface="+mn-lt"/>
              </a:rPr>
              <a:t>оцу</a:t>
            </a:r>
            <a:r>
              <a:rPr lang="en-US" sz="1800" dirty="0">
                <a:ea typeface="+mn-lt"/>
                <a:cs typeface="+mn-lt"/>
              </a:rPr>
              <a:t>.</a:t>
            </a:r>
          </a:p>
        </p:txBody>
      </p:sp>
    </p:spTree>
    <p:extLst>
      <p:ext uri="{BB962C8B-B14F-4D97-AF65-F5344CB8AC3E}">
        <p14:creationId xmlns:p14="http://schemas.microsoft.com/office/powerpoint/2010/main" val="3945988904"/>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Map&#10;&#10;Description automatically generated">
            <a:extLst>
              <a:ext uri="{FF2B5EF4-FFF2-40B4-BE49-F238E27FC236}">
                <a16:creationId xmlns:a16="http://schemas.microsoft.com/office/drawing/2014/main" id="{C92357D8-E2AE-4369-83C9-39E2867883CB}"/>
              </a:ext>
            </a:extLst>
          </p:cNvPr>
          <p:cNvPicPr>
            <a:picLocks noGrp="1" noChangeAspect="1"/>
          </p:cNvPicPr>
          <p:nvPr>
            <p:ph idx="1"/>
          </p:nvPr>
        </p:nvPicPr>
        <p:blipFill>
          <a:blip r:embed="rId2"/>
          <a:stretch>
            <a:fillRect/>
          </a:stretch>
        </p:blipFill>
        <p:spPr>
          <a:xfrm>
            <a:off x="1416000" y="457200"/>
            <a:ext cx="9360000" cy="5943600"/>
          </a:xfrm>
          <a:prstGeom prst="rect">
            <a:avLst/>
          </a:prstGeom>
        </p:spPr>
      </p:pic>
    </p:spTree>
    <p:extLst>
      <p:ext uri="{BB962C8B-B14F-4D97-AF65-F5344CB8AC3E}">
        <p14:creationId xmlns:p14="http://schemas.microsoft.com/office/powerpoint/2010/main" val="6453760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0604" y="0"/>
            <a:ext cx="6141396"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0604" y="0"/>
            <a:ext cx="4319042"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5" descr="A picture containing text&#10;&#10;Description automatically generated">
            <a:extLst>
              <a:ext uri="{FF2B5EF4-FFF2-40B4-BE49-F238E27FC236}">
                <a16:creationId xmlns:a16="http://schemas.microsoft.com/office/drawing/2014/main" id="{6930778F-BB26-43AB-88DB-76D1A56F4B92}"/>
              </a:ext>
            </a:extLst>
          </p:cNvPr>
          <p:cNvPicPr>
            <a:picLocks noChangeAspect="1"/>
          </p:cNvPicPr>
          <p:nvPr/>
        </p:nvPicPr>
        <p:blipFill>
          <a:blip r:embed="rId2"/>
          <a:stretch>
            <a:fillRect/>
          </a:stretch>
        </p:blipFill>
        <p:spPr>
          <a:xfrm>
            <a:off x="481584" y="484632"/>
            <a:ext cx="4925568" cy="2770632"/>
          </a:xfrm>
          <a:prstGeom prst="rect">
            <a:avLst/>
          </a:prstGeom>
        </p:spPr>
      </p:pic>
      <p:pic>
        <p:nvPicPr>
          <p:cNvPr id="4" name="Picture 4">
            <a:extLst>
              <a:ext uri="{FF2B5EF4-FFF2-40B4-BE49-F238E27FC236}">
                <a16:creationId xmlns:a16="http://schemas.microsoft.com/office/drawing/2014/main" id="{2DD137AE-EFDF-48A0-9155-F1578737683B}"/>
              </a:ext>
            </a:extLst>
          </p:cNvPr>
          <p:cNvPicPr>
            <a:picLocks noChangeAspect="1"/>
          </p:cNvPicPr>
          <p:nvPr/>
        </p:nvPicPr>
        <p:blipFill>
          <a:blip r:embed="rId3"/>
          <a:stretch>
            <a:fillRect/>
          </a:stretch>
        </p:blipFill>
        <p:spPr>
          <a:xfrm>
            <a:off x="481584" y="3447287"/>
            <a:ext cx="4925568" cy="2770632"/>
          </a:xfrm>
          <a:prstGeom prst="rect">
            <a:avLst/>
          </a:prstGeom>
        </p:spPr>
      </p:pic>
      <p:sp>
        <p:nvSpPr>
          <p:cNvPr id="3" name="Content Placeholder 2">
            <a:extLst>
              <a:ext uri="{FF2B5EF4-FFF2-40B4-BE49-F238E27FC236}">
                <a16:creationId xmlns:a16="http://schemas.microsoft.com/office/drawing/2014/main" id="{6CF337D4-BC39-4FCB-AAA4-ECC9A56889FE}"/>
              </a:ext>
            </a:extLst>
          </p:cNvPr>
          <p:cNvSpPr>
            <a:spLocks noGrp="1"/>
          </p:cNvSpPr>
          <p:nvPr>
            <p:ph idx="1"/>
          </p:nvPr>
        </p:nvSpPr>
        <p:spPr>
          <a:xfrm>
            <a:off x="6498619" y="2121763"/>
            <a:ext cx="5128773" cy="3773010"/>
          </a:xfrm>
        </p:spPr>
        <p:txBody>
          <a:bodyPr vert="horz" lIns="91440" tIns="45720" rIns="91440" bIns="45720" rtlCol="0">
            <a:normAutofit/>
          </a:bodyPr>
          <a:lstStyle/>
          <a:p>
            <a:pPr>
              <a:buNone/>
            </a:pPr>
            <a:r>
              <a:rPr lang="en-US" sz="1700">
                <a:ea typeface="+mn-lt"/>
                <a:cs typeface="+mn-lt"/>
              </a:rPr>
              <a:t>Тада један од браће, по имену Јуда, ступи напред и стаде молити Јосифа и рече да он остаје да буде роб, а нека се Венјамин врати староме оцу. Ако би се вратили кући без најмлађег брата, отац би од туге умро.</a:t>
            </a:r>
            <a:endParaRPr lang="en-US" sz="1700"/>
          </a:p>
          <a:p>
            <a:pPr>
              <a:buNone/>
            </a:pPr>
            <a:r>
              <a:rPr lang="en-US" sz="1700">
                <a:ea typeface="+mn-lt"/>
                <a:cs typeface="+mn-lt"/>
              </a:rPr>
              <a:t>Сада се Јосиф не могаше уздржати, но бризну у плач и рече:” Ја сам Јосиф, брат ваш кога ви продадосте. Немојте жалити, </a:t>
            </a:r>
            <a:r>
              <a:rPr lang="en-US" sz="1700" b="1">
                <a:ea typeface="+mn-lt"/>
                <a:cs typeface="+mn-lt"/>
              </a:rPr>
              <a:t>Бог мене посла у Египат</a:t>
            </a:r>
            <a:r>
              <a:rPr lang="en-US" sz="1700">
                <a:ea typeface="+mn-lt"/>
                <a:cs typeface="+mn-lt"/>
              </a:rPr>
              <a:t> пред вама да вам избави живот и да вас сачува на земљи, јер ће још пет година бити глад. Него идите брзо натраг и доведите овамо оца и цео његов дом.”</a:t>
            </a:r>
            <a:endParaRPr lang="en-US" sz="1700"/>
          </a:p>
          <a:p>
            <a:pPr>
              <a:buNone/>
            </a:pPr>
            <a:r>
              <a:rPr lang="en-US" sz="1700">
                <a:ea typeface="+mn-lt"/>
                <a:cs typeface="+mn-lt"/>
              </a:rPr>
              <a:t>Тада изгрли сву браћу, даде им кола, хране и поклоне и они се вратише у Ханан.</a:t>
            </a:r>
            <a:endParaRPr lang="en-US" sz="1700"/>
          </a:p>
          <a:p>
            <a:pPr marL="0" indent="0">
              <a:buNone/>
            </a:pPr>
            <a:endParaRPr lang="en-US" sz="1700">
              <a:cs typeface="Calibri" panose="020F0502020204030204"/>
            </a:endParaRPr>
          </a:p>
        </p:txBody>
      </p:sp>
    </p:spTree>
    <p:extLst>
      <p:ext uri="{BB962C8B-B14F-4D97-AF65-F5344CB8AC3E}">
        <p14:creationId xmlns:p14="http://schemas.microsoft.com/office/powerpoint/2010/main" val="833516335"/>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E242709-4236-4AF9-BA37-282E535B84E4}"/>
              </a:ext>
            </a:extLst>
          </p:cNvPr>
          <p:cNvSpPr>
            <a:spLocks noGrp="1"/>
          </p:cNvSpPr>
          <p:nvPr>
            <p:ph idx="1"/>
          </p:nvPr>
        </p:nvSpPr>
        <p:spPr>
          <a:xfrm>
            <a:off x="640080" y="2706624"/>
            <a:ext cx="6894576" cy="3483864"/>
          </a:xfrm>
        </p:spPr>
        <p:txBody>
          <a:bodyPr vert="horz" lIns="91440" tIns="45720" rIns="91440" bIns="45720" rtlCol="0">
            <a:normAutofit/>
          </a:bodyPr>
          <a:lstStyle/>
          <a:p>
            <a:pPr>
              <a:buNone/>
            </a:pPr>
            <a:r>
              <a:rPr lang="en-US" sz="1900">
                <a:ea typeface="+mn-lt"/>
                <a:cs typeface="+mn-lt"/>
              </a:rPr>
              <a:t>Браћа испричаше све оцу. Стари се Јаков обрадовао много и пође у Египат са свим синовима и њиховим женама и децом, са слугама и са стоком и имањем што су могли понети. На граници Ханана принесе Богу жртву и помоли се. Бог му се јави и рече:” Не бој се отићи у Египат јер ћу онде начинити од тебе велики народ.”</a:t>
            </a:r>
            <a:endParaRPr lang="en-US" sz="1900"/>
          </a:p>
          <a:p>
            <a:pPr>
              <a:buNone/>
            </a:pPr>
            <a:r>
              <a:rPr lang="en-US" sz="1900">
                <a:ea typeface="+mn-lt"/>
                <a:cs typeface="+mn-lt"/>
              </a:rPr>
              <a:t>Када јавише Јосифу да му долази отац, он му изиђе колима у сусрет. Отац загрли сина и дуго је плакао говорећи: “ Сада не марим да умрем, кад сам те видео.”</a:t>
            </a:r>
            <a:endParaRPr lang="en-US" sz="1900"/>
          </a:p>
          <a:p>
            <a:pPr>
              <a:buNone/>
            </a:pPr>
            <a:r>
              <a:rPr lang="en-US" sz="1900">
                <a:ea typeface="+mn-lt"/>
                <a:cs typeface="+mn-lt"/>
              </a:rPr>
              <a:t>Цар даде Јакову и његовим синовима најлепшу земљу, да се ту настане и да пасу своја стада. Док су трајале неродне године, Јосиф је хлебом хранио оца и браћу и цео његов дом.</a:t>
            </a:r>
            <a:endParaRPr lang="en-US" sz="1900"/>
          </a:p>
          <a:p>
            <a:pPr marL="0" indent="0">
              <a:buNone/>
            </a:pPr>
            <a:endParaRPr lang="en-US" sz="1900">
              <a:cs typeface="Calibri" panose="020F0502020204030204"/>
            </a:endParaRPr>
          </a:p>
        </p:txBody>
      </p:sp>
      <p:pic>
        <p:nvPicPr>
          <p:cNvPr id="4" name="Picture 4">
            <a:extLst>
              <a:ext uri="{FF2B5EF4-FFF2-40B4-BE49-F238E27FC236}">
                <a16:creationId xmlns:a16="http://schemas.microsoft.com/office/drawing/2014/main" id="{C9E225FB-DBA7-4586-B651-9484DCC9599D}"/>
              </a:ext>
            </a:extLst>
          </p:cNvPr>
          <p:cNvPicPr>
            <a:picLocks noChangeAspect="1"/>
          </p:cNvPicPr>
          <p:nvPr/>
        </p:nvPicPr>
        <p:blipFill>
          <a:blip r:embed="rId2"/>
          <a:stretch>
            <a:fillRect/>
          </a:stretch>
        </p:blipFill>
        <p:spPr>
          <a:xfrm>
            <a:off x="7863840" y="915169"/>
            <a:ext cx="4014216" cy="2257996"/>
          </a:xfrm>
          <a:prstGeom prst="rect">
            <a:avLst/>
          </a:prstGeom>
        </p:spPr>
      </p:pic>
      <p:pic>
        <p:nvPicPr>
          <p:cNvPr id="5" name="Picture 5">
            <a:extLst>
              <a:ext uri="{FF2B5EF4-FFF2-40B4-BE49-F238E27FC236}">
                <a16:creationId xmlns:a16="http://schemas.microsoft.com/office/drawing/2014/main" id="{5A6BB0FA-E72C-4BAC-A362-2B0BAF2BF863}"/>
              </a:ext>
            </a:extLst>
          </p:cNvPr>
          <p:cNvPicPr>
            <a:picLocks noChangeAspect="1"/>
          </p:cNvPicPr>
          <p:nvPr/>
        </p:nvPicPr>
        <p:blipFill>
          <a:blip r:embed="rId3"/>
          <a:stretch>
            <a:fillRect/>
          </a:stretch>
        </p:blipFill>
        <p:spPr>
          <a:xfrm>
            <a:off x="7927340" y="4079193"/>
            <a:ext cx="3868928" cy="2176272"/>
          </a:xfrm>
          <a:prstGeom prst="rect">
            <a:avLst/>
          </a:prstGeom>
        </p:spPr>
      </p:pic>
    </p:spTree>
    <p:extLst>
      <p:ext uri="{BB962C8B-B14F-4D97-AF65-F5344CB8AC3E}">
        <p14:creationId xmlns:p14="http://schemas.microsoft.com/office/powerpoint/2010/main" val="38982161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Rectangle 34">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45CF75D-3EC3-45CC-86FB-F26793217BF7}"/>
              </a:ext>
            </a:extLst>
          </p:cNvPr>
          <p:cNvSpPr>
            <a:spLocks noGrp="1"/>
          </p:cNvSpPr>
          <p:nvPr>
            <p:ph idx="1"/>
          </p:nvPr>
        </p:nvSpPr>
        <p:spPr>
          <a:xfrm>
            <a:off x="712744" y="1006999"/>
            <a:ext cx="5747368" cy="4933978"/>
          </a:xfrm>
        </p:spPr>
        <p:txBody>
          <a:bodyPr vert="horz" lIns="91440" tIns="45720" rIns="91440" bIns="45720" rtlCol="0" anchor="t">
            <a:normAutofit/>
          </a:bodyPr>
          <a:lstStyle/>
          <a:p>
            <a:pPr>
              <a:buNone/>
            </a:pPr>
            <a:r>
              <a:rPr lang="en-US" sz="1800">
                <a:latin typeface="Calibri"/>
                <a:ea typeface="noto serif"/>
                <a:cs typeface="noto serif"/>
              </a:rPr>
              <a:t>    Јосиф је још дуго живео у великој слави и поштовању. Пред смрт он рече браћи да ће их Бог чувати и да ће њихове потомке извести из ове земље и вратити у домовину. Још им рече да онда понесу са собом његове кости. Кад умре сахранише га у Египту.</a:t>
            </a:r>
            <a:endParaRPr lang="en-US" sz="1800">
              <a:latin typeface="Calibri"/>
              <a:cs typeface="Calibri"/>
            </a:endParaRPr>
          </a:p>
          <a:p>
            <a:pPr>
              <a:buNone/>
            </a:pPr>
            <a:r>
              <a:rPr lang="en-US" sz="1800">
                <a:latin typeface="Calibri"/>
                <a:ea typeface="noto serif"/>
                <a:cs typeface="noto serif"/>
              </a:rPr>
              <a:t>    И за Јосифом су много плакали и његова браћа и сав народ. Јер Јосиф је био заиста добар и племенит. Браћа су му некад толико зла учинила. Он је могао да им се освети, али није им ни ружну реч рекао. За зло он им је вратио добро. Кад јје видео да си се покајали и поправили, све им је опростио. Тиме је дао леп пример праштања.</a:t>
            </a:r>
            <a:endParaRPr lang="en-US" sz="1800">
              <a:latin typeface="Calibri"/>
              <a:cs typeface="Calibri"/>
            </a:endParaRPr>
          </a:p>
          <a:p>
            <a:pPr>
              <a:buNone/>
            </a:pPr>
            <a:br>
              <a:rPr lang="en-US" sz="1800"/>
            </a:br>
            <a:endParaRPr lang="en-US" sz="1800">
              <a:cs typeface="Calibri"/>
            </a:endParaRPr>
          </a:p>
          <a:p>
            <a:pPr>
              <a:buNone/>
            </a:pPr>
            <a:r>
              <a:rPr lang="en-US" sz="1800">
                <a:latin typeface="Calibri"/>
                <a:ea typeface="noto serif"/>
                <a:cs typeface="noto serif"/>
              </a:rPr>
              <a:t>    Својим животом Јосиф наговештава Исуса Христа, он је праслика Спаситеља који ће доћи.</a:t>
            </a:r>
            <a:endParaRPr lang="en-US" sz="1800">
              <a:latin typeface="Calibri"/>
            </a:endParaRPr>
          </a:p>
          <a:p>
            <a:pPr marL="0" indent="0">
              <a:buNone/>
            </a:pPr>
            <a:endParaRPr lang="en-US" sz="1800">
              <a:cs typeface="Calibri" panose="020F0502020204030204"/>
            </a:endParaRPr>
          </a:p>
        </p:txBody>
      </p:sp>
      <p:sp>
        <p:nvSpPr>
          <p:cNvPr id="57" name="Rectangle 36">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38">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Rectangle 40">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Rectangle 42">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5" descr="A picture containing text&#10;&#10;Description automatically generated">
            <a:extLst>
              <a:ext uri="{FF2B5EF4-FFF2-40B4-BE49-F238E27FC236}">
                <a16:creationId xmlns:a16="http://schemas.microsoft.com/office/drawing/2014/main" id="{220B82BD-757C-4AD0-B4F1-6AD89FBDE043}"/>
              </a:ext>
            </a:extLst>
          </p:cNvPr>
          <p:cNvPicPr>
            <a:picLocks noChangeAspect="1"/>
          </p:cNvPicPr>
          <p:nvPr/>
        </p:nvPicPr>
        <p:blipFill>
          <a:blip r:embed="rId2"/>
          <a:stretch>
            <a:fillRect/>
          </a:stretch>
        </p:blipFill>
        <p:spPr>
          <a:xfrm>
            <a:off x="7075967" y="1880998"/>
            <a:ext cx="4170530" cy="3127897"/>
          </a:xfrm>
          <a:prstGeom prst="rect">
            <a:avLst/>
          </a:prstGeom>
        </p:spPr>
      </p:pic>
    </p:spTree>
    <p:extLst>
      <p:ext uri="{BB962C8B-B14F-4D97-AF65-F5344CB8AC3E}">
        <p14:creationId xmlns:p14="http://schemas.microsoft.com/office/powerpoint/2010/main" val="2516966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useBgFill="1">
        <p:nvSpPr>
          <p:cNvPr id="38" name="Rectangle 1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DDCA0C1-2612-4F45-B1AD-73B7B3C40882}"/>
              </a:ext>
            </a:extLst>
          </p:cNvPr>
          <p:cNvSpPr>
            <a:spLocks noGrp="1"/>
          </p:cNvSpPr>
          <p:nvPr>
            <p:ph type="title"/>
          </p:nvPr>
        </p:nvSpPr>
        <p:spPr>
          <a:xfrm>
            <a:off x="1136397" y="502021"/>
            <a:ext cx="4959603" cy="1642969"/>
          </a:xfrm>
        </p:spPr>
        <p:txBody>
          <a:bodyPr anchor="b">
            <a:normAutofit/>
          </a:bodyPr>
          <a:lstStyle/>
          <a:p>
            <a:r>
              <a:rPr lang="en-US" sz="4000" b="1" dirty="0" err="1">
                <a:latin typeface="Calibri"/>
                <a:cs typeface="Calibri Light"/>
              </a:rPr>
              <a:t>Завидљива</a:t>
            </a:r>
            <a:r>
              <a:rPr lang="en-US" sz="4000" b="1" dirty="0">
                <a:latin typeface="Calibri"/>
                <a:cs typeface="Calibri Light"/>
              </a:rPr>
              <a:t> </a:t>
            </a:r>
            <a:r>
              <a:rPr lang="en-US" sz="4000" b="1" dirty="0" err="1">
                <a:latin typeface="Calibri"/>
                <a:cs typeface="Calibri Light"/>
              </a:rPr>
              <a:t>браћа</a:t>
            </a:r>
            <a:endParaRPr lang="en-US" sz="4000" b="1" dirty="0">
              <a:latin typeface="Calibri"/>
              <a:cs typeface="Calibri Light"/>
            </a:endParaRPr>
          </a:p>
        </p:txBody>
      </p:sp>
      <p:sp>
        <p:nvSpPr>
          <p:cNvPr id="3" name="Content Placeholder 2">
            <a:extLst>
              <a:ext uri="{FF2B5EF4-FFF2-40B4-BE49-F238E27FC236}">
                <a16:creationId xmlns:a16="http://schemas.microsoft.com/office/drawing/2014/main" id="{42F1D3C2-7E80-4D2E-9D62-A46B193060C9}"/>
              </a:ext>
            </a:extLst>
          </p:cNvPr>
          <p:cNvSpPr>
            <a:spLocks noGrp="1"/>
          </p:cNvSpPr>
          <p:nvPr>
            <p:ph idx="1"/>
          </p:nvPr>
        </p:nvSpPr>
        <p:spPr>
          <a:xfrm>
            <a:off x="1136397" y="2418408"/>
            <a:ext cx="4959603" cy="3522569"/>
          </a:xfrm>
        </p:spPr>
        <p:txBody>
          <a:bodyPr vert="horz" lIns="91440" tIns="45720" rIns="91440" bIns="45720" rtlCol="0" anchor="t">
            <a:normAutofit/>
          </a:bodyPr>
          <a:lstStyle/>
          <a:p>
            <a:pPr marL="0" indent="0">
              <a:buNone/>
            </a:pPr>
            <a:r>
              <a:rPr lang="en-US" sz="2000">
                <a:cs typeface="Calibri"/>
              </a:rPr>
              <a:t>Јаков</a:t>
            </a:r>
            <a:r>
              <a:rPr lang="en-US" sz="2000" dirty="0">
                <a:cs typeface="Calibri"/>
              </a:rPr>
              <a:t> </a:t>
            </a:r>
            <a:r>
              <a:rPr lang="en-US" sz="2000">
                <a:cs typeface="Calibri"/>
              </a:rPr>
              <a:t>је</a:t>
            </a:r>
            <a:r>
              <a:rPr lang="en-US" sz="2000" dirty="0">
                <a:cs typeface="Calibri"/>
              </a:rPr>
              <a:t> </a:t>
            </a:r>
            <a:r>
              <a:rPr lang="en-US" sz="2000">
                <a:cs typeface="Calibri"/>
              </a:rPr>
              <a:t>имао</a:t>
            </a:r>
            <a:r>
              <a:rPr lang="en-US" sz="2000" dirty="0">
                <a:cs typeface="Calibri"/>
              </a:rPr>
              <a:t> </a:t>
            </a:r>
            <a:r>
              <a:rPr lang="en-US" sz="2000">
                <a:cs typeface="Calibri"/>
              </a:rPr>
              <a:t>дванаест</a:t>
            </a:r>
            <a:r>
              <a:rPr lang="en-US" sz="2000" dirty="0">
                <a:cs typeface="Calibri"/>
              </a:rPr>
              <a:t> </a:t>
            </a:r>
            <a:r>
              <a:rPr lang="en-US" sz="2000">
                <a:cs typeface="Calibri"/>
              </a:rPr>
              <a:t>синова</a:t>
            </a:r>
            <a:r>
              <a:rPr lang="en-US" sz="2000" dirty="0">
                <a:cs typeface="Calibri"/>
              </a:rPr>
              <a:t>, </a:t>
            </a:r>
            <a:r>
              <a:rPr lang="en-US" sz="2000">
                <a:cs typeface="Calibri"/>
              </a:rPr>
              <a:t>од</a:t>
            </a:r>
            <a:r>
              <a:rPr lang="en-US" sz="2000" dirty="0">
                <a:cs typeface="Calibri"/>
              </a:rPr>
              <a:t> </a:t>
            </a:r>
            <a:r>
              <a:rPr lang="en-US" sz="2000">
                <a:cs typeface="Calibri"/>
              </a:rPr>
              <a:t>којих</a:t>
            </a:r>
            <a:r>
              <a:rPr lang="en-US" sz="2000" dirty="0">
                <a:cs typeface="Calibri"/>
              </a:rPr>
              <a:t> </a:t>
            </a:r>
            <a:r>
              <a:rPr lang="en-US" sz="2000">
                <a:cs typeface="Calibri"/>
              </a:rPr>
              <a:t>су</a:t>
            </a:r>
            <a:r>
              <a:rPr lang="en-US" sz="2000" dirty="0">
                <a:cs typeface="Calibri"/>
              </a:rPr>
              <a:t> </a:t>
            </a:r>
            <a:r>
              <a:rPr lang="en-US" sz="2000">
                <a:cs typeface="Calibri"/>
              </a:rPr>
              <a:t>се</a:t>
            </a:r>
            <a:r>
              <a:rPr lang="en-US" sz="2000" dirty="0">
                <a:cs typeface="Calibri"/>
              </a:rPr>
              <a:t> </a:t>
            </a:r>
            <a:r>
              <a:rPr lang="en-US" sz="2000">
                <a:cs typeface="Calibri"/>
              </a:rPr>
              <a:t>најмлађи</a:t>
            </a:r>
            <a:r>
              <a:rPr lang="en-US" sz="2000" dirty="0">
                <a:cs typeface="Calibri"/>
              </a:rPr>
              <a:t> </a:t>
            </a:r>
            <a:r>
              <a:rPr lang="en-US" sz="2000">
                <a:cs typeface="Calibri"/>
              </a:rPr>
              <a:t>звали</a:t>
            </a:r>
            <a:r>
              <a:rPr lang="en-US" sz="2000" dirty="0">
                <a:cs typeface="Calibri"/>
              </a:rPr>
              <a:t> </a:t>
            </a:r>
            <a:r>
              <a:rPr lang="en-US" sz="2000" b="1">
                <a:cs typeface="Calibri"/>
              </a:rPr>
              <a:t>Јосиф</a:t>
            </a:r>
            <a:r>
              <a:rPr lang="en-US" sz="2000" b="1" dirty="0">
                <a:cs typeface="Calibri"/>
              </a:rPr>
              <a:t> </a:t>
            </a:r>
            <a:r>
              <a:rPr lang="en-US" sz="2000" dirty="0">
                <a:cs typeface="Calibri"/>
              </a:rPr>
              <a:t>и </a:t>
            </a:r>
            <a:r>
              <a:rPr lang="en-US" sz="2000" b="1">
                <a:cs typeface="Calibri"/>
              </a:rPr>
              <a:t>Венијамин</a:t>
            </a:r>
            <a:r>
              <a:rPr lang="en-US" sz="2000" dirty="0">
                <a:cs typeface="Calibri"/>
              </a:rPr>
              <a:t>. </a:t>
            </a:r>
            <a:r>
              <a:rPr lang="en-US" sz="2000">
                <a:cs typeface="Calibri"/>
              </a:rPr>
              <a:t>Јосиф</a:t>
            </a:r>
            <a:r>
              <a:rPr lang="en-US" sz="2000" dirty="0">
                <a:cs typeface="Calibri"/>
              </a:rPr>
              <a:t> </a:t>
            </a:r>
            <a:r>
              <a:rPr lang="en-US" sz="2000">
                <a:cs typeface="Calibri"/>
              </a:rPr>
              <a:t>је</a:t>
            </a:r>
            <a:r>
              <a:rPr lang="en-US" sz="2000" dirty="0">
                <a:cs typeface="Calibri"/>
              </a:rPr>
              <a:t> </a:t>
            </a:r>
            <a:r>
              <a:rPr lang="en-US" sz="2000">
                <a:cs typeface="Calibri"/>
              </a:rPr>
              <a:t>био</a:t>
            </a:r>
            <a:r>
              <a:rPr lang="en-US" sz="2000" dirty="0">
                <a:cs typeface="Calibri"/>
              </a:rPr>
              <a:t> </a:t>
            </a:r>
            <a:r>
              <a:rPr lang="en-US" sz="2000">
                <a:cs typeface="Calibri"/>
              </a:rPr>
              <a:t>лепог</a:t>
            </a:r>
            <a:r>
              <a:rPr lang="en-US" sz="2000" dirty="0">
                <a:cs typeface="Calibri"/>
              </a:rPr>
              <a:t> </a:t>
            </a:r>
            <a:r>
              <a:rPr lang="en-US" sz="2000">
                <a:cs typeface="Calibri"/>
              </a:rPr>
              <a:t>стаса</a:t>
            </a:r>
            <a:r>
              <a:rPr lang="en-US" sz="2000" dirty="0">
                <a:cs typeface="Calibri"/>
              </a:rPr>
              <a:t> и </a:t>
            </a:r>
            <a:r>
              <a:rPr lang="en-US" sz="2000">
                <a:cs typeface="Calibri"/>
              </a:rPr>
              <a:t>лица</a:t>
            </a:r>
            <a:r>
              <a:rPr lang="en-US" sz="2000" dirty="0">
                <a:cs typeface="Calibri"/>
              </a:rPr>
              <a:t>, а </a:t>
            </a:r>
            <a:r>
              <a:rPr lang="en-US" sz="2000">
                <a:cs typeface="Calibri"/>
              </a:rPr>
              <a:t>још</a:t>
            </a:r>
            <a:r>
              <a:rPr lang="en-US" sz="2000" dirty="0">
                <a:cs typeface="Calibri"/>
              </a:rPr>
              <a:t> </a:t>
            </a:r>
            <a:r>
              <a:rPr lang="en-US" sz="2000">
                <a:cs typeface="Calibri"/>
              </a:rPr>
              <a:t>као</a:t>
            </a:r>
            <a:r>
              <a:rPr lang="en-US" sz="2000" dirty="0">
                <a:cs typeface="Calibri"/>
              </a:rPr>
              <a:t> </a:t>
            </a:r>
            <a:r>
              <a:rPr lang="en-US" sz="2000">
                <a:cs typeface="Calibri"/>
              </a:rPr>
              <a:t>дечак</a:t>
            </a:r>
            <a:r>
              <a:rPr lang="en-US" sz="2000" dirty="0">
                <a:cs typeface="Calibri"/>
              </a:rPr>
              <a:t> </a:t>
            </a:r>
            <a:r>
              <a:rPr lang="en-US" sz="2000">
                <a:cs typeface="Calibri"/>
              </a:rPr>
              <a:t>био</a:t>
            </a:r>
            <a:r>
              <a:rPr lang="en-US" sz="2000" dirty="0">
                <a:cs typeface="Calibri"/>
              </a:rPr>
              <a:t> </a:t>
            </a:r>
            <a:r>
              <a:rPr lang="en-US" sz="2000">
                <a:cs typeface="Calibri"/>
              </a:rPr>
              <a:t>је</a:t>
            </a:r>
            <a:r>
              <a:rPr lang="en-US" sz="2000" dirty="0">
                <a:cs typeface="Calibri"/>
              </a:rPr>
              <a:t> </a:t>
            </a:r>
            <a:r>
              <a:rPr lang="en-US" sz="2000">
                <a:cs typeface="Calibri"/>
              </a:rPr>
              <a:t>добар</a:t>
            </a:r>
            <a:r>
              <a:rPr lang="en-US" sz="2000" dirty="0">
                <a:cs typeface="Calibri"/>
              </a:rPr>
              <a:t> и </a:t>
            </a:r>
            <a:r>
              <a:rPr lang="en-US" sz="2000">
                <a:cs typeface="Calibri"/>
              </a:rPr>
              <a:t>побожан</a:t>
            </a:r>
            <a:r>
              <a:rPr lang="en-US" sz="2000" dirty="0">
                <a:cs typeface="Calibri"/>
              </a:rPr>
              <a:t>.  </a:t>
            </a:r>
            <a:r>
              <a:rPr lang="en-US" sz="2000">
                <a:cs typeface="Calibri"/>
              </a:rPr>
              <a:t>Јаков</a:t>
            </a:r>
            <a:r>
              <a:rPr lang="en-US" sz="2000" dirty="0">
                <a:cs typeface="Calibri"/>
              </a:rPr>
              <a:t> </a:t>
            </a:r>
            <a:r>
              <a:rPr lang="en-US" sz="2000">
                <a:cs typeface="Calibri"/>
              </a:rPr>
              <a:t>је</a:t>
            </a:r>
            <a:r>
              <a:rPr lang="en-US" sz="2000" dirty="0">
                <a:cs typeface="Calibri"/>
              </a:rPr>
              <a:t> </a:t>
            </a:r>
            <a:r>
              <a:rPr lang="en-US" sz="2000">
                <a:cs typeface="Calibri"/>
              </a:rPr>
              <a:t>од</a:t>
            </a:r>
            <a:r>
              <a:rPr lang="en-US" sz="2000" dirty="0">
                <a:cs typeface="Calibri"/>
              </a:rPr>
              <a:t> </a:t>
            </a:r>
            <a:r>
              <a:rPr lang="en-US" sz="2000">
                <a:cs typeface="Calibri"/>
              </a:rPr>
              <a:t>свих</a:t>
            </a:r>
            <a:r>
              <a:rPr lang="en-US" sz="2000" dirty="0">
                <a:cs typeface="Calibri"/>
              </a:rPr>
              <a:t> </a:t>
            </a:r>
            <a:r>
              <a:rPr lang="en-US" sz="2000">
                <a:cs typeface="Calibri"/>
              </a:rPr>
              <a:t>својих</a:t>
            </a:r>
            <a:r>
              <a:rPr lang="en-US" sz="2000" dirty="0">
                <a:cs typeface="Calibri"/>
              </a:rPr>
              <a:t> </a:t>
            </a:r>
            <a:r>
              <a:rPr lang="en-US" sz="2000">
                <a:cs typeface="Calibri"/>
              </a:rPr>
              <a:t>синова</a:t>
            </a:r>
            <a:r>
              <a:rPr lang="en-US" sz="2000" dirty="0">
                <a:cs typeface="Calibri"/>
              </a:rPr>
              <a:t>, </a:t>
            </a:r>
            <a:r>
              <a:rPr lang="en-US" sz="2000">
                <a:cs typeface="Calibri"/>
              </a:rPr>
              <a:t>највише</a:t>
            </a:r>
            <a:r>
              <a:rPr lang="en-US" sz="2000" dirty="0">
                <a:cs typeface="Calibri"/>
              </a:rPr>
              <a:t> </a:t>
            </a:r>
            <a:r>
              <a:rPr lang="en-US" sz="2000">
                <a:cs typeface="Calibri"/>
              </a:rPr>
              <a:t>волео</a:t>
            </a:r>
            <a:r>
              <a:rPr lang="en-US" sz="2000" dirty="0">
                <a:cs typeface="Calibri"/>
              </a:rPr>
              <a:t> </a:t>
            </a:r>
            <a:r>
              <a:rPr lang="en-US" sz="2000">
                <a:cs typeface="Calibri"/>
              </a:rPr>
              <a:t>Јосифа</a:t>
            </a:r>
            <a:r>
              <a:rPr lang="en-US" sz="2000" dirty="0">
                <a:cs typeface="Calibri"/>
              </a:rPr>
              <a:t> </a:t>
            </a:r>
            <a:r>
              <a:rPr lang="en-US" sz="2000">
                <a:cs typeface="Calibri"/>
              </a:rPr>
              <a:t>због</a:t>
            </a:r>
            <a:r>
              <a:rPr lang="en-US" sz="2000" dirty="0">
                <a:cs typeface="Calibri"/>
              </a:rPr>
              <a:t> </a:t>
            </a:r>
            <a:r>
              <a:rPr lang="en-US" sz="2000">
                <a:cs typeface="Calibri"/>
              </a:rPr>
              <a:t>његовог</a:t>
            </a:r>
            <a:r>
              <a:rPr lang="en-US" sz="2000" dirty="0">
                <a:cs typeface="Calibri"/>
              </a:rPr>
              <a:t> </a:t>
            </a:r>
            <a:r>
              <a:rPr lang="en-US" sz="2000">
                <a:cs typeface="Calibri"/>
              </a:rPr>
              <a:t>поштења</a:t>
            </a:r>
            <a:r>
              <a:rPr lang="en-US" sz="2000" dirty="0">
                <a:cs typeface="Calibri"/>
              </a:rPr>
              <a:t>, </a:t>
            </a:r>
            <a:r>
              <a:rPr lang="en-US" sz="2000">
                <a:cs typeface="Calibri"/>
              </a:rPr>
              <a:t>доброте</a:t>
            </a:r>
            <a:r>
              <a:rPr lang="en-US" sz="2000" dirty="0">
                <a:cs typeface="Calibri"/>
              </a:rPr>
              <a:t> и </a:t>
            </a:r>
            <a:r>
              <a:rPr lang="en-US" sz="2000">
                <a:cs typeface="Calibri"/>
              </a:rPr>
              <a:t>послушности</a:t>
            </a:r>
            <a:r>
              <a:rPr lang="en-US" sz="2000" dirty="0">
                <a:cs typeface="Calibri"/>
              </a:rPr>
              <a:t>. </a:t>
            </a:r>
            <a:r>
              <a:rPr lang="en-US" sz="2000">
                <a:cs typeface="Calibri"/>
              </a:rPr>
              <a:t>Толико</a:t>
            </a:r>
            <a:r>
              <a:rPr lang="en-US" sz="2000" dirty="0">
                <a:cs typeface="Calibri"/>
              </a:rPr>
              <a:t> </a:t>
            </a:r>
            <a:r>
              <a:rPr lang="en-US" sz="2000">
                <a:cs typeface="Calibri"/>
              </a:rPr>
              <a:t>га</a:t>
            </a:r>
            <a:r>
              <a:rPr lang="en-US" sz="2000" dirty="0">
                <a:cs typeface="Calibri"/>
              </a:rPr>
              <a:t> </a:t>
            </a:r>
            <a:r>
              <a:rPr lang="en-US" sz="2000">
                <a:cs typeface="Calibri"/>
              </a:rPr>
              <a:t>је</a:t>
            </a:r>
            <a:r>
              <a:rPr lang="en-US" sz="2000" dirty="0">
                <a:cs typeface="Calibri"/>
              </a:rPr>
              <a:t> </a:t>
            </a:r>
            <a:r>
              <a:rPr lang="en-US" sz="2000">
                <a:cs typeface="Calibri"/>
              </a:rPr>
              <a:t>волео</a:t>
            </a:r>
            <a:r>
              <a:rPr lang="en-US" sz="2000" dirty="0">
                <a:cs typeface="Calibri"/>
              </a:rPr>
              <a:t> </a:t>
            </a:r>
            <a:r>
              <a:rPr lang="en-US" sz="2000">
                <a:cs typeface="Calibri"/>
              </a:rPr>
              <a:t>да</a:t>
            </a:r>
            <a:r>
              <a:rPr lang="en-US" sz="2000" dirty="0">
                <a:cs typeface="Calibri"/>
              </a:rPr>
              <a:t> </a:t>
            </a:r>
            <a:r>
              <a:rPr lang="en-US" sz="2000">
                <a:cs typeface="Calibri"/>
              </a:rPr>
              <a:t>је</a:t>
            </a:r>
            <a:r>
              <a:rPr lang="en-US" sz="2000" dirty="0">
                <a:cs typeface="Calibri"/>
              </a:rPr>
              <a:t> </a:t>
            </a:r>
            <a:r>
              <a:rPr lang="en-US" sz="2000">
                <a:cs typeface="Calibri"/>
              </a:rPr>
              <a:t>само</a:t>
            </a:r>
            <a:r>
              <a:rPr lang="en-US" sz="2000" dirty="0">
                <a:cs typeface="Calibri"/>
              </a:rPr>
              <a:t> </a:t>
            </a:r>
            <a:r>
              <a:rPr lang="en-US" sz="2000">
                <a:cs typeface="Calibri"/>
              </a:rPr>
              <a:t>њему</a:t>
            </a:r>
            <a:r>
              <a:rPr lang="en-US" sz="2000" dirty="0">
                <a:cs typeface="Calibri"/>
              </a:rPr>
              <a:t> </a:t>
            </a:r>
            <a:r>
              <a:rPr lang="en-US" sz="2000">
                <a:cs typeface="Calibri"/>
              </a:rPr>
              <a:t>начинио</a:t>
            </a:r>
            <a:r>
              <a:rPr lang="en-US" sz="2000" dirty="0">
                <a:cs typeface="Calibri"/>
              </a:rPr>
              <a:t> </a:t>
            </a:r>
            <a:r>
              <a:rPr lang="en-US" sz="2000">
                <a:cs typeface="Calibri"/>
              </a:rPr>
              <a:t>леп</a:t>
            </a:r>
            <a:r>
              <a:rPr lang="en-US" sz="2000" dirty="0">
                <a:cs typeface="Calibri"/>
              </a:rPr>
              <a:t> </a:t>
            </a:r>
            <a:r>
              <a:rPr lang="en-US" sz="2000">
                <a:cs typeface="Calibri"/>
              </a:rPr>
              <a:t>шарени</a:t>
            </a:r>
            <a:r>
              <a:rPr lang="en-US" sz="2000" dirty="0">
                <a:cs typeface="Calibri"/>
              </a:rPr>
              <a:t> </a:t>
            </a:r>
            <a:r>
              <a:rPr lang="en-US" sz="2000">
                <a:cs typeface="Calibri"/>
              </a:rPr>
              <a:t>огртач</a:t>
            </a:r>
            <a:r>
              <a:rPr lang="en-US" sz="2000" dirty="0">
                <a:cs typeface="Calibri"/>
              </a:rPr>
              <a:t> и </a:t>
            </a:r>
            <a:r>
              <a:rPr lang="en-US" sz="2000">
                <a:cs typeface="Calibri"/>
              </a:rPr>
              <a:t>радо</a:t>
            </a:r>
            <a:r>
              <a:rPr lang="en-US" sz="2000" dirty="0">
                <a:cs typeface="Calibri"/>
              </a:rPr>
              <a:t> </a:t>
            </a:r>
            <a:r>
              <a:rPr lang="en-US" sz="2000">
                <a:cs typeface="Calibri"/>
              </a:rPr>
              <a:t>је</a:t>
            </a:r>
            <a:r>
              <a:rPr lang="en-US" sz="2000" dirty="0">
                <a:cs typeface="Calibri"/>
              </a:rPr>
              <a:t> </a:t>
            </a:r>
            <a:r>
              <a:rPr lang="en-US" sz="2000">
                <a:cs typeface="Calibri"/>
              </a:rPr>
              <a:t>проводио</a:t>
            </a:r>
            <a:r>
              <a:rPr lang="en-US" sz="2000" dirty="0">
                <a:cs typeface="Calibri"/>
              </a:rPr>
              <a:t> </a:t>
            </a:r>
            <a:r>
              <a:rPr lang="en-US" sz="2000">
                <a:cs typeface="Calibri"/>
              </a:rPr>
              <a:t>време</a:t>
            </a:r>
            <a:r>
              <a:rPr lang="en-US" sz="2000" dirty="0">
                <a:cs typeface="Calibri"/>
              </a:rPr>
              <a:t> </a:t>
            </a:r>
            <a:r>
              <a:rPr lang="en-US" sz="2000">
                <a:cs typeface="Calibri"/>
              </a:rPr>
              <a:t>са</a:t>
            </a:r>
            <a:r>
              <a:rPr lang="en-US" sz="2000" dirty="0">
                <a:cs typeface="Calibri"/>
              </a:rPr>
              <a:t> </a:t>
            </a:r>
            <a:r>
              <a:rPr lang="en-US" sz="2000">
                <a:cs typeface="Calibri"/>
              </a:rPr>
              <a:t>Јосифом</a:t>
            </a:r>
            <a:r>
              <a:rPr lang="en-US" sz="2000" dirty="0">
                <a:cs typeface="Calibri"/>
              </a:rPr>
              <a:t> </a:t>
            </a:r>
            <a:r>
              <a:rPr lang="en-US" sz="2000">
                <a:cs typeface="Calibri"/>
              </a:rPr>
              <a:t>код</a:t>
            </a:r>
            <a:r>
              <a:rPr lang="en-US" sz="2000" dirty="0">
                <a:cs typeface="Calibri"/>
              </a:rPr>
              <a:t> </a:t>
            </a:r>
            <a:r>
              <a:rPr lang="en-US" sz="2000">
                <a:cs typeface="Calibri"/>
              </a:rPr>
              <a:t>куће</a:t>
            </a:r>
            <a:r>
              <a:rPr lang="en-US" sz="2000" dirty="0">
                <a:cs typeface="Calibri"/>
              </a:rPr>
              <a:t>  у </a:t>
            </a:r>
            <a:r>
              <a:rPr lang="en-US" sz="2000" dirty="0" err="1">
                <a:cs typeface="Calibri"/>
              </a:rPr>
              <a:t>шатору</a:t>
            </a:r>
            <a:r>
              <a:rPr lang="en-US" sz="2000" dirty="0">
                <a:cs typeface="Calibri"/>
              </a:rPr>
              <a:t>  - </a:t>
            </a:r>
            <a:r>
              <a:rPr lang="en-US" sz="2000">
                <a:cs typeface="Calibri"/>
              </a:rPr>
              <a:t>док</a:t>
            </a:r>
            <a:r>
              <a:rPr lang="en-US" sz="2000" dirty="0">
                <a:cs typeface="Calibri"/>
              </a:rPr>
              <a:t> </a:t>
            </a:r>
            <a:r>
              <a:rPr lang="en-US" sz="2000">
                <a:cs typeface="Calibri"/>
              </a:rPr>
              <a:t>су</a:t>
            </a:r>
            <a:r>
              <a:rPr lang="en-US" sz="2000" dirty="0">
                <a:cs typeface="Calibri"/>
              </a:rPr>
              <a:t> </a:t>
            </a:r>
            <a:r>
              <a:rPr lang="en-US" sz="2000">
                <a:cs typeface="Calibri"/>
              </a:rPr>
              <a:t>старија</a:t>
            </a:r>
            <a:r>
              <a:rPr lang="en-US" sz="2000" dirty="0">
                <a:cs typeface="Calibri"/>
              </a:rPr>
              <a:t> </a:t>
            </a:r>
            <a:r>
              <a:rPr lang="en-US" sz="2000">
                <a:cs typeface="Calibri"/>
              </a:rPr>
              <a:t>Јосифова</a:t>
            </a:r>
            <a:r>
              <a:rPr lang="en-US" sz="2000" dirty="0">
                <a:cs typeface="Calibri"/>
              </a:rPr>
              <a:t> </a:t>
            </a:r>
            <a:r>
              <a:rPr lang="en-US" sz="2000">
                <a:cs typeface="Calibri"/>
              </a:rPr>
              <a:t>браћа</a:t>
            </a:r>
            <a:r>
              <a:rPr lang="en-US" sz="2000" dirty="0">
                <a:cs typeface="Calibri"/>
              </a:rPr>
              <a:t> </a:t>
            </a:r>
            <a:r>
              <a:rPr lang="en-US" sz="2000">
                <a:cs typeface="Calibri"/>
              </a:rPr>
              <a:t>морала</a:t>
            </a:r>
            <a:r>
              <a:rPr lang="en-US" sz="2000" dirty="0">
                <a:cs typeface="Calibri"/>
              </a:rPr>
              <a:t> </a:t>
            </a:r>
            <a:r>
              <a:rPr lang="en-US" sz="2000">
                <a:cs typeface="Calibri"/>
              </a:rPr>
              <a:t>да</a:t>
            </a:r>
            <a:r>
              <a:rPr lang="en-US" sz="2000" dirty="0">
                <a:cs typeface="Calibri"/>
              </a:rPr>
              <a:t> </a:t>
            </a:r>
            <a:r>
              <a:rPr lang="en-US" sz="2000">
                <a:cs typeface="Calibri"/>
              </a:rPr>
              <a:t>чувају</a:t>
            </a:r>
            <a:r>
              <a:rPr lang="en-US" sz="2000" dirty="0">
                <a:cs typeface="Calibri"/>
              </a:rPr>
              <a:t> </a:t>
            </a:r>
            <a:r>
              <a:rPr lang="en-US" sz="2000">
                <a:cs typeface="Calibri"/>
              </a:rPr>
              <a:t>стада</a:t>
            </a:r>
            <a:r>
              <a:rPr lang="en-US" sz="2000" dirty="0">
                <a:cs typeface="Calibri"/>
              </a:rPr>
              <a:t> </a:t>
            </a:r>
            <a:r>
              <a:rPr lang="en-US" sz="2000">
                <a:cs typeface="Calibri"/>
              </a:rPr>
              <a:t>оваца</a:t>
            </a:r>
            <a:r>
              <a:rPr lang="en-US" sz="2000" dirty="0">
                <a:cs typeface="Calibri"/>
              </a:rPr>
              <a:t>.</a:t>
            </a:r>
            <a:endParaRPr lang="en-US" sz="2000"/>
          </a:p>
        </p:txBody>
      </p:sp>
      <p:pic>
        <p:nvPicPr>
          <p:cNvPr id="4" name="Picture 4" descr="A picture containing text, person, dancer&#10;&#10;Description automatically generated">
            <a:extLst>
              <a:ext uri="{FF2B5EF4-FFF2-40B4-BE49-F238E27FC236}">
                <a16:creationId xmlns:a16="http://schemas.microsoft.com/office/drawing/2014/main" id="{47DAC92A-94B0-4FBF-BFE7-E99BBF9FFA9D}"/>
              </a:ext>
            </a:extLst>
          </p:cNvPr>
          <p:cNvPicPr>
            <a:picLocks noChangeAspect="1"/>
          </p:cNvPicPr>
          <p:nvPr/>
        </p:nvPicPr>
        <p:blipFill>
          <a:blip r:embed="rId2"/>
          <a:stretch>
            <a:fillRect/>
          </a:stretch>
        </p:blipFill>
        <p:spPr>
          <a:xfrm>
            <a:off x="6512442" y="1271738"/>
            <a:ext cx="5201023" cy="3900767"/>
          </a:xfrm>
          <a:prstGeom prst="rect">
            <a:avLst/>
          </a:prstGeom>
        </p:spPr>
      </p:pic>
      <p:sp>
        <p:nvSpPr>
          <p:cNvPr id="39" name="Rectangle 1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78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2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63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1346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74D5580-1501-422E-B404-0946937651CF}"/>
              </a:ext>
            </a:extLst>
          </p:cNvPr>
          <p:cNvSpPr>
            <a:spLocks noGrp="1"/>
          </p:cNvSpPr>
          <p:nvPr>
            <p:ph idx="1"/>
          </p:nvPr>
        </p:nvSpPr>
        <p:spPr>
          <a:xfrm>
            <a:off x="1136396" y="798530"/>
            <a:ext cx="6655850" cy="4814557"/>
          </a:xfrm>
        </p:spPr>
        <p:txBody>
          <a:bodyPr vert="horz" lIns="91440" tIns="45720" rIns="91440" bIns="45720" rtlCol="0" anchor="t">
            <a:normAutofit fontScale="92500"/>
          </a:bodyPr>
          <a:lstStyle/>
          <a:p>
            <a:pPr>
              <a:buNone/>
            </a:pPr>
            <a:r>
              <a:rPr lang="en-US" sz="1700" dirty="0">
                <a:latin typeface="Calibri"/>
                <a:ea typeface="Noto Serif"/>
                <a:cs typeface="Noto Serif"/>
              </a:rPr>
              <a:t>   </a:t>
            </a:r>
            <a:r>
              <a:rPr lang="en-US" sz="2400" dirty="0">
                <a:latin typeface="Calibri"/>
                <a:ea typeface="Noto Serif"/>
                <a:cs typeface="Noto Serif"/>
              </a:rPr>
              <a:t>  </a:t>
            </a:r>
            <a:r>
              <a:rPr lang="en-US" sz="2400" dirty="0" err="1">
                <a:latin typeface="Calibri"/>
                <a:ea typeface="Noto Serif"/>
                <a:cs typeface="Noto Serif"/>
              </a:rPr>
              <a:t>Браћа</a:t>
            </a:r>
            <a:r>
              <a:rPr lang="en-US" sz="2400" dirty="0">
                <a:latin typeface="Calibri"/>
                <a:ea typeface="Noto Serif"/>
                <a:cs typeface="Noto Serif"/>
              </a:rPr>
              <a:t> </a:t>
            </a:r>
            <a:r>
              <a:rPr lang="en-US" sz="2400" dirty="0" err="1">
                <a:latin typeface="Calibri"/>
                <a:ea typeface="Noto Serif"/>
                <a:cs typeface="Noto Serif"/>
              </a:rPr>
              <a:t>су</a:t>
            </a:r>
            <a:r>
              <a:rPr lang="en-US" sz="2400" dirty="0">
                <a:latin typeface="Calibri"/>
                <a:ea typeface="Noto Serif"/>
                <a:cs typeface="Noto Serif"/>
              </a:rPr>
              <a:t> </a:t>
            </a:r>
            <a:r>
              <a:rPr lang="en-US" sz="2400" dirty="0" err="1">
                <a:latin typeface="Calibri"/>
                <a:ea typeface="Noto Serif"/>
                <a:cs typeface="Noto Serif"/>
              </a:rPr>
              <a:t>због</a:t>
            </a:r>
            <a:r>
              <a:rPr lang="en-US" sz="2400" dirty="0">
                <a:latin typeface="Calibri"/>
                <a:ea typeface="Noto Serif"/>
                <a:cs typeface="Noto Serif"/>
              </a:rPr>
              <a:t> </a:t>
            </a:r>
            <a:r>
              <a:rPr lang="en-US" sz="2400" dirty="0" err="1">
                <a:latin typeface="Calibri"/>
                <a:ea typeface="Noto Serif"/>
                <a:cs typeface="Noto Serif"/>
              </a:rPr>
              <a:t>тога</a:t>
            </a:r>
            <a:r>
              <a:rPr lang="en-US" sz="2400" dirty="0">
                <a:latin typeface="Calibri"/>
                <a:ea typeface="Noto Serif"/>
                <a:cs typeface="Noto Serif"/>
              </a:rPr>
              <a:t> </a:t>
            </a:r>
            <a:r>
              <a:rPr lang="en-US" sz="2400" dirty="0" err="1">
                <a:latin typeface="Calibri"/>
                <a:ea typeface="Noto Serif"/>
                <a:cs typeface="Noto Serif"/>
              </a:rPr>
              <a:t>завидела</a:t>
            </a:r>
            <a:r>
              <a:rPr lang="en-US" sz="2400" dirty="0">
                <a:latin typeface="Calibri"/>
                <a:ea typeface="Noto Serif"/>
                <a:cs typeface="Noto Serif"/>
              </a:rPr>
              <a:t> </a:t>
            </a:r>
            <a:r>
              <a:rPr lang="en-US" sz="2400" dirty="0" err="1">
                <a:latin typeface="Calibri"/>
                <a:ea typeface="Noto Serif"/>
                <a:cs typeface="Noto Serif"/>
              </a:rPr>
              <a:t>Јосифу</a:t>
            </a:r>
            <a:r>
              <a:rPr lang="en-US" sz="2400" dirty="0">
                <a:latin typeface="Calibri"/>
                <a:ea typeface="Noto Serif"/>
                <a:cs typeface="Noto Serif"/>
              </a:rPr>
              <a:t> </a:t>
            </a:r>
            <a:r>
              <a:rPr lang="en-US" sz="2400" dirty="0" err="1">
                <a:latin typeface="Calibri"/>
                <a:ea typeface="Noto Serif"/>
                <a:cs typeface="Noto Serif"/>
              </a:rPr>
              <a:t>па</a:t>
            </a:r>
            <a:r>
              <a:rPr lang="en-US" sz="2400" dirty="0">
                <a:latin typeface="Calibri"/>
                <a:ea typeface="Noto Serif"/>
                <a:cs typeface="Noto Serif"/>
              </a:rPr>
              <a:t> </a:t>
            </a:r>
            <a:r>
              <a:rPr lang="en-US" sz="2400" dirty="0" err="1">
                <a:latin typeface="Calibri"/>
                <a:ea typeface="Noto Serif"/>
                <a:cs typeface="Noto Serif"/>
              </a:rPr>
              <a:t>су</a:t>
            </a:r>
            <a:r>
              <a:rPr lang="en-US" sz="2400" dirty="0">
                <a:latin typeface="Calibri"/>
                <a:ea typeface="Noto Serif"/>
                <a:cs typeface="Noto Serif"/>
              </a:rPr>
              <a:t> </a:t>
            </a:r>
            <a:r>
              <a:rPr lang="en-US" sz="2400" dirty="0" err="1">
                <a:latin typeface="Calibri"/>
                <a:ea typeface="Noto Serif"/>
                <a:cs typeface="Noto Serif"/>
              </a:rPr>
              <a:t>га</a:t>
            </a:r>
            <a:r>
              <a:rPr lang="en-US" sz="2400" dirty="0">
                <a:latin typeface="Calibri"/>
                <a:ea typeface="Noto Serif"/>
                <a:cs typeface="Noto Serif"/>
              </a:rPr>
              <a:t> </a:t>
            </a:r>
            <a:r>
              <a:rPr lang="en-US" sz="2400" dirty="0" err="1">
                <a:latin typeface="Calibri"/>
                <a:ea typeface="Noto Serif"/>
                <a:cs typeface="Noto Serif"/>
              </a:rPr>
              <a:t>чак</a:t>
            </a:r>
            <a:r>
              <a:rPr lang="en-US" sz="2400" dirty="0">
                <a:latin typeface="Calibri"/>
                <a:ea typeface="Noto Serif"/>
                <a:cs typeface="Noto Serif"/>
              </a:rPr>
              <a:t> и </a:t>
            </a:r>
            <a:r>
              <a:rPr lang="en-US" sz="2400" dirty="0" err="1">
                <a:latin typeface="Calibri"/>
                <a:ea typeface="Noto Serif"/>
                <a:cs typeface="Noto Serif"/>
              </a:rPr>
              <a:t>омрзла</a:t>
            </a:r>
            <a:r>
              <a:rPr lang="en-US" sz="2400" dirty="0">
                <a:latin typeface="Calibri"/>
                <a:ea typeface="Noto Serif"/>
                <a:cs typeface="Noto Serif"/>
              </a:rPr>
              <a:t>. </a:t>
            </a:r>
            <a:r>
              <a:rPr lang="en-US" sz="2400" dirty="0" err="1">
                <a:latin typeface="Calibri"/>
                <a:ea typeface="Noto Serif"/>
                <a:cs typeface="Noto Serif"/>
              </a:rPr>
              <a:t>Када</a:t>
            </a:r>
            <a:r>
              <a:rPr lang="en-US" sz="2400" dirty="0">
                <a:latin typeface="Calibri"/>
                <a:ea typeface="Noto Serif"/>
                <a:cs typeface="Noto Serif"/>
              </a:rPr>
              <a:t> </a:t>
            </a:r>
            <a:r>
              <a:rPr lang="en-US" sz="2400" dirty="0" err="1">
                <a:latin typeface="Calibri"/>
                <a:ea typeface="Noto Serif"/>
                <a:cs typeface="Noto Serif"/>
              </a:rPr>
              <a:t>су</a:t>
            </a:r>
            <a:r>
              <a:rPr lang="en-US" sz="2400" dirty="0">
                <a:latin typeface="Calibri"/>
                <a:ea typeface="Noto Serif"/>
                <a:cs typeface="Noto Serif"/>
              </a:rPr>
              <a:t> </a:t>
            </a:r>
            <a:r>
              <a:rPr lang="en-US" sz="2400" dirty="0" err="1">
                <a:latin typeface="Calibri"/>
                <a:ea typeface="Noto Serif"/>
                <a:cs typeface="Noto Serif"/>
              </a:rPr>
              <a:t>једном</a:t>
            </a:r>
            <a:r>
              <a:rPr lang="en-US" sz="2400" dirty="0">
                <a:latin typeface="Calibri"/>
                <a:ea typeface="Noto Serif"/>
                <a:cs typeface="Noto Serif"/>
              </a:rPr>
              <a:t> </a:t>
            </a:r>
            <a:r>
              <a:rPr lang="en-US" sz="2400" dirty="0" err="1">
                <a:latin typeface="Calibri"/>
                <a:ea typeface="Noto Serif"/>
                <a:cs typeface="Noto Serif"/>
              </a:rPr>
              <a:t>напасали</a:t>
            </a:r>
            <a:r>
              <a:rPr lang="en-US" sz="2400" dirty="0">
                <a:latin typeface="Calibri"/>
                <a:ea typeface="Noto Serif"/>
                <a:cs typeface="Noto Serif"/>
              </a:rPr>
              <a:t> </a:t>
            </a:r>
            <a:r>
              <a:rPr lang="en-US" sz="2400" dirty="0" err="1">
                <a:latin typeface="Calibri"/>
                <a:ea typeface="Noto Serif"/>
                <a:cs typeface="Noto Serif"/>
              </a:rPr>
              <a:t>овце</a:t>
            </a:r>
            <a:r>
              <a:rPr lang="en-US" sz="2400" dirty="0">
                <a:latin typeface="Calibri"/>
                <a:ea typeface="Noto Serif"/>
                <a:cs typeface="Noto Serif"/>
              </a:rPr>
              <a:t> у </a:t>
            </a:r>
            <a:r>
              <a:rPr lang="en-US" sz="2400" dirty="0" err="1">
                <a:latin typeface="Calibri"/>
                <a:ea typeface="Noto Serif"/>
                <a:cs typeface="Noto Serif"/>
              </a:rPr>
              <a:t>пољу</a:t>
            </a:r>
            <a:r>
              <a:rPr lang="en-US" sz="2400" dirty="0">
                <a:latin typeface="Calibri"/>
                <a:ea typeface="Noto Serif"/>
                <a:cs typeface="Noto Serif"/>
              </a:rPr>
              <a:t>, </a:t>
            </a:r>
            <a:r>
              <a:rPr lang="en-US" sz="2400" dirty="0" err="1">
                <a:latin typeface="Calibri"/>
                <a:ea typeface="Noto Serif"/>
                <a:cs typeface="Noto Serif"/>
              </a:rPr>
              <a:t>Јосиф</a:t>
            </a:r>
            <a:r>
              <a:rPr lang="en-US" sz="2400" dirty="0">
                <a:latin typeface="Calibri"/>
                <a:ea typeface="Noto Serif"/>
                <a:cs typeface="Noto Serif"/>
              </a:rPr>
              <a:t> </a:t>
            </a:r>
            <a:r>
              <a:rPr lang="en-US" sz="2400" dirty="0" err="1">
                <a:latin typeface="Calibri"/>
                <a:ea typeface="Noto Serif"/>
                <a:cs typeface="Noto Serif"/>
              </a:rPr>
              <a:t>усни</a:t>
            </a:r>
            <a:r>
              <a:rPr lang="en-US" sz="2400" dirty="0">
                <a:latin typeface="Calibri"/>
                <a:ea typeface="Noto Serif"/>
                <a:cs typeface="Noto Serif"/>
              </a:rPr>
              <a:t> </a:t>
            </a:r>
            <a:r>
              <a:rPr lang="en-US" sz="2400" dirty="0" err="1">
                <a:latin typeface="Calibri"/>
                <a:ea typeface="Noto Serif"/>
                <a:cs typeface="Noto Serif"/>
              </a:rPr>
              <a:t>сан</a:t>
            </a:r>
            <a:r>
              <a:rPr lang="en-US" sz="2400" dirty="0">
                <a:latin typeface="Calibri"/>
                <a:ea typeface="Noto Serif"/>
                <a:cs typeface="Noto Serif"/>
              </a:rPr>
              <a:t> и </a:t>
            </a:r>
            <a:r>
              <a:rPr lang="en-US" sz="2400" dirty="0" err="1">
                <a:latin typeface="Calibri"/>
                <a:ea typeface="Noto Serif"/>
                <a:cs typeface="Noto Serif"/>
              </a:rPr>
              <a:t>исприча</a:t>
            </a:r>
            <a:r>
              <a:rPr lang="en-US" sz="2400" dirty="0">
                <a:latin typeface="Calibri"/>
                <a:ea typeface="Noto Serif"/>
                <a:cs typeface="Noto Serif"/>
              </a:rPr>
              <a:t> </a:t>
            </a:r>
            <a:r>
              <a:rPr lang="en-US" sz="2400" dirty="0" err="1">
                <a:latin typeface="Calibri"/>
                <a:ea typeface="Noto Serif"/>
                <a:cs typeface="Noto Serif"/>
              </a:rPr>
              <a:t>га</a:t>
            </a:r>
            <a:r>
              <a:rPr lang="en-US" sz="2400" dirty="0">
                <a:latin typeface="Calibri"/>
                <a:ea typeface="Noto Serif"/>
                <a:cs typeface="Noto Serif"/>
              </a:rPr>
              <a:t> </a:t>
            </a:r>
            <a:r>
              <a:rPr lang="en-US" sz="2400" dirty="0" err="1">
                <a:latin typeface="Calibri"/>
                <a:ea typeface="Noto Serif"/>
                <a:cs typeface="Noto Serif"/>
              </a:rPr>
              <a:t>својој</a:t>
            </a:r>
            <a:r>
              <a:rPr lang="en-US" sz="2400" dirty="0">
                <a:latin typeface="Calibri"/>
                <a:ea typeface="Noto Serif"/>
                <a:cs typeface="Noto Serif"/>
              </a:rPr>
              <a:t> </a:t>
            </a:r>
            <a:r>
              <a:rPr lang="en-US" sz="2400" dirty="0" err="1">
                <a:latin typeface="Calibri"/>
                <a:ea typeface="Noto Serif"/>
                <a:cs typeface="Noto Serif"/>
              </a:rPr>
              <a:t>браћи</a:t>
            </a:r>
            <a:r>
              <a:rPr lang="en-US" sz="2400" dirty="0">
                <a:latin typeface="Calibri"/>
                <a:ea typeface="Noto Serif"/>
                <a:cs typeface="Noto Serif"/>
              </a:rPr>
              <a:t>. </a:t>
            </a:r>
            <a:r>
              <a:rPr lang="en-US" sz="2400" i="1" dirty="0">
                <a:latin typeface="Calibri"/>
                <a:ea typeface="Noto Serif"/>
                <a:cs typeface="Noto Serif"/>
              </a:rPr>
              <a:t>“</a:t>
            </a:r>
            <a:r>
              <a:rPr lang="en-US" sz="2400" i="1" dirty="0" err="1">
                <a:latin typeface="Calibri"/>
                <a:ea typeface="Noto Serif"/>
                <a:cs typeface="Noto Serif"/>
              </a:rPr>
              <a:t>Чујте</a:t>
            </a:r>
            <a:r>
              <a:rPr lang="en-US" sz="2400" i="1" dirty="0">
                <a:latin typeface="Calibri"/>
                <a:ea typeface="Noto Serif"/>
                <a:cs typeface="Noto Serif"/>
              </a:rPr>
              <a:t> </a:t>
            </a:r>
            <a:r>
              <a:rPr lang="en-US" sz="2400" i="1" dirty="0" err="1">
                <a:latin typeface="Calibri"/>
                <a:ea typeface="Noto Serif"/>
                <a:cs typeface="Noto Serif"/>
              </a:rPr>
              <a:t>шта</a:t>
            </a:r>
            <a:r>
              <a:rPr lang="en-US" sz="2400" i="1" dirty="0">
                <a:latin typeface="Calibri"/>
                <a:ea typeface="Noto Serif"/>
                <a:cs typeface="Noto Serif"/>
              </a:rPr>
              <a:t> </a:t>
            </a:r>
            <a:r>
              <a:rPr lang="en-US" sz="2400" i="1" dirty="0" err="1">
                <a:latin typeface="Calibri"/>
                <a:ea typeface="Noto Serif"/>
                <a:cs typeface="Noto Serif"/>
              </a:rPr>
              <a:t>сам</a:t>
            </a:r>
            <a:r>
              <a:rPr lang="en-US" sz="2400" i="1" dirty="0">
                <a:latin typeface="Calibri"/>
                <a:ea typeface="Noto Serif"/>
                <a:cs typeface="Noto Serif"/>
              </a:rPr>
              <a:t> </a:t>
            </a:r>
            <a:r>
              <a:rPr lang="en-US" sz="2400" i="1" dirty="0" err="1">
                <a:latin typeface="Calibri"/>
                <a:ea typeface="Noto Serif"/>
                <a:cs typeface="Noto Serif"/>
              </a:rPr>
              <a:t>снио</a:t>
            </a:r>
            <a:r>
              <a:rPr lang="en-US" sz="2400" i="1" dirty="0">
                <a:latin typeface="Calibri"/>
                <a:ea typeface="Noto Serif"/>
                <a:cs typeface="Noto Serif"/>
              </a:rPr>
              <a:t>. </a:t>
            </a:r>
            <a:r>
              <a:rPr lang="en-US" sz="2400" i="1" dirty="0" err="1">
                <a:latin typeface="Calibri"/>
                <a:ea typeface="Noto Serif"/>
                <a:cs typeface="Noto Serif"/>
              </a:rPr>
              <a:t>Везивасмо</a:t>
            </a:r>
            <a:r>
              <a:rPr lang="en-US" sz="2400" i="1" dirty="0">
                <a:latin typeface="Calibri"/>
                <a:ea typeface="Noto Serif"/>
                <a:cs typeface="Noto Serif"/>
              </a:rPr>
              <a:t> </a:t>
            </a:r>
            <a:r>
              <a:rPr lang="en-US" sz="2400" i="1" dirty="0" err="1">
                <a:latin typeface="Calibri"/>
                <a:ea typeface="Noto Serif"/>
                <a:cs typeface="Noto Serif"/>
              </a:rPr>
              <a:t>снопље</a:t>
            </a:r>
            <a:r>
              <a:rPr lang="en-US" sz="2400" i="1" dirty="0">
                <a:latin typeface="Calibri"/>
                <a:ea typeface="Noto Serif"/>
                <a:cs typeface="Noto Serif"/>
              </a:rPr>
              <a:t> у </a:t>
            </a:r>
            <a:r>
              <a:rPr lang="en-US" sz="2400" i="1" dirty="0" err="1">
                <a:latin typeface="Calibri"/>
                <a:ea typeface="Noto Serif"/>
                <a:cs typeface="Noto Serif"/>
              </a:rPr>
              <a:t>пољу</a:t>
            </a:r>
            <a:r>
              <a:rPr lang="en-US" sz="2400" i="1" dirty="0">
                <a:latin typeface="Calibri"/>
                <a:ea typeface="Noto Serif"/>
                <a:cs typeface="Noto Serif"/>
              </a:rPr>
              <a:t>, </a:t>
            </a:r>
            <a:r>
              <a:rPr lang="en-US" sz="2400" i="1" dirty="0" err="1">
                <a:latin typeface="Calibri"/>
                <a:ea typeface="Noto Serif"/>
                <a:cs typeface="Noto Serif"/>
              </a:rPr>
              <a:t>па</a:t>
            </a:r>
            <a:r>
              <a:rPr lang="en-US" sz="2400" i="1" dirty="0">
                <a:latin typeface="Calibri"/>
                <a:ea typeface="Noto Serif"/>
                <a:cs typeface="Noto Serif"/>
              </a:rPr>
              <a:t> </a:t>
            </a:r>
            <a:r>
              <a:rPr lang="en-US" sz="2400" i="1" dirty="0" err="1">
                <a:latin typeface="Calibri"/>
                <a:ea typeface="Noto Serif"/>
                <a:cs typeface="Noto Serif"/>
              </a:rPr>
              <a:t>мој</a:t>
            </a:r>
            <a:r>
              <a:rPr lang="en-US" sz="2400" i="1" dirty="0">
                <a:latin typeface="Calibri"/>
                <a:ea typeface="Noto Serif"/>
                <a:cs typeface="Noto Serif"/>
              </a:rPr>
              <a:t> </a:t>
            </a:r>
            <a:r>
              <a:rPr lang="en-US" sz="2400" i="1" dirty="0" err="1">
                <a:latin typeface="Calibri"/>
                <a:ea typeface="Noto Serif"/>
                <a:cs typeface="Noto Serif"/>
              </a:rPr>
              <a:t>сноп</a:t>
            </a:r>
            <a:r>
              <a:rPr lang="en-US" sz="2400" i="1" dirty="0">
                <a:latin typeface="Calibri"/>
                <a:ea typeface="Noto Serif"/>
                <a:cs typeface="Noto Serif"/>
              </a:rPr>
              <a:t> </a:t>
            </a:r>
            <a:r>
              <a:rPr lang="en-US" sz="2400" i="1" dirty="0" err="1">
                <a:latin typeface="Calibri"/>
                <a:ea typeface="Noto Serif"/>
                <a:cs typeface="Noto Serif"/>
              </a:rPr>
              <a:t>уста</a:t>
            </a:r>
            <a:r>
              <a:rPr lang="en-US" sz="2400" i="1" dirty="0">
                <a:latin typeface="Calibri"/>
                <a:ea typeface="Noto Serif"/>
                <a:cs typeface="Noto Serif"/>
              </a:rPr>
              <a:t> и </a:t>
            </a:r>
            <a:r>
              <a:rPr lang="en-US" sz="2400" i="1" dirty="0" err="1">
                <a:latin typeface="Calibri"/>
                <a:ea typeface="Noto Serif"/>
                <a:cs typeface="Noto Serif"/>
              </a:rPr>
              <a:t>усправи</a:t>
            </a:r>
            <a:r>
              <a:rPr lang="en-US" sz="2400" i="1" dirty="0">
                <a:latin typeface="Calibri"/>
                <a:ea typeface="Noto Serif"/>
                <a:cs typeface="Noto Serif"/>
              </a:rPr>
              <a:t> </a:t>
            </a:r>
            <a:r>
              <a:rPr lang="en-US" sz="2400" i="1" dirty="0" err="1">
                <a:latin typeface="Calibri"/>
                <a:ea typeface="Noto Serif"/>
                <a:cs typeface="Noto Serif"/>
              </a:rPr>
              <a:t>се</a:t>
            </a:r>
            <a:r>
              <a:rPr lang="en-US" sz="2400" i="1" dirty="0">
                <a:latin typeface="Calibri"/>
                <a:ea typeface="Noto Serif"/>
                <a:cs typeface="Noto Serif"/>
              </a:rPr>
              <a:t>, а </a:t>
            </a:r>
            <a:r>
              <a:rPr lang="en-US" sz="2400" i="1" dirty="0" err="1">
                <a:latin typeface="Calibri"/>
                <a:ea typeface="Noto Serif"/>
                <a:cs typeface="Noto Serif"/>
              </a:rPr>
              <a:t>ваши</a:t>
            </a:r>
            <a:r>
              <a:rPr lang="en-US" sz="2400" i="1" dirty="0">
                <a:latin typeface="Calibri"/>
                <a:ea typeface="Noto Serif"/>
                <a:cs typeface="Noto Serif"/>
              </a:rPr>
              <a:t> </a:t>
            </a:r>
            <a:r>
              <a:rPr lang="en-US" sz="2400" i="1" dirty="0" err="1">
                <a:latin typeface="Calibri"/>
                <a:ea typeface="Noto Serif"/>
                <a:cs typeface="Noto Serif"/>
              </a:rPr>
              <a:t>снопови</a:t>
            </a:r>
            <a:r>
              <a:rPr lang="en-US" sz="2400" i="1" dirty="0">
                <a:latin typeface="Calibri"/>
                <a:ea typeface="Noto Serif"/>
                <a:cs typeface="Noto Serif"/>
              </a:rPr>
              <a:t> </a:t>
            </a:r>
            <a:r>
              <a:rPr lang="en-US" sz="2400" i="1" dirty="0" err="1">
                <a:latin typeface="Calibri"/>
                <a:ea typeface="Noto Serif"/>
                <a:cs typeface="Noto Serif"/>
              </a:rPr>
              <a:t>иђаху</a:t>
            </a:r>
            <a:r>
              <a:rPr lang="en-US" sz="2400" i="1" dirty="0">
                <a:latin typeface="Calibri"/>
                <a:ea typeface="Noto Serif"/>
                <a:cs typeface="Noto Serif"/>
              </a:rPr>
              <a:t> </a:t>
            </a:r>
            <a:r>
              <a:rPr lang="en-US" sz="2400" i="1" dirty="0" err="1">
                <a:latin typeface="Calibri"/>
                <a:ea typeface="Noto Serif"/>
                <a:cs typeface="Noto Serif"/>
              </a:rPr>
              <a:t>около</a:t>
            </a:r>
            <a:r>
              <a:rPr lang="en-US" sz="2400" i="1" dirty="0">
                <a:latin typeface="Calibri"/>
                <a:ea typeface="Noto Serif"/>
                <a:cs typeface="Noto Serif"/>
              </a:rPr>
              <a:t> и </a:t>
            </a:r>
            <a:r>
              <a:rPr lang="en-US" sz="2400" i="1" dirty="0" err="1">
                <a:latin typeface="Calibri"/>
                <a:ea typeface="Noto Serif"/>
                <a:cs typeface="Noto Serif"/>
              </a:rPr>
              <a:t>клањаху</a:t>
            </a:r>
            <a:r>
              <a:rPr lang="en-US" sz="2400" i="1" dirty="0">
                <a:latin typeface="Calibri"/>
                <a:ea typeface="Noto Serif"/>
                <a:cs typeface="Noto Serif"/>
              </a:rPr>
              <a:t> </a:t>
            </a:r>
            <a:r>
              <a:rPr lang="en-US" sz="2400" i="1" dirty="0" err="1">
                <a:latin typeface="Calibri"/>
                <a:ea typeface="Noto Serif"/>
                <a:cs typeface="Noto Serif"/>
              </a:rPr>
              <a:t>се</a:t>
            </a:r>
            <a:r>
              <a:rPr lang="en-US" sz="2400" i="1" dirty="0">
                <a:latin typeface="Calibri"/>
                <a:ea typeface="Noto Serif"/>
                <a:cs typeface="Noto Serif"/>
              </a:rPr>
              <a:t> </a:t>
            </a:r>
            <a:r>
              <a:rPr lang="en-US" sz="2400" i="1" dirty="0" err="1">
                <a:latin typeface="Calibri"/>
                <a:ea typeface="Noto Serif"/>
                <a:cs typeface="Noto Serif"/>
              </a:rPr>
              <a:t>мом</a:t>
            </a:r>
            <a:r>
              <a:rPr lang="en-US" sz="2400" i="1" dirty="0">
                <a:latin typeface="Calibri"/>
                <a:ea typeface="Noto Serif"/>
                <a:cs typeface="Noto Serif"/>
              </a:rPr>
              <a:t> </a:t>
            </a:r>
            <a:r>
              <a:rPr lang="en-US" sz="2400" i="1" dirty="0" err="1">
                <a:latin typeface="Calibri"/>
                <a:ea typeface="Noto Serif"/>
                <a:cs typeface="Noto Serif"/>
              </a:rPr>
              <a:t>снопу</a:t>
            </a:r>
            <a:r>
              <a:rPr lang="en-US" sz="2400" i="1" dirty="0">
                <a:latin typeface="Calibri"/>
                <a:ea typeface="Noto Serif"/>
                <a:cs typeface="Noto Serif"/>
              </a:rPr>
              <a:t>.” </a:t>
            </a:r>
            <a:r>
              <a:rPr lang="en-US" sz="2400" dirty="0" err="1">
                <a:latin typeface="Calibri"/>
                <a:ea typeface="Noto Serif"/>
                <a:cs typeface="Noto Serif"/>
              </a:rPr>
              <a:t>Чувши</a:t>
            </a:r>
            <a:r>
              <a:rPr lang="en-US" sz="2400" dirty="0">
                <a:latin typeface="Calibri"/>
                <a:ea typeface="Noto Serif"/>
                <a:cs typeface="Noto Serif"/>
              </a:rPr>
              <a:t> </a:t>
            </a:r>
            <a:r>
              <a:rPr lang="en-US" sz="2400" dirty="0" err="1">
                <a:latin typeface="Calibri"/>
                <a:ea typeface="Noto Serif"/>
                <a:cs typeface="Noto Serif"/>
              </a:rPr>
              <a:t>ово</a:t>
            </a:r>
            <a:r>
              <a:rPr lang="en-US" sz="2400" dirty="0">
                <a:latin typeface="Calibri"/>
                <a:ea typeface="Noto Serif"/>
                <a:cs typeface="Noto Serif"/>
              </a:rPr>
              <a:t> </a:t>
            </a:r>
            <a:r>
              <a:rPr lang="en-US" sz="2400" dirty="0" err="1">
                <a:latin typeface="Calibri"/>
                <a:ea typeface="Noto Serif"/>
                <a:cs typeface="Noto Serif"/>
              </a:rPr>
              <a:t>браћа</a:t>
            </a:r>
            <a:r>
              <a:rPr lang="en-US" sz="2400" dirty="0">
                <a:latin typeface="Calibri"/>
                <a:ea typeface="Noto Serif"/>
                <a:cs typeface="Noto Serif"/>
              </a:rPr>
              <a:t> </a:t>
            </a:r>
            <a:r>
              <a:rPr lang="en-US" sz="2400" dirty="0" err="1">
                <a:latin typeface="Calibri"/>
                <a:ea typeface="Noto Serif"/>
                <a:cs typeface="Noto Serif"/>
              </a:rPr>
              <a:t>се</a:t>
            </a:r>
            <a:r>
              <a:rPr lang="en-US" sz="2400" dirty="0">
                <a:latin typeface="Calibri"/>
                <a:ea typeface="Noto Serif"/>
                <a:cs typeface="Noto Serif"/>
              </a:rPr>
              <a:t> </a:t>
            </a:r>
            <a:r>
              <a:rPr lang="en-US" sz="2400" dirty="0" err="1">
                <a:latin typeface="Calibri"/>
                <a:ea typeface="Noto Serif"/>
                <a:cs typeface="Noto Serif"/>
              </a:rPr>
              <a:t>расрдише</a:t>
            </a:r>
            <a:r>
              <a:rPr lang="en-US" sz="2400" dirty="0">
                <a:latin typeface="Calibri"/>
                <a:ea typeface="Noto Serif"/>
                <a:cs typeface="Noto Serif"/>
              </a:rPr>
              <a:t> </a:t>
            </a:r>
            <a:r>
              <a:rPr lang="en-US" sz="2400" dirty="0" err="1">
                <a:latin typeface="Calibri"/>
                <a:ea typeface="Noto Serif"/>
                <a:cs typeface="Noto Serif"/>
              </a:rPr>
              <a:t>на</a:t>
            </a:r>
            <a:r>
              <a:rPr lang="en-US" sz="2400" dirty="0">
                <a:latin typeface="Calibri"/>
                <a:ea typeface="Noto Serif"/>
                <a:cs typeface="Noto Serif"/>
              </a:rPr>
              <a:t> </a:t>
            </a:r>
            <a:r>
              <a:rPr lang="en-US" sz="2400" dirty="0" err="1">
                <a:latin typeface="Calibri"/>
                <a:ea typeface="Noto Serif"/>
                <a:cs typeface="Noto Serif"/>
              </a:rPr>
              <a:t>Јосифа</a:t>
            </a:r>
            <a:r>
              <a:rPr lang="en-US" sz="2400" dirty="0">
                <a:latin typeface="Calibri"/>
                <a:ea typeface="Noto Serif"/>
                <a:cs typeface="Noto Serif"/>
              </a:rPr>
              <a:t> </a:t>
            </a:r>
            <a:r>
              <a:rPr lang="en-US" sz="2400" dirty="0" err="1">
                <a:latin typeface="Calibri"/>
                <a:ea typeface="Noto Serif"/>
                <a:cs typeface="Noto Serif"/>
              </a:rPr>
              <a:t>па</a:t>
            </a:r>
            <a:r>
              <a:rPr lang="en-US" sz="2400" dirty="0">
                <a:latin typeface="Calibri"/>
                <a:ea typeface="Noto Serif"/>
                <a:cs typeface="Noto Serif"/>
              </a:rPr>
              <a:t> </a:t>
            </a:r>
            <a:r>
              <a:rPr lang="en-US" sz="2400" dirty="0" err="1">
                <a:latin typeface="Calibri"/>
                <a:ea typeface="Noto Serif"/>
                <a:cs typeface="Noto Serif"/>
              </a:rPr>
              <a:t>му</a:t>
            </a:r>
            <a:r>
              <a:rPr lang="en-US" sz="2400" dirty="0">
                <a:latin typeface="Calibri"/>
                <a:ea typeface="Noto Serif"/>
                <a:cs typeface="Noto Serif"/>
              </a:rPr>
              <a:t> </a:t>
            </a:r>
            <a:r>
              <a:rPr lang="en-US" sz="2400" dirty="0" err="1">
                <a:latin typeface="Calibri"/>
                <a:ea typeface="Noto Serif"/>
                <a:cs typeface="Noto Serif"/>
              </a:rPr>
              <a:t>ругајући</a:t>
            </a:r>
            <a:r>
              <a:rPr lang="en-US" sz="2400" dirty="0">
                <a:latin typeface="Calibri"/>
                <a:ea typeface="Noto Serif"/>
                <a:cs typeface="Noto Serif"/>
              </a:rPr>
              <a:t> </a:t>
            </a:r>
            <a:r>
              <a:rPr lang="en-US" sz="2400" dirty="0" err="1">
                <a:latin typeface="Calibri"/>
                <a:ea typeface="Noto Serif"/>
                <a:cs typeface="Noto Serif"/>
              </a:rPr>
              <a:t>се</a:t>
            </a:r>
            <a:r>
              <a:rPr lang="en-US" sz="2400" dirty="0">
                <a:latin typeface="Calibri"/>
                <a:ea typeface="Noto Serif"/>
                <a:cs typeface="Noto Serif"/>
              </a:rPr>
              <a:t> </a:t>
            </a:r>
            <a:r>
              <a:rPr lang="en-US" sz="2400" dirty="0" err="1">
                <a:latin typeface="Calibri"/>
                <a:ea typeface="Noto Serif"/>
                <a:cs typeface="Noto Serif"/>
              </a:rPr>
              <a:t>рекоше</a:t>
            </a:r>
            <a:r>
              <a:rPr lang="en-US" sz="2400" dirty="0">
                <a:latin typeface="Calibri"/>
                <a:ea typeface="Noto Serif"/>
                <a:cs typeface="Noto Serif"/>
              </a:rPr>
              <a:t>: “</a:t>
            </a:r>
            <a:r>
              <a:rPr lang="en-US" sz="2400" i="1" dirty="0" err="1">
                <a:latin typeface="Calibri"/>
                <a:ea typeface="Noto Serif"/>
                <a:cs typeface="Noto Serif"/>
              </a:rPr>
              <a:t>Да</a:t>
            </a:r>
            <a:r>
              <a:rPr lang="en-US" sz="2400" i="1" dirty="0">
                <a:latin typeface="Calibri"/>
                <a:ea typeface="Noto Serif"/>
                <a:cs typeface="Noto Serif"/>
              </a:rPr>
              <a:t> </a:t>
            </a:r>
            <a:r>
              <a:rPr lang="en-US" sz="2400" i="1" dirty="0" err="1">
                <a:latin typeface="Calibri"/>
                <a:ea typeface="Noto Serif"/>
                <a:cs typeface="Noto Serif"/>
              </a:rPr>
              <a:t>нећеш</a:t>
            </a:r>
            <a:r>
              <a:rPr lang="en-US" sz="2400" i="1" dirty="0">
                <a:latin typeface="Calibri"/>
                <a:ea typeface="Noto Serif"/>
                <a:cs typeface="Noto Serif"/>
              </a:rPr>
              <a:t> </a:t>
            </a:r>
            <a:r>
              <a:rPr lang="en-US" sz="2400" i="1" dirty="0" err="1">
                <a:latin typeface="Calibri"/>
                <a:ea typeface="Noto Serif"/>
                <a:cs typeface="Noto Serif"/>
              </a:rPr>
              <a:t>још</a:t>
            </a:r>
            <a:r>
              <a:rPr lang="en-US" sz="2400" i="1" dirty="0">
                <a:latin typeface="Calibri"/>
                <a:ea typeface="Noto Serif"/>
                <a:cs typeface="Noto Serif"/>
              </a:rPr>
              <a:t> </a:t>
            </a:r>
            <a:r>
              <a:rPr lang="en-US" sz="2400" i="1" dirty="0" err="1">
                <a:latin typeface="Calibri"/>
                <a:ea typeface="Noto Serif"/>
                <a:cs typeface="Noto Serif"/>
              </a:rPr>
              <a:t>бити</a:t>
            </a:r>
            <a:r>
              <a:rPr lang="en-US" sz="2400" i="1" dirty="0">
                <a:latin typeface="Calibri"/>
                <a:ea typeface="Noto Serif"/>
                <a:cs typeface="Noto Serif"/>
              </a:rPr>
              <a:t> </a:t>
            </a:r>
            <a:r>
              <a:rPr lang="en-US" sz="2400" i="1" dirty="0" err="1">
                <a:latin typeface="Calibri"/>
                <a:ea typeface="Noto Serif"/>
                <a:cs typeface="Noto Serif"/>
              </a:rPr>
              <a:t>цар</a:t>
            </a:r>
            <a:r>
              <a:rPr lang="en-US" sz="2400" i="1" dirty="0">
                <a:latin typeface="Calibri"/>
                <a:ea typeface="Noto Serif"/>
                <a:cs typeface="Noto Serif"/>
              </a:rPr>
              <a:t> </a:t>
            </a:r>
            <a:r>
              <a:rPr lang="en-US" sz="2400" i="1" dirty="0" err="1">
                <a:latin typeface="Calibri"/>
                <a:ea typeface="Noto Serif"/>
                <a:cs typeface="Noto Serif"/>
              </a:rPr>
              <a:t>над</a:t>
            </a:r>
            <a:r>
              <a:rPr lang="en-US" sz="2400" i="1" dirty="0">
                <a:latin typeface="Calibri"/>
                <a:ea typeface="Noto Serif"/>
                <a:cs typeface="Noto Serif"/>
              </a:rPr>
              <a:t> </a:t>
            </a:r>
            <a:r>
              <a:rPr lang="en-US" sz="2400" i="1" dirty="0" err="1">
                <a:latin typeface="Calibri"/>
                <a:ea typeface="Noto Serif"/>
                <a:cs typeface="Noto Serif"/>
              </a:rPr>
              <a:t>нама</a:t>
            </a:r>
            <a:r>
              <a:rPr lang="en-US" sz="2400" i="1" dirty="0">
                <a:latin typeface="Calibri"/>
                <a:ea typeface="Noto Serif"/>
                <a:cs typeface="Noto Serif"/>
              </a:rPr>
              <a:t> и </a:t>
            </a:r>
            <a:r>
              <a:rPr lang="en-US" sz="2400" i="1" dirty="0" err="1">
                <a:latin typeface="Calibri"/>
                <a:ea typeface="Noto Serif"/>
                <a:cs typeface="Noto Serif"/>
              </a:rPr>
              <a:t>заповедати</a:t>
            </a:r>
            <a:r>
              <a:rPr lang="en-US" sz="2400" i="1" dirty="0">
                <a:latin typeface="Calibri"/>
                <a:ea typeface="Noto Serif"/>
                <a:cs typeface="Noto Serif"/>
              </a:rPr>
              <a:t> </a:t>
            </a:r>
            <a:r>
              <a:rPr lang="en-US" sz="2400" i="1" dirty="0" err="1">
                <a:latin typeface="Calibri"/>
                <a:ea typeface="Noto Serif"/>
                <a:cs typeface="Noto Serif"/>
              </a:rPr>
              <a:t>нам</a:t>
            </a:r>
            <a:r>
              <a:rPr lang="en-US" sz="2400" i="1" dirty="0">
                <a:latin typeface="Calibri"/>
                <a:ea typeface="Noto Serif"/>
                <a:cs typeface="Noto Serif"/>
              </a:rPr>
              <a:t>?”. </a:t>
            </a:r>
            <a:endParaRPr lang="en-US" sz="2400" dirty="0">
              <a:latin typeface="Calibri"/>
              <a:ea typeface="Noto Serif"/>
              <a:cs typeface="Calibri"/>
            </a:endParaRPr>
          </a:p>
          <a:p>
            <a:pPr>
              <a:buNone/>
            </a:pPr>
            <a:r>
              <a:rPr lang="en-US" sz="2400" dirty="0">
                <a:latin typeface="Calibri"/>
                <a:ea typeface="Noto Serif"/>
                <a:cs typeface="Noto Serif"/>
              </a:rPr>
              <a:t>        </a:t>
            </a:r>
            <a:r>
              <a:rPr lang="en-US" sz="2400" dirty="0" err="1">
                <a:latin typeface="Calibri"/>
                <a:ea typeface="Noto Serif"/>
                <a:cs typeface="Noto Serif"/>
              </a:rPr>
              <a:t>После</a:t>
            </a:r>
            <a:r>
              <a:rPr lang="en-US" sz="2400" dirty="0">
                <a:latin typeface="Calibri"/>
                <a:ea typeface="Noto Serif"/>
                <a:cs typeface="Noto Serif"/>
              </a:rPr>
              <a:t> </a:t>
            </a:r>
            <a:r>
              <a:rPr lang="en-US" sz="2400" dirty="0" err="1">
                <a:latin typeface="Calibri"/>
                <a:ea typeface="Noto Serif"/>
                <a:cs typeface="Noto Serif"/>
              </a:rPr>
              <a:t>неког</a:t>
            </a:r>
            <a:r>
              <a:rPr lang="en-US" sz="2400" dirty="0">
                <a:latin typeface="Calibri"/>
                <a:ea typeface="Noto Serif"/>
                <a:cs typeface="Noto Serif"/>
              </a:rPr>
              <a:t> </a:t>
            </a:r>
            <a:r>
              <a:rPr lang="en-US" sz="2400" dirty="0" err="1">
                <a:latin typeface="Calibri"/>
                <a:ea typeface="Noto Serif"/>
                <a:cs typeface="Noto Serif"/>
              </a:rPr>
              <a:t>времена</a:t>
            </a:r>
            <a:r>
              <a:rPr lang="en-US" sz="2400" dirty="0">
                <a:latin typeface="Calibri"/>
                <a:ea typeface="Noto Serif"/>
                <a:cs typeface="Noto Serif"/>
              </a:rPr>
              <a:t> </a:t>
            </a:r>
            <a:r>
              <a:rPr lang="en-US" sz="2400" dirty="0" err="1">
                <a:latin typeface="Calibri"/>
                <a:ea typeface="Noto Serif"/>
                <a:cs typeface="Noto Serif"/>
              </a:rPr>
              <a:t>Јосиф</a:t>
            </a:r>
            <a:r>
              <a:rPr lang="en-US" sz="2400" dirty="0">
                <a:latin typeface="Calibri"/>
                <a:ea typeface="Noto Serif"/>
                <a:cs typeface="Noto Serif"/>
              </a:rPr>
              <a:t> </a:t>
            </a:r>
            <a:r>
              <a:rPr lang="en-US" sz="2400" dirty="0" err="1">
                <a:latin typeface="Calibri"/>
                <a:ea typeface="Noto Serif"/>
                <a:cs typeface="Noto Serif"/>
              </a:rPr>
              <a:t>исприча</a:t>
            </a:r>
            <a:r>
              <a:rPr lang="en-US" sz="2400" dirty="0">
                <a:latin typeface="Calibri"/>
                <a:ea typeface="Noto Serif"/>
                <a:cs typeface="Noto Serif"/>
              </a:rPr>
              <a:t> </a:t>
            </a:r>
            <a:r>
              <a:rPr lang="en-US" sz="2400" dirty="0" err="1">
                <a:latin typeface="Calibri"/>
                <a:ea typeface="Noto Serif"/>
                <a:cs typeface="Noto Serif"/>
              </a:rPr>
              <a:t>оцу</a:t>
            </a:r>
            <a:r>
              <a:rPr lang="en-US" sz="2400" dirty="0">
                <a:latin typeface="Calibri"/>
                <a:ea typeface="Noto Serif"/>
                <a:cs typeface="Noto Serif"/>
              </a:rPr>
              <a:t> и </a:t>
            </a:r>
            <a:r>
              <a:rPr lang="en-US" sz="2400" dirty="0" err="1">
                <a:latin typeface="Calibri"/>
                <a:ea typeface="Noto Serif"/>
                <a:cs typeface="Noto Serif"/>
              </a:rPr>
              <a:t>браћи</a:t>
            </a:r>
            <a:r>
              <a:rPr lang="en-US" sz="2400" dirty="0">
                <a:latin typeface="Calibri"/>
                <a:ea typeface="Noto Serif"/>
                <a:cs typeface="Noto Serif"/>
              </a:rPr>
              <a:t> </a:t>
            </a:r>
            <a:r>
              <a:rPr lang="en-US" sz="2400" dirty="0" err="1">
                <a:latin typeface="Calibri"/>
                <a:ea typeface="Noto Serif"/>
                <a:cs typeface="Noto Serif"/>
              </a:rPr>
              <a:t>други</a:t>
            </a:r>
            <a:r>
              <a:rPr lang="en-US" sz="2400" dirty="0">
                <a:latin typeface="Calibri"/>
                <a:ea typeface="Noto Serif"/>
                <a:cs typeface="Noto Serif"/>
              </a:rPr>
              <a:t> </a:t>
            </a:r>
            <a:r>
              <a:rPr lang="en-US" sz="2400" dirty="0" err="1">
                <a:latin typeface="Calibri"/>
                <a:ea typeface="Noto Serif"/>
                <a:cs typeface="Noto Serif"/>
              </a:rPr>
              <a:t>свој</a:t>
            </a:r>
            <a:r>
              <a:rPr lang="en-US" sz="2400" dirty="0">
                <a:latin typeface="Calibri"/>
                <a:ea typeface="Noto Serif"/>
                <a:cs typeface="Noto Serif"/>
              </a:rPr>
              <a:t> </a:t>
            </a:r>
            <a:r>
              <a:rPr lang="en-US" sz="2400" dirty="0" err="1">
                <a:latin typeface="Calibri"/>
                <a:ea typeface="Noto Serif"/>
                <a:cs typeface="Noto Serif"/>
              </a:rPr>
              <a:t>сан</a:t>
            </a:r>
            <a:r>
              <a:rPr lang="en-US" sz="2400" dirty="0">
                <a:latin typeface="Calibri"/>
                <a:ea typeface="Noto Serif"/>
                <a:cs typeface="Noto Serif"/>
              </a:rPr>
              <a:t>: “</a:t>
            </a:r>
            <a:r>
              <a:rPr lang="en-US" sz="2400" i="1" dirty="0" err="1">
                <a:latin typeface="Calibri"/>
                <a:ea typeface="Noto Serif"/>
                <a:cs typeface="Noto Serif"/>
              </a:rPr>
              <a:t>Усних</a:t>
            </a:r>
            <a:r>
              <a:rPr lang="en-US" sz="2400" i="1" dirty="0">
                <a:latin typeface="Calibri"/>
                <a:ea typeface="Noto Serif"/>
                <a:cs typeface="Noto Serif"/>
              </a:rPr>
              <a:t> </a:t>
            </a:r>
            <a:r>
              <a:rPr lang="en-US" sz="2400" i="1" dirty="0" err="1">
                <a:latin typeface="Calibri"/>
                <a:ea typeface="Noto Serif"/>
                <a:cs typeface="Noto Serif"/>
              </a:rPr>
              <a:t>опет</a:t>
            </a:r>
            <a:r>
              <a:rPr lang="en-US" sz="2400" i="1" dirty="0">
                <a:latin typeface="Calibri"/>
                <a:ea typeface="Noto Serif"/>
                <a:cs typeface="Noto Serif"/>
              </a:rPr>
              <a:t> </a:t>
            </a:r>
            <a:r>
              <a:rPr lang="en-US" sz="2400" i="1" dirty="0" err="1">
                <a:latin typeface="Calibri"/>
                <a:ea typeface="Noto Serif"/>
                <a:cs typeface="Noto Serif"/>
              </a:rPr>
              <a:t>један</a:t>
            </a:r>
            <a:r>
              <a:rPr lang="en-US" sz="2400" i="1" dirty="0">
                <a:latin typeface="Calibri"/>
                <a:ea typeface="Noto Serif"/>
                <a:cs typeface="Noto Serif"/>
              </a:rPr>
              <a:t> </a:t>
            </a:r>
            <a:r>
              <a:rPr lang="en-US" sz="2400" i="1" dirty="0" err="1">
                <a:latin typeface="Calibri"/>
                <a:ea typeface="Noto Serif"/>
                <a:cs typeface="Noto Serif"/>
              </a:rPr>
              <a:t>необичан</a:t>
            </a:r>
            <a:r>
              <a:rPr lang="en-US" sz="2400" i="1" dirty="0">
                <a:latin typeface="Calibri"/>
                <a:ea typeface="Noto Serif"/>
                <a:cs typeface="Noto Serif"/>
              </a:rPr>
              <a:t> </a:t>
            </a:r>
            <a:r>
              <a:rPr lang="en-US" sz="2400" i="1" dirty="0" err="1">
                <a:latin typeface="Calibri"/>
                <a:ea typeface="Noto Serif"/>
                <a:cs typeface="Noto Serif"/>
              </a:rPr>
              <a:t>сан</a:t>
            </a:r>
            <a:r>
              <a:rPr lang="en-US" sz="2400" i="1" dirty="0">
                <a:latin typeface="Calibri"/>
                <a:ea typeface="Noto Serif"/>
                <a:cs typeface="Noto Serif"/>
              </a:rPr>
              <a:t>. </a:t>
            </a:r>
            <a:r>
              <a:rPr lang="en-US" sz="2400" i="1" dirty="0" err="1">
                <a:latin typeface="Calibri"/>
                <a:ea typeface="Noto Serif"/>
                <a:cs typeface="Noto Serif"/>
              </a:rPr>
              <a:t>Сунце</a:t>
            </a:r>
            <a:r>
              <a:rPr lang="en-US" sz="2400" i="1" dirty="0">
                <a:latin typeface="Calibri"/>
                <a:ea typeface="Noto Serif"/>
                <a:cs typeface="Noto Serif"/>
              </a:rPr>
              <a:t>, </a:t>
            </a:r>
            <a:r>
              <a:rPr lang="en-US" sz="2400" i="1" dirty="0" err="1">
                <a:latin typeface="Calibri"/>
                <a:ea typeface="Noto Serif"/>
                <a:cs typeface="Noto Serif"/>
              </a:rPr>
              <a:t>месец</a:t>
            </a:r>
            <a:r>
              <a:rPr lang="en-US" sz="2400" i="1" dirty="0">
                <a:latin typeface="Calibri"/>
                <a:ea typeface="Noto Serif"/>
                <a:cs typeface="Noto Serif"/>
              </a:rPr>
              <a:t> и </a:t>
            </a:r>
            <a:r>
              <a:rPr lang="en-US" sz="2400" i="1" dirty="0" err="1">
                <a:latin typeface="Calibri"/>
                <a:ea typeface="Noto Serif"/>
                <a:cs typeface="Noto Serif"/>
              </a:rPr>
              <a:t>једанаест</a:t>
            </a:r>
            <a:r>
              <a:rPr lang="en-US" sz="2400" i="1" dirty="0">
                <a:latin typeface="Calibri"/>
                <a:ea typeface="Noto Serif"/>
                <a:cs typeface="Noto Serif"/>
              </a:rPr>
              <a:t> </a:t>
            </a:r>
            <a:r>
              <a:rPr lang="en-US" sz="2400" i="1" dirty="0" err="1">
                <a:latin typeface="Calibri"/>
                <a:ea typeface="Noto Serif"/>
                <a:cs typeface="Noto Serif"/>
              </a:rPr>
              <a:t>звезда</a:t>
            </a:r>
            <a:r>
              <a:rPr lang="en-US" sz="2400" i="1" dirty="0">
                <a:latin typeface="Calibri"/>
                <a:ea typeface="Noto Serif"/>
                <a:cs typeface="Noto Serif"/>
              </a:rPr>
              <a:t> </a:t>
            </a:r>
            <a:r>
              <a:rPr lang="en-US" sz="2400" i="1" dirty="0" err="1">
                <a:latin typeface="Calibri"/>
                <a:ea typeface="Noto Serif"/>
                <a:cs typeface="Noto Serif"/>
              </a:rPr>
              <a:t>клањаху</a:t>
            </a:r>
            <a:r>
              <a:rPr lang="en-US" sz="2400" i="1" dirty="0">
                <a:latin typeface="Calibri"/>
                <a:ea typeface="Noto Serif"/>
                <a:cs typeface="Noto Serif"/>
              </a:rPr>
              <a:t> </a:t>
            </a:r>
            <a:r>
              <a:rPr lang="en-US" sz="2400" i="1" dirty="0" err="1">
                <a:latin typeface="Calibri"/>
                <a:ea typeface="Noto Serif"/>
                <a:cs typeface="Noto Serif"/>
              </a:rPr>
              <a:t>се</a:t>
            </a:r>
            <a:r>
              <a:rPr lang="en-US" sz="2400" i="1" dirty="0">
                <a:latin typeface="Calibri"/>
                <a:ea typeface="Noto Serif"/>
                <a:cs typeface="Noto Serif"/>
              </a:rPr>
              <a:t> </a:t>
            </a:r>
            <a:r>
              <a:rPr lang="en-US" sz="2400" i="1" dirty="0" err="1">
                <a:latin typeface="Calibri"/>
                <a:ea typeface="Noto Serif"/>
                <a:cs typeface="Noto Serif"/>
              </a:rPr>
              <a:t>мени</a:t>
            </a:r>
            <a:r>
              <a:rPr lang="en-US" sz="2400" i="1" dirty="0">
                <a:latin typeface="Calibri"/>
                <a:ea typeface="Noto Serif"/>
                <a:cs typeface="Noto Serif"/>
              </a:rPr>
              <a:t>”. </a:t>
            </a:r>
            <a:r>
              <a:rPr lang="en-US" sz="2400" dirty="0" err="1">
                <a:latin typeface="Calibri"/>
                <a:ea typeface="Noto Serif"/>
                <a:cs typeface="Noto Serif"/>
              </a:rPr>
              <a:t>Ово</a:t>
            </a:r>
            <a:r>
              <a:rPr lang="en-US" sz="2400" dirty="0">
                <a:latin typeface="Calibri"/>
                <a:ea typeface="Noto Serif"/>
                <a:cs typeface="Noto Serif"/>
              </a:rPr>
              <a:t> </a:t>
            </a:r>
            <a:r>
              <a:rPr lang="en-US" sz="2400" dirty="0" err="1">
                <a:latin typeface="Calibri"/>
                <a:ea typeface="Noto Serif"/>
                <a:cs typeface="Noto Serif"/>
              </a:rPr>
              <a:t>још</a:t>
            </a:r>
            <a:r>
              <a:rPr lang="en-US" sz="2400" dirty="0">
                <a:latin typeface="Calibri"/>
                <a:ea typeface="Noto Serif"/>
                <a:cs typeface="Noto Serif"/>
              </a:rPr>
              <a:t> </a:t>
            </a:r>
            <a:r>
              <a:rPr lang="en-US" sz="2400" dirty="0" err="1">
                <a:latin typeface="Calibri"/>
                <a:ea typeface="Noto Serif"/>
                <a:cs typeface="Noto Serif"/>
              </a:rPr>
              <a:t>више</a:t>
            </a:r>
            <a:r>
              <a:rPr lang="en-US" sz="2400" dirty="0">
                <a:latin typeface="Calibri"/>
                <a:ea typeface="Noto Serif"/>
                <a:cs typeface="Noto Serif"/>
              </a:rPr>
              <a:t> </a:t>
            </a:r>
            <a:r>
              <a:rPr lang="en-US" sz="2400" dirty="0" err="1">
                <a:latin typeface="Calibri"/>
                <a:ea typeface="Noto Serif"/>
                <a:cs typeface="Noto Serif"/>
              </a:rPr>
              <a:t>наљути</a:t>
            </a:r>
            <a:r>
              <a:rPr lang="en-US" sz="2400" dirty="0">
                <a:latin typeface="Calibri"/>
                <a:ea typeface="Noto Serif"/>
                <a:cs typeface="Noto Serif"/>
              </a:rPr>
              <a:t> </a:t>
            </a:r>
            <a:r>
              <a:rPr lang="en-US" sz="2400" dirty="0" err="1">
                <a:latin typeface="Calibri"/>
                <a:ea typeface="Noto Serif"/>
                <a:cs typeface="Noto Serif"/>
              </a:rPr>
              <a:t>Јосифову</a:t>
            </a:r>
            <a:r>
              <a:rPr lang="en-US" sz="2400" dirty="0">
                <a:latin typeface="Calibri"/>
                <a:ea typeface="Noto Serif"/>
                <a:cs typeface="Noto Serif"/>
              </a:rPr>
              <a:t> </a:t>
            </a:r>
            <a:r>
              <a:rPr lang="en-US" sz="2400" dirty="0" err="1">
                <a:latin typeface="Calibri"/>
                <a:ea typeface="Noto Serif"/>
                <a:cs typeface="Noto Serif"/>
              </a:rPr>
              <a:t>браћу</a:t>
            </a:r>
            <a:r>
              <a:rPr lang="en-US" sz="2400" dirty="0">
                <a:latin typeface="Calibri"/>
                <a:ea typeface="Noto Serif"/>
                <a:cs typeface="Noto Serif"/>
              </a:rPr>
              <a:t>. </a:t>
            </a:r>
            <a:r>
              <a:rPr lang="en-US" sz="2400" dirty="0" err="1">
                <a:latin typeface="Calibri"/>
                <a:ea typeface="Noto Serif"/>
                <a:cs typeface="Noto Serif"/>
              </a:rPr>
              <a:t>Чак</a:t>
            </a:r>
            <a:r>
              <a:rPr lang="en-US" sz="2400" dirty="0">
                <a:latin typeface="Calibri"/>
                <a:ea typeface="Noto Serif"/>
                <a:cs typeface="Noto Serif"/>
              </a:rPr>
              <a:t> </a:t>
            </a:r>
            <a:r>
              <a:rPr lang="en-US" sz="2400" dirty="0" err="1">
                <a:latin typeface="Calibri"/>
                <a:ea typeface="Noto Serif"/>
                <a:cs typeface="Noto Serif"/>
              </a:rPr>
              <a:t>га</a:t>
            </a:r>
            <a:r>
              <a:rPr lang="en-US" sz="2400" dirty="0">
                <a:latin typeface="Calibri"/>
                <a:ea typeface="Noto Serif"/>
                <a:cs typeface="Noto Serif"/>
              </a:rPr>
              <a:t> и </a:t>
            </a:r>
            <a:r>
              <a:rPr lang="en-US" sz="2400" dirty="0" err="1">
                <a:latin typeface="Calibri"/>
                <a:ea typeface="Noto Serif"/>
                <a:cs typeface="Noto Serif"/>
              </a:rPr>
              <a:t>отац</a:t>
            </a:r>
            <a:r>
              <a:rPr lang="en-US" sz="2400" dirty="0">
                <a:latin typeface="Calibri"/>
                <a:ea typeface="Noto Serif"/>
                <a:cs typeface="Noto Serif"/>
              </a:rPr>
              <a:t> </a:t>
            </a:r>
            <a:r>
              <a:rPr lang="en-US" sz="2400" dirty="0" err="1">
                <a:latin typeface="Calibri"/>
                <a:ea typeface="Noto Serif"/>
                <a:cs typeface="Noto Serif"/>
              </a:rPr>
              <a:t>прекори</a:t>
            </a:r>
            <a:r>
              <a:rPr lang="en-US" sz="2400" dirty="0">
                <a:latin typeface="Calibri"/>
                <a:ea typeface="Noto Serif"/>
                <a:cs typeface="Noto Serif"/>
              </a:rPr>
              <a:t> </a:t>
            </a:r>
            <a:r>
              <a:rPr lang="en-US" sz="2400" dirty="0" err="1">
                <a:latin typeface="Calibri"/>
                <a:ea typeface="Noto Serif"/>
                <a:cs typeface="Noto Serif"/>
              </a:rPr>
              <a:t>речима</a:t>
            </a:r>
            <a:r>
              <a:rPr lang="en-US" sz="2400" dirty="0">
                <a:latin typeface="Calibri"/>
                <a:ea typeface="Noto Serif"/>
                <a:cs typeface="Noto Serif"/>
              </a:rPr>
              <a:t>: “</a:t>
            </a:r>
            <a:r>
              <a:rPr lang="en-US" sz="2400" i="1" dirty="0" err="1">
                <a:latin typeface="Calibri"/>
                <a:ea typeface="Noto Serif"/>
                <a:cs typeface="Noto Serif"/>
              </a:rPr>
              <a:t>Еда</a:t>
            </a:r>
            <a:r>
              <a:rPr lang="en-US" sz="2400" i="1" dirty="0">
                <a:latin typeface="Calibri"/>
                <a:ea typeface="Noto Serif"/>
                <a:cs typeface="Noto Serif"/>
              </a:rPr>
              <a:t> </a:t>
            </a:r>
            <a:r>
              <a:rPr lang="en-US" sz="2400" i="1" dirty="0" err="1">
                <a:latin typeface="Calibri"/>
                <a:ea typeface="Noto Serif"/>
                <a:cs typeface="Noto Serif"/>
              </a:rPr>
              <a:t>ли</a:t>
            </a:r>
            <a:r>
              <a:rPr lang="en-US" sz="2400" i="1" dirty="0">
                <a:latin typeface="Calibri"/>
                <a:ea typeface="Noto Serif"/>
                <a:cs typeface="Noto Serif"/>
              </a:rPr>
              <a:t> </a:t>
            </a:r>
            <a:r>
              <a:rPr lang="en-US" sz="2400" i="1" dirty="0" err="1">
                <a:latin typeface="Calibri"/>
                <a:ea typeface="Noto Serif"/>
                <a:cs typeface="Noto Serif"/>
              </a:rPr>
              <a:t>ћемо</a:t>
            </a:r>
            <a:r>
              <a:rPr lang="en-US" sz="2400" i="1" dirty="0">
                <a:latin typeface="Calibri"/>
                <a:ea typeface="Noto Serif"/>
                <a:cs typeface="Noto Serif"/>
              </a:rPr>
              <a:t> </a:t>
            </a:r>
            <a:r>
              <a:rPr lang="en-US" sz="2400" i="1" dirty="0" err="1">
                <a:latin typeface="Calibri"/>
                <a:ea typeface="Noto Serif"/>
                <a:cs typeface="Noto Serif"/>
              </a:rPr>
              <a:t>доћи</a:t>
            </a:r>
            <a:r>
              <a:rPr lang="en-US" sz="2400" i="1" dirty="0">
                <a:latin typeface="Calibri"/>
                <a:ea typeface="Noto Serif"/>
                <a:cs typeface="Noto Serif"/>
              </a:rPr>
              <a:t> </a:t>
            </a:r>
            <a:r>
              <a:rPr lang="en-US" sz="2400" i="1" dirty="0" err="1">
                <a:latin typeface="Calibri"/>
                <a:ea typeface="Noto Serif"/>
                <a:cs typeface="Noto Serif"/>
              </a:rPr>
              <a:t>ја</a:t>
            </a:r>
            <a:r>
              <a:rPr lang="en-US" sz="2400" i="1" dirty="0">
                <a:latin typeface="Calibri"/>
                <a:ea typeface="Noto Serif"/>
                <a:cs typeface="Noto Serif"/>
              </a:rPr>
              <a:t> и </a:t>
            </a:r>
            <a:r>
              <a:rPr lang="en-US" sz="2400" i="1" dirty="0" err="1">
                <a:latin typeface="Calibri"/>
                <a:ea typeface="Noto Serif"/>
                <a:cs typeface="Noto Serif"/>
              </a:rPr>
              <a:t>мати</a:t>
            </a:r>
            <a:r>
              <a:rPr lang="en-US" sz="2400" i="1" dirty="0">
                <a:latin typeface="Calibri"/>
                <a:ea typeface="Noto Serif"/>
                <a:cs typeface="Noto Serif"/>
              </a:rPr>
              <a:t> </a:t>
            </a:r>
            <a:r>
              <a:rPr lang="en-US" sz="2400" i="1" dirty="0" err="1">
                <a:latin typeface="Calibri"/>
                <a:ea typeface="Noto Serif"/>
                <a:cs typeface="Noto Serif"/>
              </a:rPr>
              <a:t>твоја</a:t>
            </a:r>
            <a:r>
              <a:rPr lang="en-US" sz="2400" i="1" dirty="0">
                <a:latin typeface="Calibri"/>
                <a:ea typeface="Noto Serif"/>
                <a:cs typeface="Noto Serif"/>
              </a:rPr>
              <a:t> и </a:t>
            </a:r>
            <a:r>
              <a:rPr lang="en-US" sz="2400" i="1" dirty="0" err="1">
                <a:latin typeface="Calibri"/>
                <a:ea typeface="Noto Serif"/>
                <a:cs typeface="Noto Serif"/>
              </a:rPr>
              <a:t>браћа</a:t>
            </a:r>
            <a:r>
              <a:rPr lang="en-US" sz="2400" i="1" dirty="0">
                <a:latin typeface="Calibri"/>
                <a:ea typeface="Noto Serif"/>
                <a:cs typeface="Noto Serif"/>
              </a:rPr>
              <a:t> </a:t>
            </a:r>
            <a:r>
              <a:rPr lang="en-US" sz="2400" i="1" dirty="0" err="1">
                <a:latin typeface="Calibri"/>
                <a:ea typeface="Noto Serif"/>
                <a:cs typeface="Noto Serif"/>
              </a:rPr>
              <a:t>твоја</a:t>
            </a:r>
            <a:r>
              <a:rPr lang="en-US" sz="2400" i="1" dirty="0">
                <a:latin typeface="Calibri"/>
                <a:ea typeface="Noto Serif"/>
                <a:cs typeface="Noto Serif"/>
              </a:rPr>
              <a:t>, </a:t>
            </a:r>
            <a:r>
              <a:rPr lang="en-US" sz="2400" i="1" dirty="0" err="1">
                <a:latin typeface="Calibri"/>
                <a:ea typeface="Noto Serif"/>
                <a:cs typeface="Noto Serif"/>
              </a:rPr>
              <a:t>да</a:t>
            </a:r>
            <a:r>
              <a:rPr lang="en-US" sz="2400" i="1" dirty="0">
                <a:latin typeface="Calibri"/>
                <a:ea typeface="Noto Serif"/>
                <a:cs typeface="Noto Serif"/>
              </a:rPr>
              <a:t> </a:t>
            </a:r>
            <a:r>
              <a:rPr lang="en-US" sz="2400" i="1" dirty="0" err="1">
                <a:latin typeface="Calibri"/>
                <a:ea typeface="Noto Serif"/>
                <a:cs typeface="Noto Serif"/>
              </a:rPr>
              <a:t>се</a:t>
            </a:r>
            <a:r>
              <a:rPr lang="en-US" sz="2400" i="1" dirty="0">
                <a:latin typeface="Calibri"/>
                <a:ea typeface="Noto Serif"/>
                <a:cs typeface="Noto Serif"/>
              </a:rPr>
              <a:t> </a:t>
            </a:r>
            <a:r>
              <a:rPr lang="en-US" sz="2400" i="1" dirty="0" err="1">
                <a:latin typeface="Calibri"/>
                <a:ea typeface="Noto Serif"/>
                <a:cs typeface="Noto Serif"/>
              </a:rPr>
              <a:t>клањамо</a:t>
            </a:r>
            <a:r>
              <a:rPr lang="en-US" sz="2400" i="1" dirty="0">
                <a:latin typeface="Calibri"/>
                <a:ea typeface="Noto Serif"/>
                <a:cs typeface="Noto Serif"/>
              </a:rPr>
              <a:t> </a:t>
            </a:r>
            <a:r>
              <a:rPr lang="en-US" sz="2400" i="1" dirty="0" err="1">
                <a:latin typeface="Calibri"/>
                <a:ea typeface="Noto Serif"/>
                <a:cs typeface="Noto Serif"/>
              </a:rPr>
              <a:t>теби</a:t>
            </a:r>
            <a:r>
              <a:rPr lang="en-US" sz="2400" i="1" dirty="0">
                <a:latin typeface="Calibri"/>
                <a:ea typeface="Noto Serif"/>
                <a:cs typeface="Noto Serif"/>
              </a:rPr>
              <a:t>”?</a:t>
            </a:r>
            <a:endParaRPr lang="en-US" sz="2400">
              <a:latin typeface="Calibri"/>
              <a:cs typeface="Calibri"/>
            </a:endParaRPr>
          </a:p>
          <a:p>
            <a:pPr marL="0" indent="0">
              <a:buNone/>
            </a:pPr>
            <a:endParaRPr lang="en-US" sz="1700">
              <a:cs typeface="Calibri" panose="020F0502020204030204"/>
            </a:endParaRPr>
          </a:p>
        </p:txBody>
      </p:sp>
      <p:pic>
        <p:nvPicPr>
          <p:cNvPr id="4" name="Picture 4">
            <a:extLst>
              <a:ext uri="{FF2B5EF4-FFF2-40B4-BE49-F238E27FC236}">
                <a16:creationId xmlns:a16="http://schemas.microsoft.com/office/drawing/2014/main" id="{D4D899AB-BE53-4DAC-BC7C-84B186BAB37C}"/>
              </a:ext>
            </a:extLst>
          </p:cNvPr>
          <p:cNvPicPr>
            <a:picLocks noChangeAspect="1"/>
          </p:cNvPicPr>
          <p:nvPr/>
        </p:nvPicPr>
        <p:blipFill>
          <a:blip r:embed="rId2"/>
          <a:stretch>
            <a:fillRect/>
          </a:stretch>
        </p:blipFill>
        <p:spPr>
          <a:xfrm>
            <a:off x="8062765" y="799365"/>
            <a:ext cx="2946870" cy="2210153"/>
          </a:xfrm>
          <a:prstGeom prst="rect">
            <a:avLst/>
          </a:prstGeom>
        </p:spPr>
      </p:pic>
      <p:pic>
        <p:nvPicPr>
          <p:cNvPr id="5" name="Picture 5" descr="A picture containing diagram&#10;&#10;Description automatically generated">
            <a:extLst>
              <a:ext uri="{FF2B5EF4-FFF2-40B4-BE49-F238E27FC236}">
                <a16:creationId xmlns:a16="http://schemas.microsoft.com/office/drawing/2014/main" id="{5D177F10-F038-4C62-BBDB-3D4A5FBCC7EE}"/>
              </a:ext>
            </a:extLst>
          </p:cNvPr>
          <p:cNvPicPr>
            <a:picLocks noChangeAspect="1"/>
          </p:cNvPicPr>
          <p:nvPr/>
        </p:nvPicPr>
        <p:blipFill>
          <a:blip r:embed="rId3"/>
          <a:stretch>
            <a:fillRect/>
          </a:stretch>
        </p:blipFill>
        <p:spPr>
          <a:xfrm>
            <a:off x="8026336" y="3375824"/>
            <a:ext cx="2991017" cy="2243263"/>
          </a:xfrm>
          <a:prstGeom prst="rect">
            <a:avLst/>
          </a:prstGeom>
        </p:spPr>
      </p:pic>
      <p:sp>
        <p:nvSpPr>
          <p:cNvPr id="12" name="Rectangle 11">
            <a:extLst>
              <a:ext uri="{FF2B5EF4-FFF2-40B4-BE49-F238E27FC236}">
                <a16:creationId xmlns:a16="http://schemas.microsoft.com/office/drawing/2014/main" id="{5A65989E-BBD5-44D7-AA86-7AFD5D46BB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66000">
                <a:srgbClr val="000000"/>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31A2881-D8D7-4A7D-ACA3-E9F849F853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0800"/>
            <a:ext cx="8153398" cy="456772"/>
          </a:xfrm>
          <a:prstGeom prst="rect">
            <a:avLst/>
          </a:prstGeom>
          <a:gradFill>
            <a:gsLst>
              <a:gs pos="0">
                <a:srgbClr val="000000">
                  <a:alpha val="63000"/>
                </a:srgbClr>
              </a:gs>
              <a:gs pos="100000">
                <a:schemeClr val="accent1">
                  <a:lumMod val="7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067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EE85DA-3521-47A8-A717-DB37B861C33F}"/>
              </a:ext>
            </a:extLst>
          </p:cNvPr>
          <p:cNvSpPr>
            <a:spLocks noGrp="1"/>
          </p:cNvSpPr>
          <p:nvPr>
            <p:ph type="title"/>
          </p:nvPr>
        </p:nvSpPr>
        <p:spPr>
          <a:xfrm>
            <a:off x="546351" y="376680"/>
            <a:ext cx="11139854" cy="1612834"/>
          </a:xfrm>
        </p:spPr>
        <p:txBody>
          <a:bodyPr vert="horz" lIns="91440" tIns="45720" rIns="91440" bIns="45720" rtlCol="0" anchor="b">
            <a:noAutofit/>
          </a:bodyPr>
          <a:lstStyle/>
          <a:p>
            <a:pPr algn="ctr"/>
            <a:r>
              <a:rPr lang="en-US" sz="1800" dirty="0">
                <a:solidFill>
                  <a:srgbClr val="FFFFFF"/>
                </a:solidFill>
                <a:latin typeface="Calibri"/>
                <a:cs typeface="Calibri"/>
              </a:rPr>
              <a:t> </a:t>
            </a:r>
            <a:r>
              <a:rPr lang="en-US" sz="1800" dirty="0" err="1">
                <a:solidFill>
                  <a:srgbClr val="FFFFFF"/>
                </a:solidFill>
                <a:latin typeface="Calibri"/>
                <a:cs typeface="Calibri"/>
              </a:rPr>
              <a:t>Једном</a:t>
            </a:r>
            <a:r>
              <a:rPr lang="en-US" sz="1800" dirty="0">
                <a:solidFill>
                  <a:srgbClr val="FFFFFF"/>
                </a:solidFill>
                <a:latin typeface="Calibri"/>
                <a:cs typeface="Calibri"/>
              </a:rPr>
              <a:t> </a:t>
            </a:r>
            <a:r>
              <a:rPr lang="en-US" sz="1800" dirty="0" err="1">
                <a:solidFill>
                  <a:srgbClr val="FFFFFF"/>
                </a:solidFill>
                <a:latin typeface="Calibri"/>
                <a:cs typeface="Calibri"/>
              </a:rPr>
              <a:t>су</a:t>
            </a:r>
            <a:r>
              <a:rPr lang="en-US" sz="1800" dirty="0">
                <a:solidFill>
                  <a:srgbClr val="FFFFFF"/>
                </a:solidFill>
                <a:latin typeface="Calibri"/>
                <a:cs typeface="Calibri"/>
              </a:rPr>
              <a:t> </a:t>
            </a:r>
            <a:r>
              <a:rPr lang="en-US" sz="1800" dirty="0" err="1">
                <a:solidFill>
                  <a:srgbClr val="FFFFFF"/>
                </a:solidFill>
                <a:latin typeface="Calibri"/>
                <a:cs typeface="Calibri"/>
              </a:rPr>
              <a:t>браћа</a:t>
            </a:r>
            <a:r>
              <a:rPr lang="en-US" sz="1800" dirty="0">
                <a:solidFill>
                  <a:srgbClr val="FFFFFF"/>
                </a:solidFill>
                <a:latin typeface="Calibri"/>
                <a:cs typeface="Calibri"/>
              </a:rPr>
              <a:t> </a:t>
            </a:r>
            <a:r>
              <a:rPr lang="en-US" sz="1800" dirty="0" err="1">
                <a:solidFill>
                  <a:srgbClr val="FFFFFF"/>
                </a:solidFill>
                <a:latin typeface="Calibri"/>
                <a:cs typeface="Calibri"/>
              </a:rPr>
              <a:t>Јосифова</a:t>
            </a:r>
            <a:r>
              <a:rPr lang="en-US" sz="1800" dirty="0">
                <a:solidFill>
                  <a:srgbClr val="FFFFFF"/>
                </a:solidFill>
                <a:latin typeface="Calibri"/>
                <a:cs typeface="Calibri"/>
              </a:rPr>
              <a:t> </a:t>
            </a:r>
            <a:r>
              <a:rPr lang="en-US" sz="1800" dirty="0" err="1">
                <a:solidFill>
                  <a:srgbClr val="FFFFFF"/>
                </a:solidFill>
                <a:latin typeface="Calibri"/>
                <a:cs typeface="Calibri"/>
              </a:rPr>
              <a:t>чувала</a:t>
            </a:r>
            <a:r>
              <a:rPr lang="en-US" sz="1800" dirty="0">
                <a:solidFill>
                  <a:srgbClr val="FFFFFF"/>
                </a:solidFill>
                <a:latin typeface="Calibri"/>
                <a:cs typeface="Calibri"/>
              </a:rPr>
              <a:t> </a:t>
            </a:r>
            <a:r>
              <a:rPr lang="en-US" sz="1800" dirty="0" err="1">
                <a:solidFill>
                  <a:srgbClr val="FFFFFF"/>
                </a:solidFill>
                <a:latin typeface="Calibri"/>
                <a:cs typeface="Calibri"/>
              </a:rPr>
              <a:t>стоку</a:t>
            </a:r>
            <a:r>
              <a:rPr lang="en-US" sz="1800" dirty="0">
                <a:solidFill>
                  <a:srgbClr val="FFFFFF"/>
                </a:solidFill>
                <a:latin typeface="Calibri"/>
                <a:cs typeface="Calibri"/>
              </a:rPr>
              <a:t> </a:t>
            </a:r>
            <a:r>
              <a:rPr lang="en-US" sz="1800" dirty="0" err="1">
                <a:solidFill>
                  <a:srgbClr val="FFFFFF"/>
                </a:solidFill>
                <a:latin typeface="Calibri"/>
                <a:cs typeface="Calibri"/>
              </a:rPr>
              <a:t>далеко</a:t>
            </a:r>
            <a:r>
              <a:rPr lang="en-US" sz="1800" dirty="0">
                <a:solidFill>
                  <a:srgbClr val="FFFFFF"/>
                </a:solidFill>
                <a:latin typeface="Calibri"/>
                <a:cs typeface="Calibri"/>
              </a:rPr>
              <a:t> </a:t>
            </a:r>
            <a:r>
              <a:rPr lang="en-US" sz="1800" dirty="0" err="1">
                <a:solidFill>
                  <a:srgbClr val="FFFFFF"/>
                </a:solidFill>
                <a:latin typeface="Calibri"/>
                <a:cs typeface="Calibri"/>
              </a:rPr>
              <a:t>од</a:t>
            </a:r>
            <a:r>
              <a:rPr lang="en-US" sz="1800" dirty="0">
                <a:solidFill>
                  <a:srgbClr val="FFFFFF"/>
                </a:solidFill>
                <a:latin typeface="Calibri"/>
                <a:cs typeface="Calibri"/>
              </a:rPr>
              <a:t> </a:t>
            </a:r>
            <a:r>
              <a:rPr lang="en-US" sz="1800" dirty="0" err="1">
                <a:solidFill>
                  <a:srgbClr val="FFFFFF"/>
                </a:solidFill>
                <a:latin typeface="Calibri"/>
                <a:cs typeface="Calibri"/>
              </a:rPr>
              <a:t>куће</a:t>
            </a:r>
            <a:r>
              <a:rPr lang="en-US" sz="1800" dirty="0">
                <a:solidFill>
                  <a:srgbClr val="FFFFFF"/>
                </a:solidFill>
                <a:latin typeface="Calibri"/>
                <a:cs typeface="Calibri"/>
              </a:rPr>
              <a:t>. </a:t>
            </a:r>
            <a:r>
              <a:rPr lang="en-US" sz="1800" dirty="0" err="1">
                <a:solidFill>
                  <a:srgbClr val="FFFFFF"/>
                </a:solidFill>
                <a:latin typeface="Calibri"/>
                <a:cs typeface="Calibri"/>
              </a:rPr>
              <a:t>Отац</a:t>
            </a:r>
            <a:r>
              <a:rPr lang="en-US" sz="1800" dirty="0">
                <a:solidFill>
                  <a:srgbClr val="FFFFFF"/>
                </a:solidFill>
                <a:latin typeface="Calibri"/>
                <a:cs typeface="Calibri"/>
              </a:rPr>
              <a:t> </a:t>
            </a:r>
            <a:r>
              <a:rPr lang="en-US" sz="1800" dirty="0" err="1">
                <a:solidFill>
                  <a:srgbClr val="FFFFFF"/>
                </a:solidFill>
                <a:latin typeface="Calibri"/>
                <a:cs typeface="Calibri"/>
              </a:rPr>
              <a:t>посла</a:t>
            </a:r>
            <a:r>
              <a:rPr lang="en-US" sz="1800" dirty="0">
                <a:solidFill>
                  <a:srgbClr val="FFFFFF"/>
                </a:solidFill>
                <a:latin typeface="Calibri"/>
                <a:cs typeface="Calibri"/>
              </a:rPr>
              <a:t> </a:t>
            </a:r>
            <a:r>
              <a:rPr lang="en-US" sz="1800" dirty="0" err="1">
                <a:solidFill>
                  <a:srgbClr val="FFFFFF"/>
                </a:solidFill>
                <a:latin typeface="Calibri"/>
                <a:cs typeface="Calibri"/>
              </a:rPr>
              <a:t>Јосифа</a:t>
            </a:r>
            <a:r>
              <a:rPr lang="en-US" sz="1800" dirty="0">
                <a:solidFill>
                  <a:srgbClr val="FFFFFF"/>
                </a:solidFill>
                <a:latin typeface="Calibri"/>
                <a:cs typeface="Calibri"/>
              </a:rPr>
              <a:t> </a:t>
            </a:r>
            <a:r>
              <a:rPr lang="en-US" sz="1800" dirty="0" err="1">
                <a:solidFill>
                  <a:srgbClr val="FFFFFF"/>
                </a:solidFill>
                <a:latin typeface="Calibri"/>
                <a:cs typeface="Calibri"/>
              </a:rPr>
              <a:t>да</a:t>
            </a:r>
            <a:r>
              <a:rPr lang="en-US" sz="1800" dirty="0">
                <a:solidFill>
                  <a:srgbClr val="FFFFFF"/>
                </a:solidFill>
                <a:latin typeface="Calibri"/>
                <a:cs typeface="Calibri"/>
              </a:rPr>
              <a:t> </a:t>
            </a:r>
            <a:r>
              <a:rPr lang="en-US" sz="1800" dirty="0" err="1">
                <a:solidFill>
                  <a:srgbClr val="FFFFFF"/>
                </a:solidFill>
                <a:latin typeface="Calibri"/>
                <a:cs typeface="Calibri"/>
              </a:rPr>
              <a:t>их</a:t>
            </a:r>
            <a:r>
              <a:rPr lang="en-US" sz="1800" dirty="0">
                <a:solidFill>
                  <a:srgbClr val="FFFFFF"/>
                </a:solidFill>
                <a:latin typeface="Calibri"/>
                <a:cs typeface="Calibri"/>
              </a:rPr>
              <a:t> </a:t>
            </a:r>
            <a:r>
              <a:rPr lang="en-US" sz="1800" dirty="0" err="1">
                <a:solidFill>
                  <a:srgbClr val="FFFFFF"/>
                </a:solidFill>
                <a:latin typeface="Calibri"/>
                <a:cs typeface="Calibri"/>
              </a:rPr>
              <a:t>обиђе</a:t>
            </a:r>
            <a:r>
              <a:rPr lang="en-US" sz="1800" dirty="0">
                <a:solidFill>
                  <a:srgbClr val="FFFFFF"/>
                </a:solidFill>
                <a:latin typeface="Calibri"/>
                <a:cs typeface="Calibri"/>
              </a:rPr>
              <a:t> и </a:t>
            </a:r>
            <a:r>
              <a:rPr lang="en-US" sz="1800" dirty="0" err="1">
                <a:solidFill>
                  <a:srgbClr val="FFFFFF"/>
                </a:solidFill>
                <a:latin typeface="Calibri"/>
                <a:cs typeface="Calibri"/>
              </a:rPr>
              <a:t>рече</a:t>
            </a:r>
            <a:r>
              <a:rPr lang="en-US" sz="1800" dirty="0">
                <a:solidFill>
                  <a:srgbClr val="FFFFFF"/>
                </a:solidFill>
                <a:latin typeface="Calibri"/>
                <a:cs typeface="Calibri"/>
              </a:rPr>
              <a:t> </a:t>
            </a:r>
            <a:r>
              <a:rPr lang="en-US" sz="1800" dirty="0" err="1">
                <a:solidFill>
                  <a:srgbClr val="FFFFFF"/>
                </a:solidFill>
                <a:latin typeface="Calibri"/>
                <a:cs typeface="Calibri"/>
              </a:rPr>
              <a:t>му</a:t>
            </a:r>
            <a:r>
              <a:rPr lang="en-US" sz="1800" dirty="0">
                <a:solidFill>
                  <a:srgbClr val="FFFFFF"/>
                </a:solidFill>
                <a:latin typeface="Calibri"/>
                <a:cs typeface="Calibri"/>
              </a:rPr>
              <a:t>: “</a:t>
            </a:r>
            <a:r>
              <a:rPr lang="en-US" sz="1800" i="1" dirty="0" err="1">
                <a:solidFill>
                  <a:srgbClr val="FFFFFF"/>
                </a:solidFill>
                <a:latin typeface="Calibri"/>
                <a:cs typeface="Calibri"/>
              </a:rPr>
              <a:t>Иди</a:t>
            </a:r>
            <a:r>
              <a:rPr lang="en-US" sz="1800" i="1" dirty="0">
                <a:solidFill>
                  <a:srgbClr val="FFFFFF"/>
                </a:solidFill>
                <a:latin typeface="Calibri"/>
                <a:cs typeface="Calibri"/>
              </a:rPr>
              <a:t>, </a:t>
            </a:r>
            <a:r>
              <a:rPr lang="en-US" sz="1800" i="1" dirty="0" err="1">
                <a:solidFill>
                  <a:srgbClr val="FFFFFF"/>
                </a:solidFill>
                <a:latin typeface="Calibri"/>
                <a:cs typeface="Calibri"/>
              </a:rPr>
              <a:t>види</a:t>
            </a:r>
            <a:r>
              <a:rPr lang="en-US" sz="1800" i="1" dirty="0">
                <a:solidFill>
                  <a:srgbClr val="FFFFFF"/>
                </a:solidFill>
                <a:latin typeface="Calibri"/>
                <a:cs typeface="Calibri"/>
              </a:rPr>
              <a:t> </a:t>
            </a:r>
            <a:r>
              <a:rPr lang="en-US" sz="1800" i="1" dirty="0" err="1">
                <a:solidFill>
                  <a:srgbClr val="FFFFFF"/>
                </a:solidFill>
                <a:latin typeface="Calibri"/>
                <a:cs typeface="Calibri"/>
              </a:rPr>
              <a:t>како</a:t>
            </a:r>
            <a:r>
              <a:rPr lang="en-US" sz="1800" i="1" dirty="0">
                <a:solidFill>
                  <a:srgbClr val="FFFFFF"/>
                </a:solidFill>
                <a:latin typeface="Calibri"/>
                <a:cs typeface="Calibri"/>
              </a:rPr>
              <a:t> </a:t>
            </a:r>
            <a:r>
              <a:rPr lang="en-US" sz="1800" i="1" dirty="0" err="1">
                <a:solidFill>
                  <a:srgbClr val="FFFFFF"/>
                </a:solidFill>
                <a:latin typeface="Calibri"/>
                <a:cs typeface="Calibri"/>
              </a:rPr>
              <a:t>су</a:t>
            </a:r>
            <a:r>
              <a:rPr lang="en-US" sz="1800" i="1" dirty="0">
                <a:solidFill>
                  <a:srgbClr val="FFFFFF"/>
                </a:solidFill>
                <a:latin typeface="Calibri"/>
                <a:cs typeface="Calibri"/>
              </a:rPr>
              <a:t> </a:t>
            </a:r>
            <a:r>
              <a:rPr lang="en-US" sz="1800" i="1" dirty="0" err="1">
                <a:solidFill>
                  <a:srgbClr val="FFFFFF"/>
                </a:solidFill>
                <a:latin typeface="Calibri"/>
                <a:cs typeface="Calibri"/>
              </a:rPr>
              <a:t>браћа</a:t>
            </a:r>
            <a:r>
              <a:rPr lang="en-US" sz="1800" i="1" dirty="0">
                <a:solidFill>
                  <a:srgbClr val="FFFFFF"/>
                </a:solidFill>
                <a:latin typeface="Calibri"/>
                <a:cs typeface="Calibri"/>
              </a:rPr>
              <a:t> </a:t>
            </a:r>
            <a:r>
              <a:rPr lang="en-US" sz="1800" i="1" dirty="0" err="1">
                <a:solidFill>
                  <a:srgbClr val="FFFFFF"/>
                </a:solidFill>
                <a:latin typeface="Calibri"/>
                <a:cs typeface="Calibri"/>
              </a:rPr>
              <a:t>твоја</a:t>
            </a:r>
            <a:r>
              <a:rPr lang="en-US" sz="1800" i="1" dirty="0">
                <a:solidFill>
                  <a:srgbClr val="FFFFFF"/>
                </a:solidFill>
                <a:latin typeface="Calibri"/>
                <a:cs typeface="Calibri"/>
              </a:rPr>
              <a:t> и </a:t>
            </a:r>
            <a:r>
              <a:rPr lang="en-US" sz="1800" i="1" dirty="0" err="1">
                <a:solidFill>
                  <a:srgbClr val="FFFFFF"/>
                </a:solidFill>
                <a:latin typeface="Calibri"/>
                <a:cs typeface="Calibri"/>
              </a:rPr>
              <a:t>како</a:t>
            </a:r>
            <a:r>
              <a:rPr lang="en-US" sz="1800" i="1" dirty="0">
                <a:solidFill>
                  <a:srgbClr val="FFFFFF"/>
                </a:solidFill>
                <a:latin typeface="Calibri"/>
                <a:cs typeface="Calibri"/>
              </a:rPr>
              <a:t> </a:t>
            </a:r>
            <a:r>
              <a:rPr lang="en-US" sz="1800" i="1" dirty="0" err="1">
                <a:solidFill>
                  <a:srgbClr val="FFFFFF"/>
                </a:solidFill>
                <a:latin typeface="Calibri"/>
                <a:cs typeface="Calibri"/>
              </a:rPr>
              <a:t>је</a:t>
            </a:r>
            <a:r>
              <a:rPr lang="en-US" sz="1800" i="1" dirty="0">
                <a:solidFill>
                  <a:srgbClr val="FFFFFF"/>
                </a:solidFill>
                <a:latin typeface="Calibri"/>
                <a:cs typeface="Calibri"/>
              </a:rPr>
              <a:t> </a:t>
            </a:r>
            <a:r>
              <a:rPr lang="en-US" sz="1800" i="1" dirty="0" err="1">
                <a:solidFill>
                  <a:srgbClr val="FFFFFF"/>
                </a:solidFill>
                <a:latin typeface="Calibri"/>
                <a:cs typeface="Calibri"/>
              </a:rPr>
              <a:t>стока</a:t>
            </a:r>
            <a:r>
              <a:rPr lang="en-US" sz="1800" dirty="0">
                <a:solidFill>
                  <a:srgbClr val="FFFFFF"/>
                </a:solidFill>
                <a:latin typeface="Calibri"/>
                <a:cs typeface="Calibri"/>
              </a:rPr>
              <a:t>!”. И </a:t>
            </a:r>
            <a:r>
              <a:rPr lang="en-US" sz="1800" dirty="0" err="1">
                <a:solidFill>
                  <a:srgbClr val="FFFFFF"/>
                </a:solidFill>
                <a:latin typeface="Calibri"/>
                <a:cs typeface="Calibri"/>
              </a:rPr>
              <a:t>Јосиф</a:t>
            </a:r>
            <a:r>
              <a:rPr lang="en-US" sz="1800" dirty="0">
                <a:solidFill>
                  <a:srgbClr val="FFFFFF"/>
                </a:solidFill>
                <a:latin typeface="Calibri"/>
                <a:cs typeface="Calibri"/>
              </a:rPr>
              <a:t> </a:t>
            </a:r>
            <a:r>
              <a:rPr lang="en-US" sz="1800" dirty="0" err="1">
                <a:solidFill>
                  <a:srgbClr val="FFFFFF"/>
                </a:solidFill>
                <a:latin typeface="Calibri"/>
                <a:cs typeface="Calibri"/>
              </a:rPr>
              <a:t>пође</a:t>
            </a:r>
            <a:r>
              <a:rPr lang="en-US" sz="1800" dirty="0">
                <a:solidFill>
                  <a:srgbClr val="FFFFFF"/>
                </a:solidFill>
                <a:latin typeface="Calibri"/>
                <a:cs typeface="Calibri"/>
              </a:rPr>
              <a:t>. </a:t>
            </a:r>
            <a:r>
              <a:rPr lang="en-US" sz="1800" dirty="0" err="1">
                <a:solidFill>
                  <a:srgbClr val="FFFFFF"/>
                </a:solidFill>
                <a:latin typeface="Calibri"/>
                <a:cs typeface="Calibri"/>
              </a:rPr>
              <a:t>Када</a:t>
            </a:r>
            <a:r>
              <a:rPr lang="en-US" sz="1800" dirty="0">
                <a:solidFill>
                  <a:srgbClr val="FFFFFF"/>
                </a:solidFill>
                <a:latin typeface="Calibri"/>
                <a:cs typeface="Calibri"/>
              </a:rPr>
              <a:t> </a:t>
            </a:r>
            <a:r>
              <a:rPr lang="en-US" sz="1800" dirty="0" err="1">
                <a:solidFill>
                  <a:srgbClr val="FFFFFF"/>
                </a:solidFill>
                <a:latin typeface="Calibri"/>
                <a:cs typeface="Calibri"/>
              </a:rPr>
              <a:t>се</a:t>
            </a:r>
            <a:r>
              <a:rPr lang="en-US" sz="1800" dirty="0">
                <a:solidFill>
                  <a:srgbClr val="FFFFFF"/>
                </a:solidFill>
                <a:latin typeface="Calibri"/>
                <a:cs typeface="Calibri"/>
              </a:rPr>
              <a:t> </a:t>
            </a:r>
            <a:r>
              <a:rPr lang="en-US" sz="1800" dirty="0" err="1">
                <a:solidFill>
                  <a:srgbClr val="FFFFFF"/>
                </a:solidFill>
                <a:latin typeface="Calibri"/>
                <a:cs typeface="Calibri"/>
              </a:rPr>
              <a:t>приближио</a:t>
            </a:r>
            <a:r>
              <a:rPr lang="en-US" sz="1800" dirty="0">
                <a:solidFill>
                  <a:srgbClr val="FFFFFF"/>
                </a:solidFill>
                <a:latin typeface="Calibri"/>
                <a:cs typeface="Calibri"/>
              </a:rPr>
              <a:t> </a:t>
            </a:r>
            <a:r>
              <a:rPr lang="en-US" sz="1800" dirty="0" err="1">
                <a:solidFill>
                  <a:srgbClr val="FFFFFF"/>
                </a:solidFill>
                <a:latin typeface="Calibri"/>
                <a:cs typeface="Calibri"/>
              </a:rPr>
              <a:t>месту</a:t>
            </a:r>
            <a:r>
              <a:rPr lang="en-US" sz="1800" dirty="0">
                <a:solidFill>
                  <a:srgbClr val="FFFFFF"/>
                </a:solidFill>
                <a:latin typeface="Calibri"/>
                <a:cs typeface="Calibri"/>
              </a:rPr>
              <a:t> </a:t>
            </a:r>
            <a:r>
              <a:rPr lang="en-US" sz="1800" dirty="0" err="1">
                <a:solidFill>
                  <a:srgbClr val="FFFFFF"/>
                </a:solidFill>
                <a:latin typeface="Calibri"/>
                <a:cs typeface="Calibri"/>
              </a:rPr>
              <a:t>где</a:t>
            </a:r>
            <a:r>
              <a:rPr lang="en-US" sz="1800" dirty="0">
                <a:solidFill>
                  <a:srgbClr val="FFFFFF"/>
                </a:solidFill>
                <a:latin typeface="Calibri"/>
                <a:cs typeface="Calibri"/>
              </a:rPr>
              <a:t> </a:t>
            </a:r>
            <a:r>
              <a:rPr lang="en-US" sz="1800" dirty="0" err="1">
                <a:solidFill>
                  <a:srgbClr val="FFFFFF"/>
                </a:solidFill>
                <a:latin typeface="Calibri"/>
                <a:cs typeface="Calibri"/>
              </a:rPr>
              <a:t>су</a:t>
            </a:r>
            <a:r>
              <a:rPr lang="en-US" sz="1800" dirty="0">
                <a:solidFill>
                  <a:srgbClr val="FFFFFF"/>
                </a:solidFill>
                <a:latin typeface="Calibri"/>
                <a:cs typeface="Calibri"/>
              </a:rPr>
              <a:t> </a:t>
            </a:r>
            <a:r>
              <a:rPr lang="en-US" sz="1800" dirty="0" err="1">
                <a:solidFill>
                  <a:srgbClr val="FFFFFF"/>
                </a:solidFill>
                <a:latin typeface="Calibri"/>
                <a:cs typeface="Calibri"/>
              </a:rPr>
              <a:t>његова</a:t>
            </a:r>
            <a:r>
              <a:rPr lang="en-US" sz="1800" dirty="0">
                <a:solidFill>
                  <a:srgbClr val="FFFFFF"/>
                </a:solidFill>
                <a:latin typeface="Calibri"/>
                <a:cs typeface="Calibri"/>
              </a:rPr>
              <a:t> </a:t>
            </a:r>
            <a:r>
              <a:rPr lang="en-US" sz="1800" dirty="0" err="1">
                <a:solidFill>
                  <a:srgbClr val="FFFFFF"/>
                </a:solidFill>
                <a:latin typeface="Calibri"/>
                <a:cs typeface="Calibri"/>
              </a:rPr>
              <a:t>браћа</a:t>
            </a:r>
            <a:r>
              <a:rPr lang="en-US" sz="1800" dirty="0">
                <a:solidFill>
                  <a:srgbClr val="FFFFFF"/>
                </a:solidFill>
                <a:latin typeface="Calibri"/>
                <a:cs typeface="Calibri"/>
              </a:rPr>
              <a:t> </a:t>
            </a:r>
            <a:r>
              <a:rPr lang="en-US" sz="1800" dirty="0" err="1">
                <a:solidFill>
                  <a:srgbClr val="FFFFFF"/>
                </a:solidFill>
                <a:latin typeface="Calibri"/>
                <a:cs typeface="Calibri"/>
              </a:rPr>
              <a:t>чувала</a:t>
            </a:r>
            <a:r>
              <a:rPr lang="en-US" sz="1800" dirty="0">
                <a:solidFill>
                  <a:srgbClr val="FFFFFF"/>
                </a:solidFill>
                <a:latin typeface="Calibri"/>
                <a:cs typeface="Calibri"/>
              </a:rPr>
              <a:t> </a:t>
            </a:r>
            <a:r>
              <a:rPr lang="en-US" sz="1800" dirty="0" err="1">
                <a:solidFill>
                  <a:srgbClr val="FFFFFF"/>
                </a:solidFill>
                <a:latin typeface="Calibri"/>
                <a:cs typeface="Calibri"/>
              </a:rPr>
              <a:t>стадо</a:t>
            </a:r>
            <a:r>
              <a:rPr lang="en-US" sz="1800" dirty="0">
                <a:solidFill>
                  <a:srgbClr val="FFFFFF"/>
                </a:solidFill>
                <a:latin typeface="Calibri"/>
                <a:cs typeface="Calibri"/>
              </a:rPr>
              <a:t>, </a:t>
            </a:r>
            <a:r>
              <a:rPr lang="en-US" sz="1800" dirty="0" err="1">
                <a:solidFill>
                  <a:srgbClr val="FFFFFF"/>
                </a:solidFill>
                <a:latin typeface="Calibri"/>
                <a:cs typeface="Calibri"/>
              </a:rPr>
              <a:t>они</a:t>
            </a:r>
            <a:r>
              <a:rPr lang="en-US" sz="1800" dirty="0">
                <a:solidFill>
                  <a:srgbClr val="FFFFFF"/>
                </a:solidFill>
                <a:latin typeface="Calibri"/>
                <a:cs typeface="Calibri"/>
              </a:rPr>
              <a:t> </a:t>
            </a:r>
            <a:r>
              <a:rPr lang="en-US" sz="1800" dirty="0" err="1">
                <a:solidFill>
                  <a:srgbClr val="FFFFFF"/>
                </a:solidFill>
                <a:latin typeface="Calibri"/>
                <a:cs typeface="Calibri"/>
              </a:rPr>
              <a:t>рекоше</a:t>
            </a:r>
            <a:r>
              <a:rPr lang="en-US" sz="1800" dirty="0">
                <a:solidFill>
                  <a:srgbClr val="FFFFFF"/>
                </a:solidFill>
                <a:latin typeface="Calibri"/>
                <a:cs typeface="Calibri"/>
              </a:rPr>
              <a:t> </a:t>
            </a:r>
            <a:r>
              <a:rPr lang="en-US" sz="1800" dirty="0" err="1">
                <a:solidFill>
                  <a:srgbClr val="FFFFFF"/>
                </a:solidFill>
                <a:latin typeface="Calibri"/>
                <a:cs typeface="Calibri"/>
              </a:rPr>
              <a:t>један</a:t>
            </a:r>
            <a:r>
              <a:rPr lang="en-US" sz="1800" dirty="0">
                <a:solidFill>
                  <a:srgbClr val="FFFFFF"/>
                </a:solidFill>
                <a:latin typeface="Calibri"/>
                <a:cs typeface="Calibri"/>
              </a:rPr>
              <a:t> </a:t>
            </a:r>
            <a:r>
              <a:rPr lang="en-US" sz="1800" dirty="0" err="1">
                <a:solidFill>
                  <a:srgbClr val="FFFFFF"/>
                </a:solidFill>
                <a:latin typeface="Calibri"/>
                <a:cs typeface="Calibri"/>
              </a:rPr>
              <a:t>другоме</a:t>
            </a:r>
            <a:r>
              <a:rPr lang="en-US" sz="1800" dirty="0">
                <a:solidFill>
                  <a:srgbClr val="FFFFFF"/>
                </a:solidFill>
                <a:latin typeface="Calibri"/>
                <a:cs typeface="Calibri"/>
              </a:rPr>
              <a:t>: “ </a:t>
            </a:r>
            <a:r>
              <a:rPr lang="en-US" sz="1800" i="1" dirty="0" err="1">
                <a:solidFill>
                  <a:srgbClr val="FFFFFF"/>
                </a:solidFill>
                <a:latin typeface="Calibri"/>
                <a:cs typeface="Calibri"/>
              </a:rPr>
              <a:t>Ево</a:t>
            </a:r>
            <a:r>
              <a:rPr lang="en-US" sz="1800" i="1" dirty="0">
                <a:solidFill>
                  <a:srgbClr val="FFFFFF"/>
                </a:solidFill>
                <a:latin typeface="Calibri"/>
                <a:cs typeface="Calibri"/>
              </a:rPr>
              <a:t> </a:t>
            </a:r>
            <a:r>
              <a:rPr lang="en-US" sz="1800" i="1" dirty="0" err="1">
                <a:solidFill>
                  <a:srgbClr val="FFFFFF"/>
                </a:solidFill>
                <a:latin typeface="Calibri"/>
                <a:cs typeface="Calibri"/>
              </a:rPr>
              <a:t>онога</a:t>
            </a:r>
            <a:r>
              <a:rPr lang="en-US" sz="1800" i="1" dirty="0">
                <a:solidFill>
                  <a:srgbClr val="FFFFFF"/>
                </a:solidFill>
                <a:latin typeface="Calibri"/>
                <a:cs typeface="Calibri"/>
              </a:rPr>
              <a:t> </a:t>
            </a:r>
            <a:r>
              <a:rPr lang="en-US" sz="1800" i="1" dirty="0" err="1">
                <a:solidFill>
                  <a:srgbClr val="FFFFFF"/>
                </a:solidFill>
                <a:latin typeface="Calibri"/>
                <a:cs typeface="Calibri"/>
              </a:rPr>
              <a:t>што</a:t>
            </a:r>
            <a:r>
              <a:rPr lang="en-US" sz="1800" i="1" dirty="0">
                <a:solidFill>
                  <a:srgbClr val="FFFFFF"/>
                </a:solidFill>
                <a:latin typeface="Calibri"/>
                <a:cs typeface="Calibri"/>
              </a:rPr>
              <a:t> </a:t>
            </a:r>
            <a:r>
              <a:rPr lang="en-US" sz="1800" i="1" dirty="0" err="1">
                <a:solidFill>
                  <a:srgbClr val="FFFFFF"/>
                </a:solidFill>
                <a:latin typeface="Calibri"/>
                <a:cs typeface="Calibri"/>
              </a:rPr>
              <a:t>сања</a:t>
            </a:r>
            <a:r>
              <a:rPr lang="en-US" sz="1800" i="1" dirty="0">
                <a:solidFill>
                  <a:srgbClr val="FFFFFF"/>
                </a:solidFill>
                <a:latin typeface="Calibri"/>
                <a:cs typeface="Calibri"/>
              </a:rPr>
              <a:t> </a:t>
            </a:r>
            <a:r>
              <a:rPr lang="en-US" sz="1800" i="1" dirty="0" err="1">
                <a:solidFill>
                  <a:srgbClr val="FFFFFF"/>
                </a:solidFill>
                <a:latin typeface="Calibri"/>
                <a:cs typeface="Calibri"/>
              </a:rPr>
              <a:t>да</a:t>
            </a:r>
            <a:r>
              <a:rPr lang="en-US" sz="1800" i="1" dirty="0">
                <a:solidFill>
                  <a:srgbClr val="FFFFFF"/>
                </a:solidFill>
                <a:latin typeface="Calibri"/>
                <a:cs typeface="Calibri"/>
              </a:rPr>
              <a:t> </a:t>
            </a:r>
            <a:r>
              <a:rPr lang="en-US" sz="1800" i="1" dirty="0" err="1">
                <a:solidFill>
                  <a:srgbClr val="FFFFFF"/>
                </a:solidFill>
                <a:latin typeface="Calibri"/>
                <a:cs typeface="Calibri"/>
              </a:rPr>
              <a:t>му</a:t>
            </a:r>
            <a:r>
              <a:rPr lang="en-US" sz="1800" i="1" dirty="0">
                <a:solidFill>
                  <a:srgbClr val="FFFFFF"/>
                </a:solidFill>
                <a:latin typeface="Calibri"/>
                <a:cs typeface="Calibri"/>
              </a:rPr>
              <a:t> </a:t>
            </a:r>
            <a:r>
              <a:rPr lang="en-US" sz="1800" i="1" dirty="0" err="1">
                <a:solidFill>
                  <a:srgbClr val="FFFFFF"/>
                </a:solidFill>
                <a:latin typeface="Calibri"/>
                <a:cs typeface="Calibri"/>
              </a:rPr>
              <a:t>се</a:t>
            </a:r>
            <a:r>
              <a:rPr lang="en-US" sz="1800" i="1" dirty="0">
                <a:solidFill>
                  <a:srgbClr val="FFFFFF"/>
                </a:solidFill>
                <a:latin typeface="Calibri"/>
                <a:cs typeface="Calibri"/>
              </a:rPr>
              <a:t> </a:t>
            </a:r>
            <a:r>
              <a:rPr lang="en-US" sz="1800" i="1" dirty="0" err="1">
                <a:solidFill>
                  <a:srgbClr val="FFFFFF"/>
                </a:solidFill>
                <a:latin typeface="Calibri"/>
                <a:cs typeface="Calibri"/>
              </a:rPr>
              <a:t>клањамо</a:t>
            </a:r>
            <a:r>
              <a:rPr lang="en-US" sz="1800" i="1" dirty="0">
                <a:solidFill>
                  <a:srgbClr val="FFFFFF"/>
                </a:solidFill>
                <a:latin typeface="Calibri"/>
                <a:cs typeface="Calibri"/>
              </a:rPr>
              <a:t>. </a:t>
            </a:r>
            <a:r>
              <a:rPr lang="en-US" sz="1800" i="1" dirty="0" err="1">
                <a:solidFill>
                  <a:srgbClr val="FFFFFF"/>
                </a:solidFill>
                <a:latin typeface="Calibri"/>
                <a:cs typeface="Calibri"/>
              </a:rPr>
              <a:t>Хајде</a:t>
            </a:r>
            <a:r>
              <a:rPr lang="en-US" sz="1800" i="1" dirty="0">
                <a:solidFill>
                  <a:srgbClr val="FFFFFF"/>
                </a:solidFill>
                <a:latin typeface="Calibri"/>
                <a:cs typeface="Calibri"/>
              </a:rPr>
              <a:t> </a:t>
            </a:r>
            <a:r>
              <a:rPr lang="en-US" sz="1800" i="1" dirty="0" err="1">
                <a:solidFill>
                  <a:srgbClr val="FFFFFF"/>
                </a:solidFill>
                <a:latin typeface="Calibri"/>
                <a:cs typeface="Calibri"/>
              </a:rPr>
              <a:t>да</a:t>
            </a:r>
            <a:r>
              <a:rPr lang="en-US" sz="1800" i="1" dirty="0">
                <a:solidFill>
                  <a:srgbClr val="FFFFFF"/>
                </a:solidFill>
                <a:latin typeface="Calibri"/>
                <a:cs typeface="Calibri"/>
              </a:rPr>
              <a:t> </a:t>
            </a:r>
            <a:r>
              <a:rPr lang="en-US" sz="1800" i="1" dirty="0" err="1">
                <a:solidFill>
                  <a:srgbClr val="FFFFFF"/>
                </a:solidFill>
                <a:latin typeface="Calibri"/>
                <a:cs typeface="Calibri"/>
              </a:rPr>
              <a:t>га</a:t>
            </a:r>
            <a:r>
              <a:rPr lang="en-US" sz="1800" i="1" dirty="0">
                <a:solidFill>
                  <a:srgbClr val="FFFFFF"/>
                </a:solidFill>
                <a:latin typeface="Calibri"/>
                <a:cs typeface="Calibri"/>
              </a:rPr>
              <a:t> </a:t>
            </a:r>
            <a:r>
              <a:rPr lang="en-US" sz="1800" i="1" dirty="0" err="1">
                <a:solidFill>
                  <a:srgbClr val="FFFFFF"/>
                </a:solidFill>
                <a:latin typeface="Calibri"/>
                <a:cs typeface="Calibri"/>
              </a:rPr>
              <a:t>убијемо</a:t>
            </a:r>
            <a:r>
              <a:rPr lang="en-US" sz="1800" i="1" dirty="0">
                <a:solidFill>
                  <a:srgbClr val="FFFFFF"/>
                </a:solidFill>
                <a:latin typeface="Calibri"/>
                <a:cs typeface="Calibri"/>
              </a:rPr>
              <a:t> и </a:t>
            </a:r>
            <a:r>
              <a:rPr lang="en-US" sz="1800" i="1" dirty="0" err="1">
                <a:solidFill>
                  <a:srgbClr val="FFFFFF"/>
                </a:solidFill>
                <a:latin typeface="Calibri"/>
                <a:cs typeface="Calibri"/>
              </a:rPr>
              <a:t>бацимо</a:t>
            </a:r>
            <a:r>
              <a:rPr lang="en-US" sz="1800" i="1" dirty="0">
                <a:solidFill>
                  <a:srgbClr val="FFFFFF"/>
                </a:solidFill>
                <a:latin typeface="Calibri"/>
                <a:cs typeface="Calibri"/>
              </a:rPr>
              <a:t> у </a:t>
            </a:r>
            <a:r>
              <a:rPr lang="en-US" sz="1800" i="1" dirty="0" err="1">
                <a:solidFill>
                  <a:srgbClr val="FFFFFF"/>
                </a:solidFill>
                <a:latin typeface="Calibri"/>
                <a:cs typeface="Calibri"/>
              </a:rPr>
              <a:t>коју</a:t>
            </a:r>
            <a:r>
              <a:rPr lang="en-US" sz="1800" i="1" dirty="0">
                <a:solidFill>
                  <a:srgbClr val="FFFFFF"/>
                </a:solidFill>
                <a:latin typeface="Calibri"/>
                <a:cs typeface="Calibri"/>
              </a:rPr>
              <a:t> </a:t>
            </a:r>
            <a:r>
              <a:rPr lang="en-US" sz="1800" i="1" dirty="0" err="1">
                <a:solidFill>
                  <a:srgbClr val="FFFFFF"/>
                </a:solidFill>
                <a:latin typeface="Calibri"/>
                <a:cs typeface="Calibri"/>
              </a:rPr>
              <a:t>од</a:t>
            </a:r>
            <a:r>
              <a:rPr lang="en-US" sz="1800" i="1" dirty="0">
                <a:solidFill>
                  <a:srgbClr val="FFFFFF"/>
                </a:solidFill>
                <a:latin typeface="Calibri"/>
                <a:cs typeface="Calibri"/>
              </a:rPr>
              <a:t> </a:t>
            </a:r>
            <a:r>
              <a:rPr lang="en-US" sz="1800" i="1" dirty="0" err="1">
                <a:solidFill>
                  <a:srgbClr val="FFFFFF"/>
                </a:solidFill>
                <a:latin typeface="Calibri"/>
                <a:cs typeface="Calibri"/>
              </a:rPr>
              <a:t>јама</a:t>
            </a:r>
            <a:r>
              <a:rPr lang="en-US" sz="1800" i="1" dirty="0">
                <a:solidFill>
                  <a:srgbClr val="FFFFFF"/>
                </a:solidFill>
                <a:latin typeface="Calibri"/>
                <a:cs typeface="Calibri"/>
              </a:rPr>
              <a:t>, </a:t>
            </a:r>
            <a:r>
              <a:rPr lang="en-US" sz="1800" i="1" dirty="0" err="1">
                <a:solidFill>
                  <a:srgbClr val="FFFFFF"/>
                </a:solidFill>
                <a:latin typeface="Calibri"/>
                <a:cs typeface="Calibri"/>
              </a:rPr>
              <a:t>па</a:t>
            </a:r>
            <a:r>
              <a:rPr lang="en-US" sz="1800" i="1" dirty="0">
                <a:solidFill>
                  <a:srgbClr val="FFFFFF"/>
                </a:solidFill>
                <a:latin typeface="Calibri"/>
                <a:cs typeface="Calibri"/>
              </a:rPr>
              <a:t> </a:t>
            </a:r>
            <a:r>
              <a:rPr lang="en-US" sz="1800" i="1" dirty="0" err="1">
                <a:solidFill>
                  <a:srgbClr val="FFFFFF"/>
                </a:solidFill>
                <a:latin typeface="Calibri"/>
                <a:cs typeface="Calibri"/>
              </a:rPr>
              <a:t>ћемо</a:t>
            </a:r>
            <a:r>
              <a:rPr lang="en-US" sz="1800" i="1" dirty="0">
                <a:solidFill>
                  <a:srgbClr val="FFFFFF"/>
                </a:solidFill>
                <a:latin typeface="Calibri"/>
                <a:cs typeface="Calibri"/>
              </a:rPr>
              <a:t> </a:t>
            </a:r>
            <a:r>
              <a:rPr lang="en-US" sz="1800" i="1" dirty="0" err="1">
                <a:solidFill>
                  <a:srgbClr val="FFFFFF"/>
                </a:solidFill>
                <a:latin typeface="Calibri"/>
                <a:cs typeface="Calibri"/>
              </a:rPr>
              <a:t>оцу</a:t>
            </a:r>
            <a:r>
              <a:rPr lang="en-US" sz="1800" i="1" dirty="0">
                <a:solidFill>
                  <a:srgbClr val="FFFFFF"/>
                </a:solidFill>
                <a:latin typeface="Calibri"/>
                <a:cs typeface="Calibri"/>
              </a:rPr>
              <a:t> </a:t>
            </a:r>
            <a:r>
              <a:rPr lang="en-US" sz="1800" i="1" dirty="0" err="1">
                <a:solidFill>
                  <a:srgbClr val="FFFFFF"/>
                </a:solidFill>
                <a:latin typeface="Calibri"/>
                <a:cs typeface="Calibri"/>
              </a:rPr>
              <a:t>казати</a:t>
            </a:r>
            <a:r>
              <a:rPr lang="en-US" sz="1800" i="1" dirty="0">
                <a:solidFill>
                  <a:srgbClr val="FFFFFF"/>
                </a:solidFill>
                <a:latin typeface="Calibri"/>
                <a:cs typeface="Calibri"/>
              </a:rPr>
              <a:t>: </a:t>
            </a:r>
            <a:r>
              <a:rPr lang="en-US" sz="1800" i="1" dirty="0" err="1">
                <a:solidFill>
                  <a:srgbClr val="FFFFFF"/>
                </a:solidFill>
                <a:latin typeface="Calibri"/>
                <a:cs typeface="Calibri"/>
              </a:rPr>
              <a:t>љута</a:t>
            </a:r>
            <a:r>
              <a:rPr lang="en-US" sz="1800" i="1" dirty="0">
                <a:solidFill>
                  <a:srgbClr val="FFFFFF"/>
                </a:solidFill>
                <a:latin typeface="Calibri"/>
                <a:cs typeface="Calibri"/>
              </a:rPr>
              <a:t> </a:t>
            </a:r>
            <a:r>
              <a:rPr lang="en-US" sz="1800" i="1" dirty="0" err="1">
                <a:solidFill>
                  <a:srgbClr val="FFFFFF"/>
                </a:solidFill>
                <a:latin typeface="Calibri"/>
                <a:cs typeface="Calibri"/>
              </a:rPr>
              <a:t>га</a:t>
            </a:r>
            <a:r>
              <a:rPr lang="en-US" sz="1800" i="1" dirty="0">
                <a:solidFill>
                  <a:srgbClr val="FFFFFF"/>
                </a:solidFill>
                <a:latin typeface="Calibri"/>
                <a:cs typeface="Calibri"/>
              </a:rPr>
              <a:t> </a:t>
            </a:r>
            <a:r>
              <a:rPr lang="en-US" sz="1800" i="1" dirty="0" err="1">
                <a:solidFill>
                  <a:srgbClr val="FFFFFF"/>
                </a:solidFill>
                <a:latin typeface="Calibri"/>
                <a:cs typeface="Calibri"/>
              </a:rPr>
              <a:t>је</a:t>
            </a:r>
            <a:r>
              <a:rPr lang="en-US" sz="1800" i="1" dirty="0">
                <a:solidFill>
                  <a:srgbClr val="FFFFFF"/>
                </a:solidFill>
                <a:latin typeface="Calibri"/>
                <a:cs typeface="Calibri"/>
              </a:rPr>
              <a:t> </a:t>
            </a:r>
            <a:r>
              <a:rPr lang="en-US" sz="1800" i="1" dirty="0" err="1">
                <a:solidFill>
                  <a:srgbClr val="FFFFFF"/>
                </a:solidFill>
                <a:latin typeface="Calibri"/>
                <a:cs typeface="Calibri"/>
              </a:rPr>
              <a:t>звер</a:t>
            </a:r>
            <a:r>
              <a:rPr lang="en-US" sz="1800" i="1" dirty="0">
                <a:solidFill>
                  <a:srgbClr val="FFFFFF"/>
                </a:solidFill>
                <a:latin typeface="Calibri"/>
                <a:cs typeface="Calibri"/>
              </a:rPr>
              <a:t> </a:t>
            </a:r>
            <a:r>
              <a:rPr lang="en-US" sz="1800" i="1" dirty="0" err="1">
                <a:solidFill>
                  <a:srgbClr val="FFFFFF"/>
                </a:solidFill>
                <a:latin typeface="Calibri"/>
                <a:cs typeface="Calibri"/>
              </a:rPr>
              <a:t>појела</a:t>
            </a:r>
            <a:r>
              <a:rPr lang="en-US" sz="1800" i="1" dirty="0">
                <a:solidFill>
                  <a:srgbClr val="FFFFFF"/>
                </a:solidFill>
                <a:latin typeface="Calibri"/>
                <a:cs typeface="Calibri"/>
              </a:rPr>
              <a:t>. </a:t>
            </a:r>
            <a:r>
              <a:rPr lang="en-US" sz="1800" i="1" dirty="0" err="1">
                <a:solidFill>
                  <a:srgbClr val="FFFFFF"/>
                </a:solidFill>
                <a:latin typeface="Calibri"/>
                <a:cs typeface="Calibri"/>
              </a:rPr>
              <a:t>Онда</a:t>
            </a:r>
            <a:r>
              <a:rPr lang="en-US" sz="1800" i="1" dirty="0">
                <a:solidFill>
                  <a:srgbClr val="FFFFFF"/>
                </a:solidFill>
                <a:latin typeface="Calibri"/>
                <a:cs typeface="Calibri"/>
              </a:rPr>
              <a:t> </a:t>
            </a:r>
            <a:r>
              <a:rPr lang="en-US" sz="1800" i="1" dirty="0" err="1">
                <a:solidFill>
                  <a:srgbClr val="FFFFFF"/>
                </a:solidFill>
                <a:latin typeface="Calibri"/>
                <a:cs typeface="Calibri"/>
              </a:rPr>
              <a:t>ћемо</a:t>
            </a:r>
            <a:r>
              <a:rPr lang="en-US" sz="1800" i="1" dirty="0">
                <a:solidFill>
                  <a:srgbClr val="FFFFFF"/>
                </a:solidFill>
                <a:latin typeface="Calibri"/>
                <a:cs typeface="Calibri"/>
              </a:rPr>
              <a:t> </a:t>
            </a:r>
            <a:r>
              <a:rPr lang="en-US" sz="1800" i="1" dirty="0" err="1">
                <a:solidFill>
                  <a:srgbClr val="FFFFFF"/>
                </a:solidFill>
                <a:latin typeface="Calibri"/>
                <a:cs typeface="Calibri"/>
              </a:rPr>
              <a:t>видети</a:t>
            </a:r>
            <a:r>
              <a:rPr lang="en-US" sz="1800" i="1" dirty="0">
                <a:solidFill>
                  <a:srgbClr val="FFFFFF"/>
                </a:solidFill>
                <a:latin typeface="Calibri"/>
                <a:cs typeface="Calibri"/>
              </a:rPr>
              <a:t> </a:t>
            </a:r>
            <a:r>
              <a:rPr lang="en-US" sz="1800" i="1" dirty="0" err="1">
                <a:solidFill>
                  <a:srgbClr val="FFFFFF"/>
                </a:solidFill>
                <a:latin typeface="Calibri"/>
                <a:cs typeface="Calibri"/>
              </a:rPr>
              <a:t>шта</a:t>
            </a:r>
            <a:r>
              <a:rPr lang="en-US" sz="1800" i="1" dirty="0">
                <a:solidFill>
                  <a:srgbClr val="FFFFFF"/>
                </a:solidFill>
                <a:latin typeface="Calibri"/>
                <a:cs typeface="Calibri"/>
              </a:rPr>
              <a:t> </a:t>
            </a:r>
            <a:r>
              <a:rPr lang="en-US" sz="1800" i="1" dirty="0" err="1">
                <a:solidFill>
                  <a:srgbClr val="FFFFFF"/>
                </a:solidFill>
                <a:latin typeface="Calibri"/>
                <a:cs typeface="Calibri"/>
              </a:rPr>
              <a:t>ће</a:t>
            </a:r>
            <a:r>
              <a:rPr lang="en-US" sz="1800" i="1" dirty="0">
                <a:solidFill>
                  <a:srgbClr val="FFFFFF"/>
                </a:solidFill>
                <a:latin typeface="Calibri"/>
                <a:cs typeface="Calibri"/>
              </a:rPr>
              <a:t> </a:t>
            </a:r>
            <a:r>
              <a:rPr lang="en-US" sz="1800" i="1" dirty="0" err="1">
                <a:solidFill>
                  <a:srgbClr val="FFFFFF"/>
                </a:solidFill>
                <a:latin typeface="Calibri"/>
                <a:cs typeface="Calibri"/>
              </a:rPr>
              <a:t>се</a:t>
            </a:r>
            <a:r>
              <a:rPr lang="en-US" sz="1800" i="1" dirty="0">
                <a:solidFill>
                  <a:srgbClr val="FFFFFF"/>
                </a:solidFill>
                <a:latin typeface="Calibri"/>
                <a:cs typeface="Calibri"/>
              </a:rPr>
              <a:t> </a:t>
            </a:r>
            <a:r>
              <a:rPr lang="en-US" sz="1800" i="1" dirty="0" err="1">
                <a:solidFill>
                  <a:srgbClr val="FFFFFF"/>
                </a:solidFill>
                <a:latin typeface="Calibri"/>
                <a:cs typeface="Calibri"/>
              </a:rPr>
              <a:t>испунити</a:t>
            </a:r>
            <a:r>
              <a:rPr lang="en-US" sz="1800" i="1" dirty="0">
                <a:solidFill>
                  <a:srgbClr val="FFFFFF"/>
                </a:solidFill>
                <a:latin typeface="Calibri"/>
                <a:cs typeface="Calibri"/>
              </a:rPr>
              <a:t> </a:t>
            </a:r>
            <a:r>
              <a:rPr lang="en-US" sz="1800" i="1" dirty="0" err="1">
                <a:solidFill>
                  <a:srgbClr val="FFFFFF"/>
                </a:solidFill>
                <a:latin typeface="Calibri"/>
                <a:cs typeface="Calibri"/>
              </a:rPr>
              <a:t>од</a:t>
            </a:r>
            <a:r>
              <a:rPr lang="en-US" sz="1800" i="1" dirty="0">
                <a:solidFill>
                  <a:srgbClr val="FFFFFF"/>
                </a:solidFill>
                <a:latin typeface="Calibri"/>
                <a:cs typeface="Calibri"/>
              </a:rPr>
              <a:t> </a:t>
            </a:r>
            <a:r>
              <a:rPr lang="en-US" sz="1800" i="1" dirty="0" err="1">
                <a:solidFill>
                  <a:srgbClr val="FFFFFF"/>
                </a:solidFill>
                <a:latin typeface="Calibri"/>
                <a:cs typeface="Calibri"/>
              </a:rPr>
              <a:t>његових</a:t>
            </a:r>
            <a:r>
              <a:rPr lang="en-US" sz="1800" i="1" dirty="0">
                <a:solidFill>
                  <a:srgbClr val="FFFFFF"/>
                </a:solidFill>
                <a:latin typeface="Calibri"/>
                <a:cs typeface="Calibri"/>
              </a:rPr>
              <a:t> </a:t>
            </a:r>
            <a:r>
              <a:rPr lang="en-US" sz="1800" i="1" dirty="0" err="1">
                <a:solidFill>
                  <a:srgbClr val="FFFFFF"/>
                </a:solidFill>
                <a:latin typeface="Calibri"/>
                <a:cs typeface="Calibri"/>
              </a:rPr>
              <a:t>снова</a:t>
            </a:r>
            <a:r>
              <a:rPr lang="en-US" sz="1800" dirty="0">
                <a:solidFill>
                  <a:srgbClr val="FFFFFF"/>
                </a:solidFill>
                <a:latin typeface="Calibri"/>
                <a:cs typeface="Calibri"/>
              </a:rPr>
              <a:t>”.</a:t>
            </a:r>
          </a:p>
        </p:txBody>
      </p:sp>
      <p:cxnSp>
        <p:nvCxnSpPr>
          <p:cNvPr id="12" name="Straight Connector 11">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4" name="Picture 4" descr="Map&#10;&#10;Description automatically generated">
            <a:extLst>
              <a:ext uri="{FF2B5EF4-FFF2-40B4-BE49-F238E27FC236}">
                <a16:creationId xmlns:a16="http://schemas.microsoft.com/office/drawing/2014/main" id="{B2AFC79A-1CE6-43C2-93C4-EF6831714D94}"/>
              </a:ext>
            </a:extLst>
          </p:cNvPr>
          <p:cNvPicPr>
            <a:picLocks noGrp="1" noChangeAspect="1"/>
          </p:cNvPicPr>
          <p:nvPr>
            <p:ph idx="1"/>
          </p:nvPr>
        </p:nvPicPr>
        <p:blipFill>
          <a:blip r:embed="rId2"/>
          <a:stretch>
            <a:fillRect/>
          </a:stretch>
        </p:blipFill>
        <p:spPr>
          <a:xfrm>
            <a:off x="394434" y="2426818"/>
            <a:ext cx="5330182" cy="3997637"/>
          </a:xfrm>
          <a:prstGeom prst="rect">
            <a:avLst/>
          </a:prstGeom>
        </p:spPr>
      </p:pic>
      <p:cxnSp>
        <p:nvCxnSpPr>
          <p:cNvPr id="14" name="Straight Connector 13">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5" name="Picture 5" descr="A picture containing text, person, spectacles, goggles&#10;&#10;Description automatically generated">
            <a:extLst>
              <a:ext uri="{FF2B5EF4-FFF2-40B4-BE49-F238E27FC236}">
                <a16:creationId xmlns:a16="http://schemas.microsoft.com/office/drawing/2014/main" id="{00407E4B-AB4D-485D-9662-DCB5A0E937DF}"/>
              </a:ext>
            </a:extLst>
          </p:cNvPr>
          <p:cNvPicPr>
            <a:picLocks noChangeAspect="1"/>
          </p:cNvPicPr>
          <p:nvPr/>
        </p:nvPicPr>
        <p:blipFill>
          <a:blip r:embed="rId3"/>
          <a:stretch>
            <a:fillRect/>
          </a:stretch>
        </p:blipFill>
        <p:spPr>
          <a:xfrm>
            <a:off x="6507940" y="2426818"/>
            <a:ext cx="5330182" cy="3997637"/>
          </a:xfrm>
          <a:prstGeom prst="rect">
            <a:avLst/>
          </a:prstGeom>
        </p:spPr>
      </p:pic>
    </p:spTree>
    <p:extLst>
      <p:ext uri="{BB962C8B-B14F-4D97-AF65-F5344CB8AC3E}">
        <p14:creationId xmlns:p14="http://schemas.microsoft.com/office/powerpoint/2010/main" val="2555265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D5D2E51-A652-4FCB-ADE3-8974F2723C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Freeform: Shape 24">
            <a:extLst>
              <a:ext uri="{FF2B5EF4-FFF2-40B4-BE49-F238E27FC236}">
                <a16:creationId xmlns:a16="http://schemas.microsoft.com/office/drawing/2014/main" id="{08E18253-076D-4D89-968E-FCD8887E2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96002" cy="6858000"/>
          </a:xfrm>
          <a:custGeom>
            <a:avLst/>
            <a:gdLst>
              <a:gd name="connsiteX0" fmla="*/ 0 w 6096002"/>
              <a:gd name="connsiteY0" fmla="*/ 0 h 6858000"/>
              <a:gd name="connsiteX1" fmla="*/ 4885967 w 6096002"/>
              <a:gd name="connsiteY1" fmla="*/ 0 h 6858000"/>
              <a:gd name="connsiteX2" fmla="*/ 4946007 w 6096002"/>
              <a:gd name="connsiteY2" fmla="*/ 69271 h 6858000"/>
              <a:gd name="connsiteX3" fmla="*/ 6096002 w 6096002"/>
              <a:gd name="connsiteY3" fmla="*/ 3429000 h 6858000"/>
              <a:gd name="connsiteX4" fmla="*/ 4946007 w 6096002"/>
              <a:gd name="connsiteY4" fmla="*/ 6788730 h 6858000"/>
              <a:gd name="connsiteX5" fmla="*/ 4885967 w 6096002"/>
              <a:gd name="connsiteY5" fmla="*/ 6858000 h 6858000"/>
              <a:gd name="connsiteX6" fmla="*/ 0 w 609600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2" h="6858000">
                <a:moveTo>
                  <a:pt x="0" y="0"/>
                </a:moveTo>
                <a:lnTo>
                  <a:pt x="4885967" y="0"/>
                </a:lnTo>
                <a:lnTo>
                  <a:pt x="4946007" y="69271"/>
                </a:lnTo>
                <a:cubicBezTo>
                  <a:pt x="5656533" y="929100"/>
                  <a:pt x="6096002" y="2116944"/>
                  <a:pt x="6096002" y="3429000"/>
                </a:cubicBezTo>
                <a:cubicBezTo>
                  <a:pt x="6096002" y="4741056"/>
                  <a:pt x="5656533" y="5928900"/>
                  <a:pt x="4946007" y="6788730"/>
                </a:cubicBezTo>
                <a:lnTo>
                  <a:pt x="4885967"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7" name="Freeform: Shape 26">
            <a:extLst>
              <a:ext uri="{FF2B5EF4-FFF2-40B4-BE49-F238E27FC236}">
                <a16:creationId xmlns:a16="http://schemas.microsoft.com/office/drawing/2014/main" id="{F6EBCC24-DE3B-4BAD-9624-83E1C2D665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5370" cy="6858000"/>
          </a:xfrm>
          <a:custGeom>
            <a:avLst/>
            <a:gdLst>
              <a:gd name="connsiteX0" fmla="*/ 0 w 6085370"/>
              <a:gd name="connsiteY0" fmla="*/ 0 h 6858000"/>
              <a:gd name="connsiteX1" fmla="*/ 4875335 w 6085370"/>
              <a:gd name="connsiteY1" fmla="*/ 0 h 6858000"/>
              <a:gd name="connsiteX2" fmla="*/ 4935375 w 6085370"/>
              <a:gd name="connsiteY2" fmla="*/ 69271 h 6858000"/>
              <a:gd name="connsiteX3" fmla="*/ 6085370 w 6085370"/>
              <a:gd name="connsiteY3" fmla="*/ 3429000 h 6858000"/>
              <a:gd name="connsiteX4" fmla="*/ 4935375 w 6085370"/>
              <a:gd name="connsiteY4" fmla="*/ 6788730 h 6858000"/>
              <a:gd name="connsiteX5" fmla="*/ 4875335 w 6085370"/>
              <a:gd name="connsiteY5" fmla="*/ 6858000 h 6858000"/>
              <a:gd name="connsiteX6" fmla="*/ 0 w 60853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5370" h="6858000">
                <a:moveTo>
                  <a:pt x="0" y="0"/>
                </a:moveTo>
                <a:lnTo>
                  <a:pt x="4875335" y="0"/>
                </a:lnTo>
                <a:lnTo>
                  <a:pt x="4935375" y="69271"/>
                </a:lnTo>
                <a:cubicBezTo>
                  <a:pt x="5645901" y="929100"/>
                  <a:pt x="6085370" y="2116944"/>
                  <a:pt x="6085370" y="3429000"/>
                </a:cubicBezTo>
                <a:cubicBezTo>
                  <a:pt x="6085370" y="4741056"/>
                  <a:pt x="5645901" y="5928900"/>
                  <a:pt x="4935375" y="6788730"/>
                </a:cubicBezTo>
                <a:lnTo>
                  <a:pt x="487533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8C07AF1D-AB44-447B-BC2F-DBECCC06C0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6FCD70E2-BD62-41E4-975D-E58B07928F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185062"/>
            <a:ext cx="49834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B0F37DB-7336-41BF-9A31-686DFAE9A065}"/>
              </a:ext>
            </a:extLst>
          </p:cNvPr>
          <p:cNvSpPr>
            <a:spLocks noGrp="1"/>
          </p:cNvSpPr>
          <p:nvPr>
            <p:ph idx="1"/>
          </p:nvPr>
        </p:nvSpPr>
        <p:spPr>
          <a:xfrm>
            <a:off x="438912" y="2514600"/>
            <a:ext cx="4837176" cy="3666744"/>
          </a:xfrm>
        </p:spPr>
        <p:txBody>
          <a:bodyPr vert="horz" lIns="91440" tIns="45720" rIns="91440" bIns="45720" rtlCol="0">
            <a:normAutofit/>
          </a:bodyPr>
          <a:lstStyle/>
          <a:p>
            <a:pPr>
              <a:buNone/>
            </a:pPr>
            <a:r>
              <a:rPr lang="en-US" sz="1800">
                <a:latin typeface="Calibri"/>
                <a:ea typeface="Noto Serif"/>
                <a:cs typeface="Noto Serif"/>
              </a:rPr>
              <a:t>     Али Рувим, најстарији брат, рече: "</a:t>
            </a:r>
            <a:r>
              <a:rPr lang="en-US" sz="1800" i="1">
                <a:latin typeface="Calibri"/>
                <a:ea typeface="Noto Serif"/>
                <a:cs typeface="Noto Serif"/>
              </a:rPr>
              <a:t>Не проливајте крв; баците га боље у јаму</a:t>
            </a:r>
            <a:r>
              <a:rPr lang="en-US" sz="1800">
                <a:latin typeface="Calibri"/>
                <a:ea typeface="Noto Serif"/>
                <a:cs typeface="Noto Serif"/>
              </a:rPr>
              <a:t>". А у себи је смислио потом да спасе Јосифа и врати га оцу. Браћа су га послушала; скинула су са Јосифа разнобојну одећу и бацила га у дубоку јаму, у којој није било воде. У то време пролазаше поред њих купци са товарима за Египатску земљу. Један од браће - Јуда, предложио је да продају Јосифа, и они га продаше за двадесет сребрника. </a:t>
            </a:r>
            <a:endParaRPr lang="en-US" sz="1800">
              <a:latin typeface="Calibri"/>
              <a:ea typeface="Noto Serif"/>
              <a:cs typeface="Calibri" panose="020F0502020204030204"/>
            </a:endParaRPr>
          </a:p>
          <a:p>
            <a:pPr>
              <a:buNone/>
            </a:pPr>
            <a:r>
              <a:rPr lang="en-US" sz="1800">
                <a:latin typeface="Calibri"/>
                <a:ea typeface="Noto Serif"/>
                <a:cs typeface="Noto Serif"/>
              </a:rPr>
              <a:t>     </a:t>
            </a:r>
            <a:endParaRPr lang="en-US" sz="1800"/>
          </a:p>
        </p:txBody>
      </p:sp>
      <p:pic>
        <p:nvPicPr>
          <p:cNvPr id="6" name="Picture 6" descr="Map&#10;&#10;Description automatically generated">
            <a:extLst>
              <a:ext uri="{FF2B5EF4-FFF2-40B4-BE49-F238E27FC236}">
                <a16:creationId xmlns:a16="http://schemas.microsoft.com/office/drawing/2014/main" id="{24A1EF03-2899-4771-9EB1-57F97CAFCEF1}"/>
              </a:ext>
            </a:extLst>
          </p:cNvPr>
          <p:cNvPicPr>
            <a:picLocks noChangeAspect="1"/>
          </p:cNvPicPr>
          <p:nvPr/>
        </p:nvPicPr>
        <p:blipFill>
          <a:blip r:embed="rId2"/>
          <a:stretch>
            <a:fillRect/>
          </a:stretch>
        </p:blipFill>
        <p:spPr>
          <a:xfrm>
            <a:off x="6565392" y="699793"/>
            <a:ext cx="2505456" cy="1879092"/>
          </a:xfrm>
          <a:prstGeom prst="rect">
            <a:avLst/>
          </a:prstGeom>
        </p:spPr>
      </p:pic>
      <p:pic>
        <p:nvPicPr>
          <p:cNvPr id="2" name="Picture 5" descr="A picture containing text, person, outdoor, people&#10;&#10;Description automatically generated">
            <a:extLst>
              <a:ext uri="{FF2B5EF4-FFF2-40B4-BE49-F238E27FC236}">
                <a16:creationId xmlns:a16="http://schemas.microsoft.com/office/drawing/2014/main" id="{B0D9A388-AECD-4B67-8530-9549CAA70693}"/>
              </a:ext>
            </a:extLst>
          </p:cNvPr>
          <p:cNvPicPr>
            <a:picLocks noChangeAspect="1"/>
          </p:cNvPicPr>
          <p:nvPr/>
        </p:nvPicPr>
        <p:blipFill>
          <a:blip r:embed="rId3"/>
          <a:stretch>
            <a:fillRect/>
          </a:stretch>
        </p:blipFill>
        <p:spPr>
          <a:xfrm>
            <a:off x="9288744" y="699793"/>
            <a:ext cx="2505456" cy="1879092"/>
          </a:xfrm>
          <a:prstGeom prst="rect">
            <a:avLst/>
          </a:prstGeom>
        </p:spPr>
      </p:pic>
      <p:pic>
        <p:nvPicPr>
          <p:cNvPr id="4" name="Picture 4">
            <a:extLst>
              <a:ext uri="{FF2B5EF4-FFF2-40B4-BE49-F238E27FC236}">
                <a16:creationId xmlns:a16="http://schemas.microsoft.com/office/drawing/2014/main" id="{E9FB8360-1E76-4E06-BADD-0AD674D041CB}"/>
              </a:ext>
            </a:extLst>
          </p:cNvPr>
          <p:cNvPicPr>
            <a:picLocks noChangeAspect="1"/>
          </p:cNvPicPr>
          <p:nvPr/>
        </p:nvPicPr>
        <p:blipFill>
          <a:blip r:embed="rId4"/>
          <a:stretch>
            <a:fillRect/>
          </a:stretch>
        </p:blipFill>
        <p:spPr>
          <a:xfrm>
            <a:off x="6720312" y="2897934"/>
            <a:ext cx="4918966" cy="3283410"/>
          </a:xfrm>
          <a:prstGeom prst="rect">
            <a:avLst/>
          </a:prstGeom>
        </p:spPr>
      </p:pic>
    </p:spTree>
    <p:extLst>
      <p:ext uri="{BB962C8B-B14F-4D97-AF65-F5344CB8AC3E}">
        <p14:creationId xmlns:p14="http://schemas.microsoft.com/office/powerpoint/2010/main" val="2432755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D4C70"/>
        </a:solidFill>
        <a:effectLst/>
      </p:bgPr>
    </p:bg>
    <p:spTree>
      <p:nvGrpSpPr>
        <p:cNvPr id="1" name=""/>
        <p:cNvGrpSpPr/>
        <p:nvPr/>
      </p:nvGrpSpPr>
      <p:grpSpPr>
        <a:xfrm>
          <a:off x="0" y="0"/>
          <a:ext cx="0" cy="0"/>
          <a:chOff x="0" y="0"/>
          <a:chExt cx="0" cy="0"/>
        </a:xfrm>
      </p:grpSpPr>
      <p:sp useBgFill="1">
        <p:nvSpPr>
          <p:cNvPr id="38" name="Rectangle 28">
            <a:extLst>
              <a:ext uri="{FF2B5EF4-FFF2-40B4-BE49-F238E27FC236}">
                <a16:creationId xmlns:a16="http://schemas.microsoft.com/office/drawing/2014/main" id="{8F7AFB9A-7364-478C-B48B-8523CDD9AE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9" name="Freeform: Shape 30">
            <a:extLst>
              <a:ext uri="{FF2B5EF4-FFF2-40B4-BE49-F238E27FC236}">
                <a16:creationId xmlns:a16="http://schemas.microsoft.com/office/drawing/2014/main" id="{36678033-86B6-40E6-BE90-78D8ED4E3A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96002" cy="6858000"/>
          </a:xfrm>
          <a:custGeom>
            <a:avLst/>
            <a:gdLst>
              <a:gd name="connsiteX0" fmla="*/ 0 w 6096002"/>
              <a:gd name="connsiteY0" fmla="*/ 0 h 6858000"/>
              <a:gd name="connsiteX1" fmla="*/ 4885967 w 6096002"/>
              <a:gd name="connsiteY1" fmla="*/ 0 h 6858000"/>
              <a:gd name="connsiteX2" fmla="*/ 4946007 w 6096002"/>
              <a:gd name="connsiteY2" fmla="*/ 69271 h 6858000"/>
              <a:gd name="connsiteX3" fmla="*/ 6096002 w 6096002"/>
              <a:gd name="connsiteY3" fmla="*/ 3429000 h 6858000"/>
              <a:gd name="connsiteX4" fmla="*/ 4946007 w 6096002"/>
              <a:gd name="connsiteY4" fmla="*/ 6788730 h 6858000"/>
              <a:gd name="connsiteX5" fmla="*/ 4885967 w 6096002"/>
              <a:gd name="connsiteY5" fmla="*/ 6858000 h 6858000"/>
              <a:gd name="connsiteX6" fmla="*/ 0 w 609600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2" h="6858000">
                <a:moveTo>
                  <a:pt x="0" y="0"/>
                </a:moveTo>
                <a:lnTo>
                  <a:pt x="4885967" y="0"/>
                </a:lnTo>
                <a:lnTo>
                  <a:pt x="4946007" y="69271"/>
                </a:lnTo>
                <a:cubicBezTo>
                  <a:pt x="5656533" y="929100"/>
                  <a:pt x="6096002" y="2116944"/>
                  <a:pt x="6096002" y="3429000"/>
                </a:cubicBezTo>
                <a:cubicBezTo>
                  <a:pt x="6096002" y="4741056"/>
                  <a:pt x="5656533" y="5928900"/>
                  <a:pt x="4946007" y="6788730"/>
                </a:cubicBezTo>
                <a:lnTo>
                  <a:pt x="4885967" y="6858000"/>
                </a:lnTo>
                <a:lnTo>
                  <a:pt x="0" y="6858000"/>
                </a:lnTo>
                <a:close/>
              </a:path>
            </a:pathLst>
          </a:custGeom>
          <a:ln w="9525">
            <a:solidFill>
              <a:srgbClr val="EFEFEF"/>
            </a:solidFill>
          </a:ln>
          <a:effectLst>
            <a:outerShdw blurRad="889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40" name="Freeform: Shape 32">
            <a:extLst>
              <a:ext uri="{FF2B5EF4-FFF2-40B4-BE49-F238E27FC236}">
                <a16:creationId xmlns:a16="http://schemas.microsoft.com/office/drawing/2014/main" id="{D2542E1A-076E-4A34-BB67-2BF961754E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5370" cy="6858000"/>
          </a:xfrm>
          <a:custGeom>
            <a:avLst/>
            <a:gdLst>
              <a:gd name="connsiteX0" fmla="*/ 0 w 6085370"/>
              <a:gd name="connsiteY0" fmla="*/ 0 h 6858000"/>
              <a:gd name="connsiteX1" fmla="*/ 4875335 w 6085370"/>
              <a:gd name="connsiteY1" fmla="*/ 0 h 6858000"/>
              <a:gd name="connsiteX2" fmla="*/ 4935375 w 6085370"/>
              <a:gd name="connsiteY2" fmla="*/ 69271 h 6858000"/>
              <a:gd name="connsiteX3" fmla="*/ 6085370 w 6085370"/>
              <a:gd name="connsiteY3" fmla="*/ 3429000 h 6858000"/>
              <a:gd name="connsiteX4" fmla="*/ 4935375 w 6085370"/>
              <a:gd name="connsiteY4" fmla="*/ 6788730 h 6858000"/>
              <a:gd name="connsiteX5" fmla="*/ 4875335 w 6085370"/>
              <a:gd name="connsiteY5" fmla="*/ 6858000 h 6858000"/>
              <a:gd name="connsiteX6" fmla="*/ 0 w 60853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5370" h="6858000">
                <a:moveTo>
                  <a:pt x="0" y="0"/>
                </a:moveTo>
                <a:lnTo>
                  <a:pt x="4875335" y="0"/>
                </a:lnTo>
                <a:lnTo>
                  <a:pt x="4935375" y="69271"/>
                </a:lnTo>
                <a:cubicBezTo>
                  <a:pt x="5645901" y="929100"/>
                  <a:pt x="6085370" y="2116944"/>
                  <a:pt x="6085370" y="3429000"/>
                </a:cubicBezTo>
                <a:cubicBezTo>
                  <a:pt x="6085370" y="4741056"/>
                  <a:pt x="5645901" y="5928900"/>
                  <a:pt x="4935375" y="6788730"/>
                </a:cubicBezTo>
                <a:lnTo>
                  <a:pt x="4875335"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34">
            <a:extLst>
              <a:ext uri="{FF2B5EF4-FFF2-40B4-BE49-F238E27FC236}">
                <a16:creationId xmlns:a16="http://schemas.microsoft.com/office/drawing/2014/main" id="{75C56826-D4E5-42ED-8529-079651CB30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52144"/>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7" name="Rectangle 36">
            <a:extLst>
              <a:ext uri="{FF2B5EF4-FFF2-40B4-BE49-F238E27FC236}">
                <a16:creationId xmlns:a16="http://schemas.microsoft.com/office/drawing/2014/main" id="{82095FCE-EF05-4443-B97A-85DEE3A5CA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185062"/>
            <a:ext cx="49834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75DE712B-5D3A-4C75-8589-C2FCC301021B}"/>
              </a:ext>
            </a:extLst>
          </p:cNvPr>
          <p:cNvSpPr txBox="1"/>
          <p:nvPr/>
        </p:nvSpPr>
        <p:spPr>
          <a:xfrm>
            <a:off x="518524" y="1352551"/>
            <a:ext cx="4832803" cy="4221635"/>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90000"/>
              </a:lnSpc>
              <a:spcAft>
                <a:spcPts val="600"/>
              </a:spcAft>
            </a:pPr>
            <a:r>
              <a:rPr lang="en-US" dirty="0">
                <a:highlight>
                  <a:srgbClr val="C0C0C0"/>
                </a:highlight>
              </a:rPr>
              <a:t> </a:t>
            </a:r>
            <a:r>
              <a:rPr lang="en-US" dirty="0" err="1">
                <a:highlight>
                  <a:srgbClr val="C0C0C0"/>
                </a:highlight>
              </a:rPr>
              <a:t>Затим</a:t>
            </a:r>
            <a:r>
              <a:rPr lang="en-US" dirty="0">
                <a:highlight>
                  <a:srgbClr val="C0C0C0"/>
                </a:highlight>
              </a:rPr>
              <a:t> </a:t>
            </a:r>
            <a:r>
              <a:rPr lang="en-US" dirty="0" err="1">
                <a:highlight>
                  <a:srgbClr val="C0C0C0"/>
                </a:highlight>
              </a:rPr>
              <a:t>су</a:t>
            </a:r>
            <a:r>
              <a:rPr lang="en-US" dirty="0">
                <a:highlight>
                  <a:srgbClr val="C0C0C0"/>
                </a:highlight>
              </a:rPr>
              <a:t> </a:t>
            </a:r>
            <a:r>
              <a:rPr lang="en-US" dirty="0" err="1">
                <a:highlight>
                  <a:srgbClr val="C0C0C0"/>
                </a:highlight>
              </a:rPr>
              <a:t>узели</a:t>
            </a:r>
            <a:r>
              <a:rPr lang="en-US" dirty="0">
                <a:highlight>
                  <a:srgbClr val="C0C0C0"/>
                </a:highlight>
              </a:rPr>
              <a:t> </a:t>
            </a:r>
            <a:r>
              <a:rPr lang="en-US" dirty="0" err="1">
                <a:highlight>
                  <a:srgbClr val="C0C0C0"/>
                </a:highlight>
              </a:rPr>
              <a:t>одећу</a:t>
            </a:r>
            <a:r>
              <a:rPr lang="en-US" dirty="0">
                <a:highlight>
                  <a:srgbClr val="C0C0C0"/>
                </a:highlight>
              </a:rPr>
              <a:t> </a:t>
            </a:r>
            <a:r>
              <a:rPr lang="en-US" dirty="0" err="1">
                <a:highlight>
                  <a:srgbClr val="C0C0C0"/>
                </a:highlight>
              </a:rPr>
              <a:t>Јосифову</a:t>
            </a:r>
            <a:r>
              <a:rPr lang="en-US" dirty="0">
                <a:highlight>
                  <a:srgbClr val="C0C0C0"/>
                </a:highlight>
              </a:rPr>
              <a:t>, </a:t>
            </a:r>
            <a:r>
              <a:rPr lang="en-US" dirty="0" err="1">
                <a:highlight>
                  <a:srgbClr val="C0C0C0"/>
                </a:highlight>
              </a:rPr>
              <a:t>намазали</a:t>
            </a:r>
            <a:r>
              <a:rPr lang="en-US" dirty="0">
                <a:highlight>
                  <a:srgbClr val="C0C0C0"/>
                </a:highlight>
              </a:rPr>
              <a:t> </a:t>
            </a:r>
            <a:r>
              <a:rPr lang="en-US" dirty="0" err="1">
                <a:highlight>
                  <a:srgbClr val="C0C0C0"/>
                </a:highlight>
              </a:rPr>
              <a:t>је</a:t>
            </a:r>
            <a:r>
              <a:rPr lang="en-US" dirty="0">
                <a:highlight>
                  <a:srgbClr val="C0C0C0"/>
                </a:highlight>
              </a:rPr>
              <a:t>     </a:t>
            </a:r>
            <a:r>
              <a:rPr lang="en-US" dirty="0" err="1">
                <a:highlight>
                  <a:srgbClr val="C0C0C0"/>
                </a:highlight>
              </a:rPr>
              <a:t>козијом</a:t>
            </a:r>
            <a:r>
              <a:rPr lang="en-US" dirty="0">
                <a:highlight>
                  <a:srgbClr val="C0C0C0"/>
                </a:highlight>
              </a:rPr>
              <a:t> </a:t>
            </a:r>
            <a:r>
              <a:rPr lang="en-US" dirty="0" err="1">
                <a:highlight>
                  <a:srgbClr val="C0C0C0"/>
                </a:highlight>
              </a:rPr>
              <a:t>крвљу</a:t>
            </a:r>
            <a:r>
              <a:rPr lang="en-US" dirty="0">
                <a:highlight>
                  <a:srgbClr val="C0C0C0"/>
                </a:highlight>
              </a:rPr>
              <a:t>, </a:t>
            </a:r>
            <a:r>
              <a:rPr lang="en-US" dirty="0" err="1">
                <a:highlight>
                  <a:srgbClr val="C0C0C0"/>
                </a:highlight>
              </a:rPr>
              <a:t>донели</a:t>
            </a:r>
            <a:r>
              <a:rPr lang="en-US" dirty="0">
                <a:highlight>
                  <a:srgbClr val="C0C0C0"/>
                </a:highlight>
              </a:rPr>
              <a:t> </a:t>
            </a:r>
            <a:r>
              <a:rPr lang="en-US" dirty="0" err="1">
                <a:highlight>
                  <a:srgbClr val="C0C0C0"/>
                </a:highlight>
              </a:rPr>
              <a:t>су</a:t>
            </a:r>
            <a:r>
              <a:rPr lang="en-US" dirty="0">
                <a:highlight>
                  <a:srgbClr val="C0C0C0"/>
                </a:highlight>
              </a:rPr>
              <a:t> </a:t>
            </a:r>
            <a:r>
              <a:rPr lang="en-US" dirty="0" err="1">
                <a:highlight>
                  <a:srgbClr val="C0C0C0"/>
                </a:highlight>
              </a:rPr>
              <a:t>је</a:t>
            </a:r>
            <a:r>
              <a:rPr lang="en-US" dirty="0">
                <a:highlight>
                  <a:srgbClr val="C0C0C0"/>
                </a:highlight>
              </a:rPr>
              <a:t> </a:t>
            </a:r>
            <a:r>
              <a:rPr lang="en-US" dirty="0" err="1">
                <a:highlight>
                  <a:srgbClr val="C0C0C0"/>
                </a:highlight>
              </a:rPr>
              <a:t>оцу</a:t>
            </a:r>
            <a:r>
              <a:rPr lang="en-US" dirty="0">
                <a:highlight>
                  <a:srgbClr val="C0C0C0"/>
                </a:highlight>
              </a:rPr>
              <a:t> и </a:t>
            </a:r>
            <a:r>
              <a:rPr lang="en-US" dirty="0" err="1">
                <a:highlight>
                  <a:srgbClr val="C0C0C0"/>
                </a:highlight>
              </a:rPr>
              <a:t>рекли</a:t>
            </a:r>
            <a:r>
              <a:rPr lang="en-US" dirty="0">
                <a:highlight>
                  <a:srgbClr val="C0C0C0"/>
                </a:highlight>
              </a:rPr>
              <a:t>: "</a:t>
            </a:r>
            <a:r>
              <a:rPr lang="en-US" i="1" dirty="0" err="1">
                <a:highlight>
                  <a:srgbClr val="C0C0C0"/>
                </a:highlight>
              </a:rPr>
              <a:t>Нашли</a:t>
            </a:r>
            <a:r>
              <a:rPr lang="en-US" i="1" dirty="0">
                <a:highlight>
                  <a:srgbClr val="C0C0C0"/>
                </a:highlight>
              </a:rPr>
              <a:t> </a:t>
            </a:r>
            <a:r>
              <a:rPr lang="en-US" i="1" dirty="0" err="1">
                <a:highlight>
                  <a:srgbClr val="C0C0C0"/>
                </a:highlight>
              </a:rPr>
              <a:t>смо</a:t>
            </a:r>
            <a:r>
              <a:rPr lang="en-US" i="1" dirty="0">
                <a:highlight>
                  <a:srgbClr val="C0C0C0"/>
                </a:highlight>
              </a:rPr>
              <a:t> </a:t>
            </a:r>
            <a:r>
              <a:rPr lang="en-US" i="1" dirty="0" err="1">
                <a:highlight>
                  <a:srgbClr val="C0C0C0"/>
                </a:highlight>
              </a:rPr>
              <a:t>ову</a:t>
            </a:r>
            <a:r>
              <a:rPr lang="en-US" i="1" dirty="0">
                <a:highlight>
                  <a:srgbClr val="C0C0C0"/>
                </a:highlight>
              </a:rPr>
              <a:t> </a:t>
            </a:r>
            <a:r>
              <a:rPr lang="en-US" i="1" dirty="0" err="1">
                <a:highlight>
                  <a:srgbClr val="C0C0C0"/>
                </a:highlight>
              </a:rPr>
              <a:t>одећу</a:t>
            </a:r>
            <a:r>
              <a:rPr lang="en-US" i="1" dirty="0">
                <a:highlight>
                  <a:srgbClr val="C0C0C0"/>
                </a:highlight>
              </a:rPr>
              <a:t>, </a:t>
            </a:r>
            <a:r>
              <a:rPr lang="en-US" i="1" dirty="0" err="1">
                <a:highlight>
                  <a:srgbClr val="C0C0C0"/>
                </a:highlight>
              </a:rPr>
              <a:t>није</a:t>
            </a:r>
            <a:r>
              <a:rPr lang="en-US" i="1" dirty="0">
                <a:highlight>
                  <a:srgbClr val="C0C0C0"/>
                </a:highlight>
              </a:rPr>
              <a:t> </a:t>
            </a:r>
            <a:r>
              <a:rPr lang="en-US" i="1" dirty="0" err="1">
                <a:highlight>
                  <a:srgbClr val="C0C0C0"/>
                </a:highlight>
              </a:rPr>
              <a:t>ли</a:t>
            </a:r>
            <a:r>
              <a:rPr lang="en-US" i="1" dirty="0">
                <a:highlight>
                  <a:srgbClr val="C0C0C0"/>
                </a:highlight>
              </a:rPr>
              <a:t> </a:t>
            </a:r>
            <a:r>
              <a:rPr lang="en-US" i="1" dirty="0" err="1">
                <a:highlight>
                  <a:srgbClr val="C0C0C0"/>
                </a:highlight>
              </a:rPr>
              <a:t>она</a:t>
            </a:r>
            <a:r>
              <a:rPr lang="en-US" i="1" dirty="0">
                <a:highlight>
                  <a:srgbClr val="C0C0C0"/>
                </a:highlight>
              </a:rPr>
              <a:t> </a:t>
            </a:r>
            <a:r>
              <a:rPr lang="en-US" i="1" dirty="0" err="1">
                <a:highlight>
                  <a:srgbClr val="C0C0C0"/>
                </a:highlight>
              </a:rPr>
              <a:t>Јосифова</a:t>
            </a:r>
            <a:r>
              <a:rPr lang="en-US" dirty="0">
                <a:highlight>
                  <a:srgbClr val="C0C0C0"/>
                </a:highlight>
              </a:rPr>
              <a:t>?" </a:t>
            </a:r>
            <a:r>
              <a:rPr lang="en-US" dirty="0" err="1">
                <a:highlight>
                  <a:srgbClr val="C0C0C0"/>
                </a:highlight>
              </a:rPr>
              <a:t>Јаков</a:t>
            </a:r>
            <a:r>
              <a:rPr lang="en-US" dirty="0">
                <a:highlight>
                  <a:srgbClr val="C0C0C0"/>
                </a:highlight>
              </a:rPr>
              <a:t> </a:t>
            </a:r>
            <a:r>
              <a:rPr lang="en-US" dirty="0" err="1">
                <a:highlight>
                  <a:srgbClr val="C0C0C0"/>
                </a:highlight>
              </a:rPr>
              <a:t>је</a:t>
            </a:r>
            <a:r>
              <a:rPr lang="en-US" dirty="0">
                <a:highlight>
                  <a:srgbClr val="C0C0C0"/>
                </a:highlight>
              </a:rPr>
              <a:t> </a:t>
            </a:r>
            <a:r>
              <a:rPr lang="en-US" dirty="0" err="1">
                <a:highlight>
                  <a:srgbClr val="C0C0C0"/>
                </a:highlight>
              </a:rPr>
              <a:t>препознао</a:t>
            </a:r>
            <a:r>
              <a:rPr lang="en-US" dirty="0">
                <a:highlight>
                  <a:srgbClr val="C0C0C0"/>
                </a:highlight>
              </a:rPr>
              <a:t> </a:t>
            </a:r>
            <a:r>
              <a:rPr lang="en-US" dirty="0" err="1">
                <a:highlight>
                  <a:srgbClr val="C0C0C0"/>
                </a:highlight>
              </a:rPr>
              <a:t>одећу</a:t>
            </a:r>
            <a:r>
              <a:rPr lang="en-US" dirty="0">
                <a:highlight>
                  <a:srgbClr val="C0C0C0"/>
                </a:highlight>
              </a:rPr>
              <a:t>. "</a:t>
            </a:r>
            <a:r>
              <a:rPr lang="en-US" i="1" dirty="0" err="1">
                <a:highlight>
                  <a:srgbClr val="C0C0C0"/>
                </a:highlight>
              </a:rPr>
              <a:t>Заиста</a:t>
            </a:r>
            <a:r>
              <a:rPr lang="en-US" i="1" dirty="0">
                <a:highlight>
                  <a:srgbClr val="C0C0C0"/>
                </a:highlight>
              </a:rPr>
              <a:t>, </a:t>
            </a:r>
            <a:r>
              <a:rPr lang="en-US" i="1" dirty="0" err="1">
                <a:highlight>
                  <a:srgbClr val="C0C0C0"/>
                </a:highlight>
              </a:rPr>
              <a:t>дивља</a:t>
            </a:r>
            <a:r>
              <a:rPr lang="en-US" i="1" dirty="0">
                <a:highlight>
                  <a:srgbClr val="C0C0C0"/>
                </a:highlight>
              </a:rPr>
              <a:t> </a:t>
            </a:r>
            <a:r>
              <a:rPr lang="en-US" i="1" dirty="0" err="1">
                <a:highlight>
                  <a:srgbClr val="C0C0C0"/>
                </a:highlight>
              </a:rPr>
              <a:t>звер</a:t>
            </a:r>
            <a:r>
              <a:rPr lang="en-US" i="1" dirty="0">
                <a:highlight>
                  <a:srgbClr val="C0C0C0"/>
                </a:highlight>
              </a:rPr>
              <a:t>, </a:t>
            </a:r>
            <a:r>
              <a:rPr lang="en-US" i="1" dirty="0" err="1">
                <a:highlight>
                  <a:srgbClr val="C0C0C0"/>
                </a:highlight>
              </a:rPr>
              <a:t>је</a:t>
            </a:r>
            <a:r>
              <a:rPr lang="en-US" i="1" dirty="0">
                <a:highlight>
                  <a:srgbClr val="C0C0C0"/>
                </a:highlight>
              </a:rPr>
              <a:t> </a:t>
            </a:r>
            <a:r>
              <a:rPr lang="en-US" i="1" dirty="0" err="1">
                <a:highlight>
                  <a:srgbClr val="C0C0C0"/>
                </a:highlight>
              </a:rPr>
              <a:t>растргла</a:t>
            </a:r>
            <a:r>
              <a:rPr lang="en-US" i="1" dirty="0">
                <a:highlight>
                  <a:srgbClr val="C0C0C0"/>
                </a:highlight>
              </a:rPr>
              <a:t> </a:t>
            </a:r>
            <a:r>
              <a:rPr lang="en-US" i="1" dirty="0" err="1">
                <a:highlight>
                  <a:srgbClr val="C0C0C0"/>
                </a:highlight>
              </a:rPr>
              <a:t>Јосифа</a:t>
            </a:r>
            <a:r>
              <a:rPr lang="en-US" dirty="0">
                <a:highlight>
                  <a:srgbClr val="C0C0C0"/>
                </a:highlight>
              </a:rPr>
              <a:t>!"   </a:t>
            </a:r>
            <a:r>
              <a:rPr lang="en-US" dirty="0" err="1">
                <a:highlight>
                  <a:srgbClr val="C0C0C0"/>
                </a:highlight>
              </a:rPr>
              <a:t>са</a:t>
            </a:r>
            <a:r>
              <a:rPr lang="en-US" dirty="0">
                <a:highlight>
                  <a:srgbClr val="C0C0C0"/>
                </a:highlight>
              </a:rPr>
              <a:t> </a:t>
            </a:r>
            <a:r>
              <a:rPr lang="en-US" dirty="0" err="1">
                <a:highlight>
                  <a:srgbClr val="C0C0C0"/>
                </a:highlight>
              </a:rPr>
              <a:t>жалошћу</a:t>
            </a:r>
            <a:r>
              <a:rPr lang="en-US" dirty="0">
                <a:highlight>
                  <a:srgbClr val="C0C0C0"/>
                </a:highlight>
              </a:rPr>
              <a:t> </a:t>
            </a:r>
            <a:r>
              <a:rPr lang="en-US" dirty="0" err="1">
                <a:highlight>
                  <a:srgbClr val="C0C0C0"/>
                </a:highlight>
              </a:rPr>
              <a:t>је</a:t>
            </a:r>
            <a:r>
              <a:rPr lang="en-US" dirty="0">
                <a:highlight>
                  <a:srgbClr val="C0C0C0"/>
                </a:highlight>
              </a:rPr>
              <a:t> </a:t>
            </a:r>
            <a:r>
              <a:rPr lang="en-US" dirty="0" err="1">
                <a:highlight>
                  <a:srgbClr val="C0C0C0"/>
                </a:highlight>
              </a:rPr>
              <a:t>узвикнуо</a:t>
            </a:r>
            <a:r>
              <a:rPr lang="en-US" dirty="0">
                <a:highlight>
                  <a:srgbClr val="C0C0C0"/>
                </a:highlight>
              </a:rPr>
              <a:t>.     </a:t>
            </a:r>
            <a:br>
              <a:rPr lang="en-US" dirty="0">
                <a:highlight>
                  <a:srgbClr val="C0C0C0"/>
                </a:highlight>
              </a:rPr>
            </a:br>
            <a:endParaRPr lang="en-US">
              <a:highlight>
                <a:srgbClr val="C0C0C0"/>
              </a:highlight>
              <a:cs typeface="Calibri" panose="020F0502020204030204"/>
            </a:endParaRPr>
          </a:p>
          <a:p>
            <a:pPr indent="-228600">
              <a:lnSpc>
                <a:spcPct val="90000"/>
              </a:lnSpc>
              <a:spcAft>
                <a:spcPts val="600"/>
              </a:spcAft>
              <a:buFont typeface="Arial" panose="020B0604020202020204" pitchFamily="34" charset="0"/>
              <a:buChar char="•"/>
            </a:pPr>
            <a:endParaRPr lang="en-US"/>
          </a:p>
          <a:p>
            <a:pPr indent="-228600">
              <a:lnSpc>
                <a:spcPct val="90000"/>
              </a:lnSpc>
              <a:spcAft>
                <a:spcPts val="600"/>
              </a:spcAft>
              <a:buFont typeface="Arial" panose="020B0604020202020204" pitchFamily="34" charset="0"/>
              <a:buChar char="•"/>
            </a:pPr>
            <a:endParaRPr lang="en-US"/>
          </a:p>
          <a:p>
            <a:pPr indent="-228600">
              <a:lnSpc>
                <a:spcPct val="90000"/>
              </a:lnSpc>
              <a:spcAft>
                <a:spcPts val="600"/>
              </a:spcAft>
              <a:buFont typeface="Arial" panose="020B0604020202020204" pitchFamily="34" charset="0"/>
              <a:buChar char="•"/>
            </a:pPr>
            <a:endParaRPr lang="en-US"/>
          </a:p>
          <a:p>
            <a:pPr>
              <a:lnSpc>
                <a:spcPct val="90000"/>
              </a:lnSpc>
              <a:spcAft>
                <a:spcPts val="600"/>
              </a:spcAft>
            </a:pPr>
            <a:r>
              <a:rPr lang="en-US" dirty="0" err="1">
                <a:highlight>
                  <a:srgbClr val="C0C0C0"/>
                </a:highlight>
              </a:rPr>
              <a:t>Затим</a:t>
            </a:r>
            <a:r>
              <a:rPr lang="en-US" dirty="0">
                <a:highlight>
                  <a:srgbClr val="C0C0C0"/>
                </a:highlight>
              </a:rPr>
              <a:t> </a:t>
            </a:r>
            <a:r>
              <a:rPr lang="en-US" dirty="0" err="1">
                <a:highlight>
                  <a:srgbClr val="C0C0C0"/>
                </a:highlight>
              </a:rPr>
              <a:t>је</a:t>
            </a:r>
            <a:r>
              <a:rPr lang="en-US" dirty="0">
                <a:highlight>
                  <a:srgbClr val="C0C0C0"/>
                </a:highlight>
              </a:rPr>
              <a:t> </a:t>
            </a:r>
            <a:r>
              <a:rPr lang="en-US" dirty="0" err="1">
                <a:highlight>
                  <a:srgbClr val="C0C0C0"/>
                </a:highlight>
              </a:rPr>
              <a:t>дуго</a:t>
            </a:r>
            <a:r>
              <a:rPr lang="en-US" dirty="0">
                <a:highlight>
                  <a:srgbClr val="C0C0C0"/>
                </a:highlight>
              </a:rPr>
              <a:t> </a:t>
            </a:r>
            <a:r>
              <a:rPr lang="en-US" dirty="0" err="1">
                <a:highlight>
                  <a:srgbClr val="C0C0C0"/>
                </a:highlight>
              </a:rPr>
              <a:t>оплакивао</a:t>
            </a:r>
            <a:r>
              <a:rPr lang="en-US" dirty="0">
                <a:highlight>
                  <a:srgbClr val="C0C0C0"/>
                </a:highlight>
              </a:rPr>
              <a:t> </a:t>
            </a:r>
            <a:r>
              <a:rPr lang="en-US" dirty="0" err="1">
                <a:highlight>
                  <a:srgbClr val="C0C0C0"/>
                </a:highlight>
              </a:rPr>
              <a:t>свог</a:t>
            </a:r>
            <a:r>
              <a:rPr lang="en-US" dirty="0">
                <a:highlight>
                  <a:srgbClr val="C0C0C0"/>
                </a:highlight>
              </a:rPr>
              <a:t> </a:t>
            </a:r>
            <a:r>
              <a:rPr lang="en-US" dirty="0" err="1">
                <a:highlight>
                  <a:srgbClr val="C0C0C0"/>
                </a:highlight>
              </a:rPr>
              <a:t>вољеног</a:t>
            </a:r>
            <a:r>
              <a:rPr lang="en-US" dirty="0">
                <a:highlight>
                  <a:srgbClr val="C0C0C0"/>
                </a:highlight>
              </a:rPr>
              <a:t> </a:t>
            </a:r>
            <a:r>
              <a:rPr lang="en-US" dirty="0" err="1">
                <a:highlight>
                  <a:srgbClr val="C0C0C0"/>
                </a:highlight>
              </a:rPr>
              <a:t>сина</a:t>
            </a:r>
            <a:r>
              <a:rPr lang="en-US" dirty="0">
                <a:highlight>
                  <a:srgbClr val="C0C0C0"/>
                </a:highlight>
              </a:rPr>
              <a:t> и     </a:t>
            </a:r>
            <a:r>
              <a:rPr lang="en-US" dirty="0" err="1">
                <a:highlight>
                  <a:srgbClr val="C0C0C0"/>
                </a:highlight>
              </a:rPr>
              <a:t>није</a:t>
            </a:r>
            <a:r>
              <a:rPr lang="en-US" dirty="0">
                <a:highlight>
                  <a:srgbClr val="C0C0C0"/>
                </a:highlight>
              </a:rPr>
              <a:t> </a:t>
            </a:r>
            <a:r>
              <a:rPr lang="en-US" dirty="0" err="1">
                <a:highlight>
                  <a:srgbClr val="C0C0C0"/>
                </a:highlight>
              </a:rPr>
              <a:t>се</a:t>
            </a:r>
            <a:r>
              <a:rPr lang="en-US" dirty="0">
                <a:highlight>
                  <a:srgbClr val="C0C0C0"/>
                </a:highlight>
              </a:rPr>
              <a:t> </a:t>
            </a:r>
            <a:r>
              <a:rPr lang="en-US" dirty="0" err="1">
                <a:highlight>
                  <a:srgbClr val="C0C0C0"/>
                </a:highlight>
              </a:rPr>
              <a:t>могао</a:t>
            </a:r>
            <a:r>
              <a:rPr lang="en-US" dirty="0">
                <a:highlight>
                  <a:srgbClr val="C0C0C0"/>
                </a:highlight>
              </a:rPr>
              <a:t>  </a:t>
            </a:r>
            <a:r>
              <a:rPr lang="en-US" dirty="0" err="1">
                <a:highlight>
                  <a:srgbClr val="C0C0C0"/>
                </a:highlight>
              </a:rPr>
              <a:t>утешити</a:t>
            </a:r>
            <a:r>
              <a:rPr lang="en-US" dirty="0">
                <a:highlight>
                  <a:srgbClr val="C0C0C0"/>
                </a:highlight>
              </a:rPr>
              <a:t>. </a:t>
            </a:r>
            <a:endParaRPr lang="en-US">
              <a:highlight>
                <a:srgbClr val="C0C0C0"/>
              </a:highlight>
              <a:cs typeface="Calibri" panose="020F0502020204030204"/>
            </a:endParaRPr>
          </a:p>
          <a:p>
            <a:pPr indent="-228600">
              <a:lnSpc>
                <a:spcPct val="90000"/>
              </a:lnSpc>
              <a:spcAft>
                <a:spcPts val="600"/>
              </a:spcAft>
              <a:buFont typeface="Arial" panose="020B0604020202020204" pitchFamily="34" charset="0"/>
              <a:buChar char="•"/>
            </a:pPr>
            <a:endParaRPr lang="en-US"/>
          </a:p>
        </p:txBody>
      </p:sp>
      <p:pic>
        <p:nvPicPr>
          <p:cNvPr id="4" name="Picture 4">
            <a:extLst>
              <a:ext uri="{FF2B5EF4-FFF2-40B4-BE49-F238E27FC236}">
                <a16:creationId xmlns:a16="http://schemas.microsoft.com/office/drawing/2014/main" id="{C40CE687-C2B3-4CAF-8F91-E6CFFD168801}"/>
              </a:ext>
            </a:extLst>
          </p:cNvPr>
          <p:cNvPicPr>
            <a:picLocks noGrp="1" noChangeAspect="1"/>
          </p:cNvPicPr>
          <p:nvPr>
            <p:ph idx="1"/>
          </p:nvPr>
        </p:nvPicPr>
        <p:blipFill>
          <a:blip r:embed="rId2"/>
          <a:stretch>
            <a:fillRect/>
          </a:stretch>
        </p:blipFill>
        <p:spPr>
          <a:xfrm>
            <a:off x="7583890" y="3622466"/>
            <a:ext cx="3657600" cy="2743200"/>
          </a:xfrm>
          <a:prstGeom prst="rect">
            <a:avLst/>
          </a:prstGeom>
        </p:spPr>
      </p:pic>
      <p:pic>
        <p:nvPicPr>
          <p:cNvPr id="2" name="Picture 2">
            <a:extLst>
              <a:ext uri="{FF2B5EF4-FFF2-40B4-BE49-F238E27FC236}">
                <a16:creationId xmlns:a16="http://schemas.microsoft.com/office/drawing/2014/main" id="{D13BCC33-DBDC-4794-9EF3-A2176194B897}"/>
              </a:ext>
            </a:extLst>
          </p:cNvPr>
          <p:cNvPicPr>
            <a:picLocks noChangeAspect="1"/>
          </p:cNvPicPr>
          <p:nvPr/>
        </p:nvPicPr>
        <p:blipFill>
          <a:blip r:embed="rId3"/>
          <a:stretch>
            <a:fillRect/>
          </a:stretch>
        </p:blipFill>
        <p:spPr>
          <a:xfrm>
            <a:off x="7640755" y="756314"/>
            <a:ext cx="3657600" cy="2743200"/>
          </a:xfrm>
          <a:prstGeom prst="rect">
            <a:avLst/>
          </a:prstGeom>
        </p:spPr>
      </p:pic>
    </p:spTree>
    <p:extLst>
      <p:ext uri="{BB962C8B-B14F-4D97-AF65-F5344CB8AC3E}">
        <p14:creationId xmlns:p14="http://schemas.microsoft.com/office/powerpoint/2010/main" val="1006995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 name="Rectangle 22">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itle 1">
            <a:extLst>
              <a:ext uri="{FF2B5EF4-FFF2-40B4-BE49-F238E27FC236}">
                <a16:creationId xmlns:a16="http://schemas.microsoft.com/office/drawing/2014/main" id="{E5E0AAF7-B374-4EB2-8F67-42190C442594}"/>
              </a:ext>
            </a:extLst>
          </p:cNvPr>
          <p:cNvSpPr>
            <a:spLocks noGrp="1"/>
          </p:cNvSpPr>
          <p:nvPr>
            <p:ph type="title"/>
          </p:nvPr>
        </p:nvSpPr>
        <p:spPr>
          <a:xfrm>
            <a:off x="1295400" y="669925"/>
            <a:ext cx="4800600" cy="1325563"/>
          </a:xfrm>
        </p:spPr>
        <p:txBody>
          <a:bodyPr anchor="b">
            <a:normAutofit/>
          </a:bodyPr>
          <a:lstStyle/>
          <a:p>
            <a:r>
              <a:rPr lang="en-US" b="1">
                <a:solidFill>
                  <a:schemeClr val="bg1"/>
                </a:solidFill>
                <a:latin typeface="Calibri"/>
                <a:cs typeface="Calibri"/>
              </a:rPr>
              <a:t>Јосиф у Египту (Мисиру)</a:t>
            </a:r>
            <a:endParaRPr lang="en-US" b="1">
              <a:solidFill>
                <a:schemeClr val="bg1"/>
              </a:solidFill>
              <a:latin typeface="Calibri"/>
              <a:cs typeface="Calibri Light"/>
            </a:endParaRPr>
          </a:p>
        </p:txBody>
      </p:sp>
      <p:cxnSp>
        <p:nvCxnSpPr>
          <p:cNvPr id="207" name="Straight Connector 24">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 y="2026340"/>
            <a:ext cx="60959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7" name="Picture 7" descr="A picture containing text&#10;&#10;Description automatically generated">
            <a:extLst>
              <a:ext uri="{FF2B5EF4-FFF2-40B4-BE49-F238E27FC236}">
                <a16:creationId xmlns:a16="http://schemas.microsoft.com/office/drawing/2014/main" id="{7FBE75FD-D685-4CDC-BB9C-1232118D52FC}"/>
              </a:ext>
            </a:extLst>
          </p:cNvPr>
          <p:cNvPicPr>
            <a:picLocks noChangeAspect="1"/>
          </p:cNvPicPr>
          <p:nvPr/>
        </p:nvPicPr>
        <p:blipFill>
          <a:blip r:embed="rId2"/>
          <a:stretch>
            <a:fillRect/>
          </a:stretch>
        </p:blipFill>
        <p:spPr>
          <a:xfrm>
            <a:off x="8308821" y="2286008"/>
            <a:ext cx="3826312" cy="2152301"/>
          </a:xfrm>
          <a:prstGeom prst="rect">
            <a:avLst/>
          </a:prstGeom>
        </p:spPr>
      </p:pic>
      <p:sp>
        <p:nvSpPr>
          <p:cNvPr id="3" name="Content Placeholder 2">
            <a:extLst>
              <a:ext uri="{FF2B5EF4-FFF2-40B4-BE49-F238E27FC236}">
                <a16:creationId xmlns:a16="http://schemas.microsoft.com/office/drawing/2014/main" id="{DE6C5BE1-FF77-4055-9704-0115B2182EE5}"/>
              </a:ext>
            </a:extLst>
          </p:cNvPr>
          <p:cNvSpPr>
            <a:spLocks noGrp="1"/>
          </p:cNvSpPr>
          <p:nvPr>
            <p:ph idx="1"/>
          </p:nvPr>
        </p:nvSpPr>
        <p:spPr>
          <a:xfrm>
            <a:off x="1295400" y="2288833"/>
            <a:ext cx="4800600" cy="3711571"/>
          </a:xfrm>
        </p:spPr>
        <p:txBody>
          <a:bodyPr vert="horz" lIns="91440" tIns="45720" rIns="91440" bIns="45720" rtlCol="0">
            <a:normAutofit/>
          </a:bodyPr>
          <a:lstStyle/>
          <a:p>
            <a:pPr>
              <a:buNone/>
            </a:pPr>
            <a:r>
              <a:rPr lang="en-US" sz="1700">
                <a:solidFill>
                  <a:schemeClr val="bg1"/>
                </a:solidFill>
                <a:latin typeface="Calibri"/>
                <a:ea typeface="noto serif"/>
                <a:cs typeface="noto serif"/>
              </a:rPr>
              <a:t>    У Египту ( Мисиру ) Јосифа купи Петефрије, заповедник царске страже и одреди му да ради све послове као роб. Јосифу је помагао Бог, те је успевао у свему што је радио и донео је срећу у ту кућу. Виде то његов господар, те га постави за управника свога дома и нареди свим слугама и робовима да га слушају. Јосифу је ту неколико година било добро. Но снађе га нова несрећа. Зла Петефријева жена лажно оптужи Јосифа код свог мужа да је покушао да је отме од мужа и побегне тајно са њом, иза леђа свог господара. Господар поверова жени и баци невиног Јосифа у тамницу у којој су затварани цареви осуђеници.</a:t>
            </a:r>
            <a:endParaRPr lang="en-US" sz="1700">
              <a:solidFill>
                <a:schemeClr val="bg1"/>
              </a:solidFill>
              <a:latin typeface="Calibri"/>
            </a:endParaRPr>
          </a:p>
          <a:p>
            <a:pPr marL="0" indent="0">
              <a:buNone/>
            </a:pPr>
            <a:endParaRPr lang="en-US" sz="1700">
              <a:solidFill>
                <a:schemeClr val="bg1"/>
              </a:solidFill>
              <a:cs typeface="Calibri" panose="020F0502020204030204"/>
            </a:endParaRPr>
          </a:p>
        </p:txBody>
      </p:sp>
      <p:pic>
        <p:nvPicPr>
          <p:cNvPr id="6" name="Picture 6">
            <a:extLst>
              <a:ext uri="{FF2B5EF4-FFF2-40B4-BE49-F238E27FC236}">
                <a16:creationId xmlns:a16="http://schemas.microsoft.com/office/drawing/2014/main" id="{B7BCD729-93EA-4C13-81D1-AB57AB8F04F3}"/>
              </a:ext>
            </a:extLst>
          </p:cNvPr>
          <p:cNvPicPr>
            <a:picLocks noChangeAspect="1"/>
          </p:cNvPicPr>
          <p:nvPr/>
        </p:nvPicPr>
        <p:blipFill>
          <a:blip r:embed="rId3"/>
          <a:stretch>
            <a:fillRect/>
          </a:stretch>
        </p:blipFill>
        <p:spPr>
          <a:xfrm>
            <a:off x="8275705" y="93818"/>
            <a:ext cx="3768432" cy="2119743"/>
          </a:xfrm>
          <a:prstGeom prst="rect">
            <a:avLst/>
          </a:prstGeom>
        </p:spPr>
      </p:pic>
      <p:pic>
        <p:nvPicPr>
          <p:cNvPr id="8" name="Picture 8" descr="Diagram&#10;&#10;Description automatically generated">
            <a:extLst>
              <a:ext uri="{FF2B5EF4-FFF2-40B4-BE49-F238E27FC236}">
                <a16:creationId xmlns:a16="http://schemas.microsoft.com/office/drawing/2014/main" id="{69D13432-F625-4856-B8FB-6757598C8C5E}"/>
              </a:ext>
            </a:extLst>
          </p:cNvPr>
          <p:cNvPicPr>
            <a:picLocks noChangeAspect="1"/>
          </p:cNvPicPr>
          <p:nvPr/>
        </p:nvPicPr>
        <p:blipFill>
          <a:blip r:embed="rId4"/>
          <a:stretch>
            <a:fillRect/>
          </a:stretch>
        </p:blipFill>
        <p:spPr>
          <a:xfrm>
            <a:off x="8138063" y="4509427"/>
            <a:ext cx="4053927" cy="2280334"/>
          </a:xfrm>
          <a:prstGeom prst="rect">
            <a:avLst/>
          </a:prstGeom>
        </p:spPr>
      </p:pic>
      <p:cxnSp>
        <p:nvCxnSpPr>
          <p:cNvPr id="208" name="Straight Connector 26">
            <a:extLst>
              <a:ext uri="{FF2B5EF4-FFF2-40B4-BE49-F238E27FC236}">
                <a16:creationId xmlns:a16="http://schemas.microsoft.com/office/drawing/2014/main" id="{B7188D9B-1674-419B-A379-D1632A7EC3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829053" y="0"/>
            <a:ext cx="0" cy="685800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3383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a:extLst>
              <a:ext uri="{FF2B5EF4-FFF2-40B4-BE49-F238E27FC236}">
                <a16:creationId xmlns:a16="http://schemas.microsoft.com/office/drawing/2014/main" id="{037C701E-5151-4086-9CF2-7F44AA38A6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5537" y="61869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25" name="Oval 24">
            <a:extLst>
              <a:ext uri="{FF2B5EF4-FFF2-40B4-BE49-F238E27FC236}">
                <a16:creationId xmlns:a16="http://schemas.microsoft.com/office/drawing/2014/main" id="{E656C08E-A84B-4C76-9D3B-46237B5A97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5537" y="618698"/>
            <a:ext cx="365021" cy="365021"/>
          </a:xfrm>
          <a:prstGeom prst="ellipse">
            <a:avLst/>
          </a:pr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5" name="Picture 5" descr="A picture containing text&#10;&#10;Description automatically generated">
            <a:extLst>
              <a:ext uri="{FF2B5EF4-FFF2-40B4-BE49-F238E27FC236}">
                <a16:creationId xmlns:a16="http://schemas.microsoft.com/office/drawing/2014/main" id="{4749C5BF-B272-433F-B4CD-B54EEE8E8F22}"/>
              </a:ext>
            </a:extLst>
          </p:cNvPr>
          <p:cNvPicPr>
            <a:picLocks noChangeAspect="1"/>
          </p:cNvPicPr>
          <p:nvPr/>
        </p:nvPicPr>
        <p:blipFill>
          <a:blip r:embed="rId2"/>
          <a:stretch>
            <a:fillRect/>
          </a:stretch>
        </p:blipFill>
        <p:spPr>
          <a:xfrm>
            <a:off x="854248" y="448203"/>
            <a:ext cx="4763801" cy="2679638"/>
          </a:xfrm>
          <a:prstGeom prst="rect">
            <a:avLst/>
          </a:prstGeom>
        </p:spPr>
      </p:pic>
      <p:pic>
        <p:nvPicPr>
          <p:cNvPr id="2" name="Picture 5">
            <a:extLst>
              <a:ext uri="{FF2B5EF4-FFF2-40B4-BE49-F238E27FC236}">
                <a16:creationId xmlns:a16="http://schemas.microsoft.com/office/drawing/2014/main" id="{168C1007-99B0-4A61-A2A9-192CFD538432}"/>
              </a:ext>
            </a:extLst>
          </p:cNvPr>
          <p:cNvPicPr>
            <a:picLocks noChangeAspect="1"/>
          </p:cNvPicPr>
          <p:nvPr/>
        </p:nvPicPr>
        <p:blipFill>
          <a:blip r:embed="rId3"/>
          <a:stretch>
            <a:fillRect/>
          </a:stretch>
        </p:blipFill>
        <p:spPr>
          <a:xfrm>
            <a:off x="854247" y="3501857"/>
            <a:ext cx="4763801" cy="2679638"/>
          </a:xfrm>
          <a:prstGeom prst="rect">
            <a:avLst/>
          </a:prstGeom>
        </p:spPr>
      </p:pic>
      <p:grpSp>
        <p:nvGrpSpPr>
          <p:cNvPr id="27" name="Graphic 4">
            <a:extLst>
              <a:ext uri="{FF2B5EF4-FFF2-40B4-BE49-F238E27FC236}">
                <a16:creationId xmlns:a16="http://schemas.microsoft.com/office/drawing/2014/main" id="{72FB3F6E-946C-4B30-8EAA-64FA3056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5888" y="5091324"/>
            <a:ext cx="975169" cy="975171"/>
            <a:chOff x="5829300" y="3162300"/>
            <a:chExt cx="532256" cy="532257"/>
          </a:xfrm>
          <a:solidFill>
            <a:schemeClr val="bg1"/>
          </a:solidFill>
        </p:grpSpPr>
        <p:sp>
          <p:nvSpPr>
            <p:cNvPr id="28" name="Freeform: Shape 27">
              <a:extLst>
                <a:ext uri="{FF2B5EF4-FFF2-40B4-BE49-F238E27FC236}">
                  <a16:creationId xmlns:a16="http://schemas.microsoft.com/office/drawing/2014/main" id="{A820447A-FA0D-448D-8513-13647DCEE6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80F5A0F-E8FC-415B-BA7F-74C42D42C5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D77443A5-2061-492B-AFF5-658AB7E75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3276C0A3-C877-457C-917D-473FABC9E2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D9808886-A26A-41C2-9401-7272363498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9FB169C8-A66F-4AEC-BBEE-4DEBBE844F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EEC418CD-F215-459D-8919-D5B5194EB4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5E034A84-840E-429B-9A4F-ECC31AB623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6D050DBA-8800-4A73-84C0-34DC71A6BD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2D4BF35D-BFFA-45A5-8081-FEDD30757B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36B354BD-25DC-42A0-9CE7-8246868103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852C4A08-6644-42B7-8237-2AD5F0041D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91D58C06-A184-4272-9824-2F08535184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endParaRPr lang="en-US" dirty="0"/>
            </a:p>
          </p:txBody>
        </p:sp>
      </p:grpSp>
      <p:sp>
        <p:nvSpPr>
          <p:cNvPr id="3" name="Content Placeholder 2">
            <a:extLst>
              <a:ext uri="{FF2B5EF4-FFF2-40B4-BE49-F238E27FC236}">
                <a16:creationId xmlns:a16="http://schemas.microsoft.com/office/drawing/2014/main" id="{560E83C7-2451-4B3F-A1E2-86FEBEBF76F2}"/>
              </a:ext>
            </a:extLst>
          </p:cNvPr>
          <p:cNvSpPr>
            <a:spLocks noGrp="1"/>
          </p:cNvSpPr>
          <p:nvPr>
            <p:ph idx="1"/>
          </p:nvPr>
        </p:nvSpPr>
        <p:spPr>
          <a:xfrm>
            <a:off x="6621521" y="1715151"/>
            <a:ext cx="4716232" cy="4351338"/>
          </a:xfrm>
        </p:spPr>
        <p:txBody>
          <a:bodyPr vert="horz" lIns="91440" tIns="45720" rIns="91440" bIns="45720" rtlCol="0">
            <a:normAutofit/>
          </a:bodyPr>
          <a:lstStyle/>
          <a:p>
            <a:pPr>
              <a:buNone/>
            </a:pPr>
            <a:r>
              <a:rPr lang="en-US" sz="1800">
                <a:solidFill>
                  <a:schemeClr val="bg1"/>
                </a:solidFill>
                <a:latin typeface="Calibri"/>
                <a:ea typeface="noto serif"/>
                <a:cs typeface="Calibri"/>
              </a:rPr>
              <a:t>    И овде је Бог помогао Јосифу. Чувар тамнице заволе Јосифа и одреди га да буде надзорник над осталим затвореницима.</a:t>
            </a:r>
            <a:endParaRPr lang="en-US" sz="1800">
              <a:solidFill>
                <a:schemeClr val="bg1"/>
              </a:solidFill>
              <a:latin typeface="Calibri"/>
              <a:cs typeface="Calibri"/>
            </a:endParaRPr>
          </a:p>
          <a:p>
            <a:pPr>
              <a:buNone/>
            </a:pPr>
            <a:r>
              <a:rPr lang="en-US" sz="1800">
                <a:solidFill>
                  <a:schemeClr val="bg1"/>
                </a:solidFill>
                <a:latin typeface="Calibri"/>
                <a:ea typeface="noto serif"/>
                <a:cs typeface="Calibri"/>
              </a:rPr>
              <a:t>    Ускоро два царева дворанина, старешина над пехарницима и старешина над пекарима, скривише цару и он их баци у исту тамницу где је био Јосиф. </a:t>
            </a:r>
          </a:p>
          <a:p>
            <a:pPr>
              <a:buNone/>
            </a:pPr>
            <a:r>
              <a:rPr lang="en-US" sz="1800">
                <a:solidFill>
                  <a:schemeClr val="bg1"/>
                </a:solidFill>
                <a:latin typeface="Calibri"/>
                <a:ea typeface="noto serif"/>
                <a:cs typeface="Calibri"/>
              </a:rPr>
              <a:t>    Једнога јутра Јосиф виде да су нешто тужни, па их упита зашто су невесела лица. Они одговорише да су ноћас сањали неке снове, а нема никога да их протумачи. Јосиф им се понуди да им он протумачи снове.</a:t>
            </a:r>
            <a:endParaRPr lang="en-US" sz="1800">
              <a:solidFill>
                <a:schemeClr val="bg1"/>
              </a:solidFill>
              <a:latin typeface="Calibri"/>
              <a:cs typeface="Calibri"/>
            </a:endParaRPr>
          </a:p>
          <a:p>
            <a:pPr marL="0" indent="0">
              <a:buNone/>
            </a:pPr>
            <a:endParaRPr lang="en-US" sz="1800">
              <a:solidFill>
                <a:schemeClr val="bg1"/>
              </a:solidFill>
              <a:latin typeface="Calibri"/>
              <a:cs typeface="Calibri"/>
            </a:endParaRPr>
          </a:p>
        </p:txBody>
      </p:sp>
    </p:spTree>
    <p:extLst>
      <p:ext uri="{BB962C8B-B14F-4D97-AF65-F5344CB8AC3E}">
        <p14:creationId xmlns:p14="http://schemas.microsoft.com/office/powerpoint/2010/main" val="73660880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9DEC382B12E54BABEFAE6F7D25C69D" ma:contentTypeVersion="4" ma:contentTypeDescription="Create a new document." ma:contentTypeScope="" ma:versionID="d198662968e3030927b5107a02a80952">
  <xsd:schema xmlns:xsd="http://www.w3.org/2001/XMLSchema" xmlns:xs="http://www.w3.org/2001/XMLSchema" xmlns:p="http://schemas.microsoft.com/office/2006/metadata/properties" xmlns:ns2="e79210d1-56b3-4c3f-9770-699859125dd0" xmlns:ns3="82f7eac4-ce21-4fdf-89dd-08a2a4616026" targetNamespace="http://schemas.microsoft.com/office/2006/metadata/properties" ma:root="true" ma:fieldsID="b2f51e567cab8b7a8d747ff0c0f27e24" ns2:_="" ns3:_="">
    <xsd:import namespace="e79210d1-56b3-4c3f-9770-699859125dd0"/>
    <xsd:import namespace="82f7eac4-ce21-4fdf-89dd-08a2a461602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210d1-56b3-4c3f-9770-699859125d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f7eac4-ce21-4fdf-89dd-08a2a461602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82f7eac4-ce21-4fdf-89dd-08a2a4616026">
      <UserInfo>
        <DisplayName>5/5 Верска настава Members</DisplayName>
        <AccountId>25</AccountId>
        <AccountType/>
      </UserInfo>
    </SharedWithUsers>
  </documentManagement>
</p:properties>
</file>

<file path=customXml/itemProps1.xml><?xml version="1.0" encoding="utf-8"?>
<ds:datastoreItem xmlns:ds="http://schemas.openxmlformats.org/officeDocument/2006/customXml" ds:itemID="{E77A7968-38B1-4E77-B50A-3B8AF37683E1}"/>
</file>

<file path=customXml/itemProps2.xml><?xml version="1.0" encoding="utf-8"?>
<ds:datastoreItem xmlns:ds="http://schemas.openxmlformats.org/officeDocument/2006/customXml" ds:itemID="{032DBD49-C286-420E-B3B0-F4BE68639FD4}"/>
</file>

<file path=customXml/itemProps3.xml><?xml version="1.0" encoding="utf-8"?>
<ds:datastoreItem xmlns:ds="http://schemas.openxmlformats.org/officeDocument/2006/customXml" ds:itemID="{843F9C38-EAF0-42BA-9E0A-F21BABA5784A}"/>
</file>

<file path=docProps/app.xml><?xml version="1.0" encoding="utf-8"?>
<Properties xmlns="http://schemas.openxmlformats.org/officeDocument/2006/extended-properties" xmlns:vt="http://schemas.openxmlformats.org/officeDocument/2006/docPropsVTypes">
  <Template>office theme</Template>
  <TotalTime>0</TotalTime>
  <Words>0</Words>
  <Application>Microsoft Office PowerPoint</Application>
  <PresentationFormat>Widescreen</PresentationFormat>
  <Paragraphs>0</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ПРАВЕДНИ   ЈОСИФ</vt:lpstr>
      <vt:lpstr>PowerPoint Presentation</vt:lpstr>
      <vt:lpstr>Завидљива браћа</vt:lpstr>
      <vt:lpstr>PowerPoint Presentation</vt:lpstr>
      <vt:lpstr> Једном су браћа Јосифова чувала стоку далеко од куће. Отац посла Јосифа да их обиђе и рече му: “Иди, види како су браћа твоја и како је стока!”. И Јосиф пође. Када се приближио месту где су његова браћа чувала стадо, они рекоше један другоме: “ Ево онога што сања да му се клањамо. Хајде да га убијемо и бацимо у коју од јама, па ћемо оцу казати: љута га је звер појела. Онда ћемо видети шта ће се испунити од његових снова”.</vt:lpstr>
      <vt:lpstr>PowerPoint Presentation</vt:lpstr>
      <vt:lpstr>PowerPoint Presentation</vt:lpstr>
      <vt:lpstr>Јосиф у Египту (Мисиру)</vt:lpstr>
      <vt:lpstr>PowerPoint Presentation</vt:lpstr>
      <vt:lpstr>PowerPoint Presentation</vt:lpstr>
      <vt:lpstr>PowerPoint Presentation</vt:lpstr>
      <vt:lpstr> </vt:lpstr>
      <vt:lpstr>PowerPoint Presentation</vt:lpstr>
      <vt:lpstr>Јосиф постаје заповедник Египта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685</cp:revision>
  <dcterms:created xsi:type="dcterms:W3CDTF">2022-03-05T20:27:26Z</dcterms:created>
  <dcterms:modified xsi:type="dcterms:W3CDTF">2022-03-07T13:58:05Z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0x010100DE9DEC382B12E54BABEFAE6F7D25C69D</vt:lpwstr>
  </property>
</Properties>
</file>