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60183-2480-42B5-8F7C-01F791297571}" type="datetimeFigureOut">
              <a:rPr lang="sr-Latn-RS" smtClean="0"/>
              <a:t>7.10.2025.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A8D6D9-891F-4643-B9A9-23B103498F94}" type="slidenum">
              <a:rPr lang="sr-Latn-RS" smtClean="0"/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BFrIarwsxE&amp;list=TLPQMjgwMjIwMjQ4FR3t3HI7pg&amp;index=2" TargetMode="External"/><Relationship Id="rId2" Type="http://schemas.openxmlformats.org/officeDocument/2006/relationships/hyperlink" Target="https://www.youtube.com/watch?v=AublY6QMB5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8537" y="1053737"/>
            <a:ext cx="7210696" cy="1619794"/>
          </a:xfrm>
        </p:spPr>
        <p:txBody>
          <a:bodyPr/>
          <a:lstStyle/>
          <a:p>
            <a:r>
              <a:rPr lang="sr-Cyrl-RS" dirty="0"/>
              <a:t>      ПРАВЕДНИ ЈОСИФ</a:t>
            </a:r>
            <a:br>
              <a:rPr lang="sr-Cyrl-RS" dirty="0"/>
            </a:br>
            <a:r>
              <a:rPr lang="sr-Cyrl-RS" dirty="0"/>
              <a:t> (СТАРОЗАВЕТНИ</a:t>
            </a:r>
            <a:endParaRPr lang="sr-Latn-R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751" y="1524000"/>
            <a:ext cx="8596668" cy="1262744"/>
          </a:xfrm>
        </p:spPr>
        <p:txBody>
          <a:bodyPr>
            <a:normAutofit/>
          </a:bodyPr>
          <a:lstStyle/>
          <a:p>
            <a:r>
              <a:rPr lang="sr-Cyrl-RS" sz="7200" dirty="0"/>
              <a:t>ХВАЛА НА ПАЖЊИ!</a:t>
            </a:r>
            <a:endParaRPr lang="sr-Latn-RS" sz="7200" dirty="0"/>
          </a:p>
        </p:txBody>
      </p:sp>
      <p:sp>
        <p:nvSpPr>
          <p:cNvPr id="5" name="Rectangle 4"/>
          <p:cNvSpPr/>
          <p:nvPr/>
        </p:nvSpPr>
        <p:spPr>
          <a:xfrm>
            <a:off x="1106000" y="3409797"/>
            <a:ext cx="309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r-Latn-RS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8274"/>
          </a:xfrm>
        </p:spPr>
        <p:txBody>
          <a:bodyPr/>
          <a:lstStyle/>
          <a:p>
            <a:r>
              <a:rPr lang="sr-Cyrl-RS" dirty="0"/>
              <a:t>ПРАВЕДНИ ЈОСИФ(СТАРОЗАВЕТНИ):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94" y="1497875"/>
            <a:ext cx="8596668" cy="405819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Пророк Јосиф био је једанаести од дванаест синова Јаковљевих.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Према сведочанству Светог писма Старога завета његова браћа су га због љубоморе као веома младог продали у робље.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Као роб је био одведен у Египат, где је након неког времена примљен на двор египатског фараона који га је поставио за управника краљевства и учинио најмоћнијим и најутицајнијим у Египту.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Композиција приче се може датирати у периоду између 7.века пре нове ере и треће четвртине 5. века пре нове ере, што је отприлике перод у којем научници датирају књигу постања.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У рабинској традицији он се сматра претком другог велико Месије званог „Машијах бен Јосеф“.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Који ће водити рат против сила зла заједно са Машијах бен Давидом и погинути у борби са непријатељима Бога и Израела.</a:t>
            </a:r>
            <a:endParaRPr lang="sr-Latn-R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707" y="5399314"/>
            <a:ext cx="2891927" cy="13498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3760"/>
          </a:xfrm>
        </p:spPr>
        <p:txBody>
          <a:bodyPr/>
          <a:lstStyle/>
          <a:p>
            <a:r>
              <a:rPr lang="sr-Cyrl-RS" dirty="0"/>
              <a:t>ПРОРОК ЈОСИФ У СВЕТОМ ПИСМУ: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894" y="1413829"/>
            <a:ext cx="8596668" cy="11922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Касније је својој браћи опростио и целу породицу преселио у Египат.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Био је познат као исцељитељ,градитељ,архитекта и као даровити човек у многим областима.</a:t>
            </a:r>
            <a:endParaRPr lang="sr-Latn-R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228" y="2188528"/>
            <a:ext cx="3810000" cy="40217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737757"/>
            <a:ext cx="3471102" cy="20724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ЗАВЕРА ПРОТИВ ЈОСИФА: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334" y="1270001"/>
            <a:ext cx="8596668" cy="2372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Јосифова полубраћа су била љубоморна на њега због чега је у Дотану већина њих сковала заверу да га убије, са изузетком Рувима, који је предложио да се Јосиф баци у празну цистерну,намеравајући да спаси Јосифа.Не знајући за ову споредну намеру, остали су га прво послушали.Када су Јосифа затворили браћа су угледала караван камила како носи зачине и мирисе у Египат, и продала Јосифа овим трговцима.Након тога крива браћа јер су натопила козјом крви Јосифов капут и показала га Јакову, који је стога вероваоо да је Јосиф мртав.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23" y="3860483"/>
            <a:ext cx="2959418" cy="20297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630" y="3579223"/>
            <a:ext cx="3007915" cy="3061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420"/>
          </a:xfrm>
        </p:spPr>
        <p:txBody>
          <a:bodyPr/>
          <a:lstStyle/>
          <a:p>
            <a:r>
              <a:rPr lang="sr-Cyrl-RS" dirty="0"/>
              <a:t>Потифарова кућа: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894" y="1303021"/>
            <a:ext cx="8596668" cy="22250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На крају, Јосиф је продат Потифару, капетану фараонове гарде.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Касније је Јосиф постао Потифаров лични слуга,а потом и надзорник његовог домаћинства.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Овде је Потифарова жена покушала да заведе Јосифа што је он одбио.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Љута што је побегао од ње, изнела је лажну оптужбу за силовање и тако осигурала да заврши у затвору.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ПРЕТПОСТАВКЕ О ВЕЗИ СА ИМХОТЕПОМ: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634" y="1726249"/>
            <a:ext cx="8596668" cy="34705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Поједини арехеолози и историографи поистовећују Јосифа са Египатским свештеником и Имхотепом.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Наиме велики број чињеница за животе једног и другог се поклапају.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Обојица ису краљевског порекла али су били изузетно блиски фараону, обоје су цењени као белики мудраци, лекари, архитекте, градитељи.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Градња првих пирамидалних се везује за обојицу а није био редак случај у тим временима да Јевреји припаднике свога народа називају јеврејским именом и ако он званично носи египатско име.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Cyrl-RS" dirty="0"/>
              <a:t>То је био случај код готово свих странаца који су радили фараоновој администрацији.</a:t>
            </a:r>
            <a:endParaRPr 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5320"/>
          </a:xfrm>
        </p:spPr>
        <p:txBody>
          <a:bodyPr/>
          <a:lstStyle/>
          <a:p>
            <a:r>
              <a:rPr lang="sr-Cyrl-RS" dirty="0"/>
              <a:t>Биографија:</a:t>
            </a:r>
            <a:endParaRPr lang="sr-Latn-R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77863" y="2160588"/>
          <a:ext cx="8596312" cy="3191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368">
                <a:tc>
                  <a:txBody>
                    <a:bodyPr/>
                    <a:lstStyle/>
                    <a:p>
                      <a:r>
                        <a:rPr lang="sr-Cyrl-RS" dirty="0"/>
                        <a:t>ДАТУМ</a:t>
                      </a:r>
                      <a:r>
                        <a:rPr lang="sr-Cyrl-RS" baseline="0" dirty="0"/>
                        <a:t> РОЂЕЊА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1562.</a:t>
                      </a:r>
                      <a:r>
                        <a:rPr lang="sr-Cyrl-RS" baseline="0" dirty="0"/>
                        <a:t> ПРЕ НОВЕ ЕРЕ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368">
                <a:tc>
                  <a:txBody>
                    <a:bodyPr/>
                    <a:lstStyle/>
                    <a:p>
                      <a:r>
                        <a:rPr lang="sr-Cyrl-RS" dirty="0"/>
                        <a:t>МЕСТО РОЂЕЊА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ХАРАН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368">
                <a:tc>
                  <a:txBody>
                    <a:bodyPr/>
                    <a:lstStyle/>
                    <a:p>
                      <a:r>
                        <a:rPr lang="sr-Cyrl-RS" dirty="0"/>
                        <a:t>ДАТУМ</a:t>
                      </a:r>
                      <a:r>
                        <a:rPr lang="sr-Cyrl-RS" baseline="0" dirty="0"/>
                        <a:t> СМРТИ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1452. ПРЕ НОВЕ ЕРЕ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368">
                <a:tc>
                  <a:txBody>
                    <a:bodyPr/>
                    <a:lstStyle/>
                    <a:p>
                      <a:r>
                        <a:rPr lang="sr-Cyrl-RS" dirty="0"/>
                        <a:t>МЕСТО СМРТИ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ЕГИПАТ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368">
                <a:tc>
                  <a:txBody>
                    <a:bodyPr/>
                    <a:lstStyle/>
                    <a:p>
                      <a:r>
                        <a:rPr lang="sr-Cyrl-RS" dirty="0"/>
                        <a:t>МЕСТО УКОПА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/>
                        <a:t>ЈОСИФОВ</a:t>
                      </a:r>
                      <a:r>
                        <a:rPr lang="sr-Cyrl-RS" baseline="0" dirty="0"/>
                        <a:t> ГРОБ, НАБЛУС</a:t>
                      </a:r>
                    </a:p>
                    <a:p>
                      <a:r>
                        <a:rPr lang="sr-Cyrl-RS" baseline="0" dirty="0"/>
                        <a:t>32°12’ 47„ </a:t>
                      </a:r>
                      <a:r>
                        <a:rPr lang="sr-Latn-RS" baseline="0" dirty="0"/>
                        <a:t>S</a:t>
                      </a:r>
                    </a:p>
                    <a:p>
                      <a:r>
                        <a:rPr lang="sr-Cyrl-RS" baseline="0" dirty="0"/>
                        <a:t>35°16’ 58„ </a:t>
                      </a:r>
                      <a:r>
                        <a:rPr lang="sr-Latn-RS" baseline="0" dirty="0"/>
                        <a:t>N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4434"/>
          </a:xfrm>
        </p:spPr>
        <p:txBody>
          <a:bodyPr/>
          <a:lstStyle/>
          <a:p>
            <a:r>
              <a:rPr lang="sr-Cyrl-RS" dirty="0"/>
              <a:t>РОДОСЛОВ:</a:t>
            </a:r>
            <a:endParaRPr lang="sr-Latn-RS" dirty="0"/>
          </a:p>
        </p:txBody>
      </p:sp>
      <p:sp>
        <p:nvSpPr>
          <p:cNvPr id="4" name="Rounded Rectangle 3"/>
          <p:cNvSpPr/>
          <p:nvPr/>
        </p:nvSpPr>
        <p:spPr>
          <a:xfrm>
            <a:off x="3706688" y="827026"/>
            <a:ext cx="2037806" cy="7837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АВРАМ</a:t>
            </a:r>
            <a:endParaRPr lang="sr-Latn-RS" dirty="0"/>
          </a:p>
        </p:txBody>
      </p:sp>
      <p:sp>
        <p:nvSpPr>
          <p:cNvPr id="5" name="Down Arrow 4"/>
          <p:cNvSpPr/>
          <p:nvPr/>
        </p:nvSpPr>
        <p:spPr>
          <a:xfrm>
            <a:off x="4549883" y="1628215"/>
            <a:ext cx="351417" cy="4354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6" name="Rounded Rectangle 5"/>
          <p:cNvSpPr/>
          <p:nvPr/>
        </p:nvSpPr>
        <p:spPr>
          <a:xfrm>
            <a:off x="3846136" y="2046225"/>
            <a:ext cx="1872343" cy="818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ИСАК</a:t>
            </a:r>
            <a:endParaRPr lang="sr-Latn-RS" dirty="0"/>
          </a:p>
        </p:txBody>
      </p:sp>
      <p:sp>
        <p:nvSpPr>
          <p:cNvPr id="7" name="Down Arrow 6"/>
          <p:cNvSpPr/>
          <p:nvPr/>
        </p:nvSpPr>
        <p:spPr>
          <a:xfrm rot="2662380">
            <a:off x="3523917" y="2710736"/>
            <a:ext cx="313509" cy="635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9" name="Down Arrow 8"/>
          <p:cNvSpPr/>
          <p:nvPr/>
        </p:nvSpPr>
        <p:spPr>
          <a:xfrm rot="18581148">
            <a:off x="5771728" y="2702913"/>
            <a:ext cx="287383" cy="5486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0" name="Rounded Rectangle 9"/>
          <p:cNvSpPr/>
          <p:nvPr/>
        </p:nvSpPr>
        <p:spPr>
          <a:xfrm>
            <a:off x="2725783" y="3258679"/>
            <a:ext cx="1580260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ЈАКОВ</a:t>
            </a:r>
            <a:endParaRPr lang="sr-Latn-RS" dirty="0"/>
          </a:p>
        </p:txBody>
      </p:sp>
      <p:sp>
        <p:nvSpPr>
          <p:cNvPr id="11" name="Rounded Rectangle 10"/>
          <p:cNvSpPr/>
          <p:nvPr/>
        </p:nvSpPr>
        <p:spPr>
          <a:xfrm>
            <a:off x="5504181" y="3160874"/>
            <a:ext cx="1428206" cy="7138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ИСАВ</a:t>
            </a:r>
            <a:endParaRPr lang="sr-Latn-RS" dirty="0"/>
          </a:p>
        </p:txBody>
      </p:sp>
      <p:sp>
        <p:nvSpPr>
          <p:cNvPr id="12" name="Down Arrow 11"/>
          <p:cNvSpPr/>
          <p:nvPr/>
        </p:nvSpPr>
        <p:spPr>
          <a:xfrm>
            <a:off x="3346332" y="3972782"/>
            <a:ext cx="315047" cy="5399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3" name="Rounded Rectangle 12"/>
          <p:cNvSpPr/>
          <p:nvPr/>
        </p:nvSpPr>
        <p:spPr>
          <a:xfrm>
            <a:off x="2596413" y="4522801"/>
            <a:ext cx="1898469" cy="7837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12 СИНОВА</a:t>
            </a:r>
            <a:endParaRPr lang="sr-Latn-RS" dirty="0"/>
          </a:p>
        </p:txBody>
      </p:sp>
      <p:sp>
        <p:nvSpPr>
          <p:cNvPr id="14" name="Right Arrow 13"/>
          <p:cNvSpPr/>
          <p:nvPr/>
        </p:nvSpPr>
        <p:spPr>
          <a:xfrm>
            <a:off x="4488109" y="4781410"/>
            <a:ext cx="489903" cy="2901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5" name="Oval 14"/>
          <p:cNvSpPr/>
          <p:nvPr/>
        </p:nvSpPr>
        <p:spPr>
          <a:xfrm>
            <a:off x="4997649" y="4484760"/>
            <a:ext cx="1493690" cy="9062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ЈОСИФ</a:t>
            </a:r>
            <a:endParaRPr lang="sr-Latn-RS" dirty="0"/>
          </a:p>
        </p:txBody>
      </p:sp>
      <p:sp>
        <p:nvSpPr>
          <p:cNvPr id="16" name="Right Arrow 15"/>
          <p:cNvSpPr/>
          <p:nvPr/>
        </p:nvSpPr>
        <p:spPr>
          <a:xfrm>
            <a:off x="6491339" y="4756684"/>
            <a:ext cx="522514" cy="3396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7" name="Rounded Rectangle 16"/>
          <p:cNvSpPr/>
          <p:nvPr/>
        </p:nvSpPr>
        <p:spPr>
          <a:xfrm>
            <a:off x="6994106" y="4558857"/>
            <a:ext cx="1837508" cy="733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12 ПЛЕМЕНА</a:t>
            </a:r>
            <a:endParaRPr lang="sr-Latn-R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826" y="557346"/>
            <a:ext cx="8596668" cy="1246191"/>
          </a:xfrm>
        </p:spPr>
        <p:txBody>
          <a:bodyPr>
            <a:normAutofit/>
          </a:bodyPr>
          <a:lstStyle/>
          <a:p>
            <a:r>
              <a:rPr lang="sr-Cyrl-RS" dirty="0"/>
              <a:t>ФИЛМОВИ(ЦРТАЋИ) О ПРАВЕДНОМ ЈОСИФУ(СТАРОЗАВЕТНОМ):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32" y="1995127"/>
            <a:ext cx="8596668" cy="12618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Latn-RS" dirty="0">
                <a:hlinkClick r:id="rId2"/>
              </a:rPr>
              <a:t>https://www.youtube.com/watch?v=AublY6QMB5o</a:t>
            </a:r>
            <a:endParaRPr lang="sr-Cyrl-RS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RS" dirty="0">
                <a:hlinkClick r:id="rId3"/>
              </a:rPr>
              <a:t>https://www.youtube.com/watch?v=uBFrIarwsxE&amp;list=TLPQMjgwMjIwMjQ4FR3t3HI7pg&amp;index=2</a:t>
            </a:r>
            <a:endParaRPr lang="sr-Cyrl-RS" dirty="0"/>
          </a:p>
          <a:p>
            <a:pPr marL="0" indent="0">
              <a:buNone/>
            </a:pPr>
            <a:endParaRPr lang="sr-Latn-R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547</Words>
  <Application>Microsoft Office PowerPoint</Application>
  <PresentationFormat>Широки екран</PresentationFormat>
  <Paragraphs>49</Paragraphs>
  <Slides>10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4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10</vt:i4>
      </vt:variant>
    </vt:vector>
  </HeadingPairs>
  <TitlesOfParts>
    <vt:vector size="15" baseType="lpstr">
      <vt:lpstr>Arial</vt:lpstr>
      <vt:lpstr>Trebuchet MS</vt:lpstr>
      <vt:lpstr>Wingdings</vt:lpstr>
      <vt:lpstr>Wingdings 3</vt:lpstr>
      <vt:lpstr>Facet</vt:lpstr>
      <vt:lpstr>      ПРАВЕДНИ ЈОСИФ  (СТАРОЗАВЕТНИ</vt:lpstr>
      <vt:lpstr>ПРАВЕДНИ ЈОСИФ(СТАРОЗАВЕТНИ):</vt:lpstr>
      <vt:lpstr>ПРОРОК ЈОСИФ У СВЕТОМ ПИСМУ:</vt:lpstr>
      <vt:lpstr>ЗАВЕРА ПРОТИВ ЈОСИФА:</vt:lpstr>
      <vt:lpstr>Потифарова кућа:</vt:lpstr>
      <vt:lpstr>ПРЕТПОСТАВКЕ О ВЕЗИ СА ИМХОТЕПОМ:</vt:lpstr>
      <vt:lpstr>Биографија:</vt:lpstr>
      <vt:lpstr>РОДОСЛОВ:</vt:lpstr>
      <vt:lpstr>ФИЛМОВИ(ЦРТАЋИ) О ПРАВЕДНОМ ЈОСИФУ(СТАРОЗАВЕТНОМ):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PRAVEDNI JOSIF (STATOZAVETNI)</dc:title>
  <dc:creator>Mladen</dc:creator>
  <cp:lastModifiedBy>Драган Ђурић</cp:lastModifiedBy>
  <cp:revision>16</cp:revision>
  <dcterms:created xsi:type="dcterms:W3CDTF">2024-02-27T12:25:00Z</dcterms:created>
  <dcterms:modified xsi:type="dcterms:W3CDTF">2025-10-07T18:02:09Z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A333DB5BE6E046FE86851B4E779E8BD6_12</vt:lpwstr>
  </property>
  <property fmtid="{D5CDD505-2E9C-101B-9397-08002B2CF9AE}" pid="3" name="KSOProductBuildVer">
    <vt:lpwstr>1033-12.2.0.21931</vt:lpwstr>
  </property>
</Properties>
</file>