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5" r:id="rId5"/>
    <p:sldId id="263" r:id="rId6"/>
    <p:sldId id="264" r:id="rId7"/>
    <p:sldId id="26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DAC4DE-9A07-489D-B4DB-8EB42EB7625E}" v="1" dt="2025-10-16T09:24:52.8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RS"/>
              <a:t>Kliknite da biste uredili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309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RS"/>
              <a:t>Kliknite na ikonu da dodate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76106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15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4876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842103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ponuđenim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00289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čno ili neta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7495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8345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20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76372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104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25442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0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912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28453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197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RS"/>
              <a:t>Kliknite na ikonu da dodate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08619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3C67866-2D22-4A1A-BEF7-FACDCF72AB97}" type="datetimeFigureOut">
              <a:rPr lang="sr-Latn-RS" smtClean="0"/>
              <a:t>20.10.2025.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1A6F904-E66B-4977-9E16-82B38152A78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7398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C250A75-6EDA-CCAD-9EEA-254A378BEF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Откривење – позив у заједницу</a:t>
            </a:r>
            <a:endParaRPr lang="sr-Latn-RS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397B7B89-1F6A-D2AF-624D-4C8B04B45C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„Ево стојим на вратима и куцам; ако ко чује глас мој и отвори врата, ући ћу к њему и вечераћу с њим, и он са мном.“ (Отк. 3,20)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654067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327A29D-571E-039F-E64C-B88C017D1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Питања: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9B6911FA-4DF2-5A3A-E543-30B58CEC8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000" dirty="0"/>
              <a:t>Шта је за вас тајна?</a:t>
            </a:r>
          </a:p>
          <a:p>
            <a:r>
              <a:rPr lang="ru-RU" sz="3000" dirty="0"/>
              <a:t>Коме откривате своје тајне?</a:t>
            </a:r>
          </a:p>
          <a:p>
            <a:r>
              <a:rPr lang="ru-RU" sz="3000" dirty="0"/>
              <a:t>Зашто се не поверавате свим људима, него само неким?</a:t>
            </a:r>
          </a:p>
          <a:p>
            <a:r>
              <a:rPr lang="ru-RU" sz="3000" dirty="0"/>
              <a:t>Да ли се поверавате тј. откривате своје тајне Богу?</a:t>
            </a:r>
          </a:p>
          <a:p>
            <a:r>
              <a:rPr lang="ru-RU" sz="3000" dirty="0"/>
              <a:t>Шта мислите, да ли се Бог нама открива?</a:t>
            </a:r>
          </a:p>
          <a:p>
            <a:r>
              <a:rPr lang="ru-RU" sz="3000" dirty="0"/>
              <a:t>Да ли можемо ми сами нешто да сазнамо о Богу?</a:t>
            </a:r>
          </a:p>
          <a:p>
            <a:endParaRPr lang="ru-RU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051688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C69006E-C7C9-6C0B-33B1-907B18913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Свето Откривење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73CA804A-0016-72B9-9718-621D424C8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Човек, по хришћанском схватању, својим разумским способностима, никада не би могао сам да достигне знање о Богу и да се Бог није открио, између Њега и целокупне творевине остао би непремостиви амбис.</a:t>
            </a:r>
            <a:endParaRPr lang="sr-Cyrl-RS" dirty="0"/>
          </a:p>
          <a:p>
            <a:r>
              <a:rPr lang="ru-RU" dirty="0"/>
              <a:t>Као што смо видели прошли час, гледајући природу можемо донети неке закључке о томе какав је Бог јер сва створења сведоче и откривају славу и силу Божју. </a:t>
            </a:r>
          </a:p>
          <a:p>
            <a:r>
              <a:rPr lang="sr-Cyrl-RS" b="1" dirty="0"/>
              <a:t>Откривење</a:t>
            </a:r>
            <a:r>
              <a:rPr lang="sr-Cyrl-RS" dirty="0"/>
              <a:t> је све оно чиме се Бог јављао од памтивека и чиме је откривао људима своје неизрециве тајне и своју вољу.</a:t>
            </a:r>
          </a:p>
        </p:txBody>
      </p:sp>
    </p:spTree>
    <p:extLst>
      <p:ext uri="{BB962C8B-B14F-4D97-AF65-F5344CB8AC3E}">
        <p14:creationId xmlns:p14="http://schemas.microsoft.com/office/powerpoint/2010/main" val="556264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B707816-3E55-C87B-3D76-6EC4E9D12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Откривење као позив у заједницу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963031AA-BED7-2656-BC0E-2F14EDDD9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RS" b="1" dirty="0"/>
              <a:t>Откривење</a:t>
            </a:r>
            <a:r>
              <a:rPr lang="sr-Cyrl-RS" dirty="0"/>
              <a:t> у хришћанском смислу </a:t>
            </a:r>
            <a:r>
              <a:rPr lang="sr-Cyrl-RS" u="sng" dirty="0"/>
              <a:t>није само </a:t>
            </a:r>
            <a:r>
              <a:rPr lang="sr-Cyrl-RS" b="1" dirty="0"/>
              <a:t>сазнање</a:t>
            </a:r>
            <a:r>
              <a:rPr lang="sr-Cyrl-RS" dirty="0"/>
              <a:t>, већ </a:t>
            </a:r>
            <a:r>
              <a:rPr lang="sr-Cyrl-RS" b="1" dirty="0"/>
              <a:t>Божије лично откривање човеку</a:t>
            </a:r>
            <a:r>
              <a:rPr lang="sr-Cyrl-RS" dirty="0"/>
              <a:t>, </a:t>
            </a:r>
            <a:r>
              <a:rPr lang="sr-Cyrl-RS" b="1" dirty="0"/>
              <a:t>позив</a:t>
            </a:r>
            <a:r>
              <a:rPr lang="sr-Cyrl-RS" dirty="0"/>
              <a:t> да уђемо у </a:t>
            </a:r>
            <a:r>
              <a:rPr lang="sr-Cyrl-RS" b="1" dirty="0"/>
              <a:t>заједницу љубави са Њим</a:t>
            </a:r>
            <a:r>
              <a:rPr lang="sr-Cyrl-RS" dirty="0"/>
              <a:t>.</a:t>
            </a:r>
          </a:p>
          <a:p>
            <a:r>
              <a:rPr lang="ru-RU" dirty="0"/>
              <a:t>Заједница са Богом остварује се у </a:t>
            </a:r>
            <a:r>
              <a:rPr lang="ru-RU" b="1" dirty="0"/>
              <a:t>Цркви</a:t>
            </a:r>
            <a:r>
              <a:rPr lang="ru-RU" dirty="0"/>
              <a:t>, нарочито кроз </a:t>
            </a:r>
            <a:r>
              <a:rPr lang="ru-RU" b="1" dirty="0"/>
              <a:t>Свету Литургију и Свете Тајне.</a:t>
            </a:r>
          </a:p>
          <a:p>
            <a:r>
              <a:rPr lang="ru-RU" b="1" dirty="0"/>
              <a:t>Откривење 3,20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   „Ево стојим на вратима и куцам; ако ко чује глас мој и отвори врата, ући ћу к њему и вечераћу с њим, и он са мном.“</a:t>
            </a:r>
          </a:p>
          <a:p>
            <a:r>
              <a:rPr lang="ru-RU" b="1" dirty="0"/>
              <a:t>Бог позива сваког човека лично — али човек мора да отвори срце.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1307317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017AE68-AAA5-75DA-C20D-DF28083DB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Бог је своју љубав и своју вољу откривао преко: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7ADF2B80-9592-ED82-0BEF-4F5589D10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Светих Архангела и Ангела</a:t>
            </a:r>
          </a:p>
          <a:p>
            <a:r>
              <a:rPr lang="ru-RU" sz="3200" dirty="0"/>
              <a:t>Пророка</a:t>
            </a:r>
          </a:p>
          <a:p>
            <a:r>
              <a:rPr lang="ru-RU" sz="3200" dirty="0"/>
              <a:t>Апостола</a:t>
            </a:r>
          </a:p>
          <a:p>
            <a:r>
              <a:rPr lang="ru-RU" sz="3200" dirty="0"/>
              <a:t>Светитеља</a:t>
            </a:r>
          </a:p>
          <a:p>
            <a:r>
              <a:rPr lang="ru-RU" sz="3200" dirty="0"/>
              <a:t>Свога Сина – Исуса Христа</a:t>
            </a:r>
            <a:endParaRPr lang="sr-Latn-RS" sz="3200" dirty="0"/>
          </a:p>
        </p:txBody>
      </p:sp>
    </p:spTree>
    <p:extLst>
      <p:ext uri="{BB962C8B-B14F-4D97-AF65-F5344CB8AC3E}">
        <p14:creationId xmlns:p14="http://schemas.microsoft.com/office/powerpoint/2010/main" val="3533455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AF4DF19-5BCB-A22E-115C-2FF023B4B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Примери из Писма где Бог открива Себе: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9D59616B-E5B4-519D-5ACF-0297E7156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Авраам</a:t>
            </a:r>
            <a:r>
              <a:rPr lang="ru-RU" dirty="0"/>
              <a:t>: Бог му се јавља и склапа Завет (Пост. 12; 15; 17)</a:t>
            </a:r>
          </a:p>
          <a:p>
            <a:r>
              <a:rPr lang="ru-RU" b="1" dirty="0"/>
              <a:t>Мојсије</a:t>
            </a:r>
            <a:r>
              <a:rPr lang="ru-RU" dirty="0"/>
              <a:t>: Бог се открива у купини која гори (Изл. 3)</a:t>
            </a:r>
          </a:p>
          <a:p>
            <a:r>
              <a:rPr lang="ru-RU" b="1" dirty="0"/>
              <a:t>Пророци:</a:t>
            </a:r>
            <a:r>
              <a:rPr lang="ru-RU" dirty="0"/>
              <a:t> Бог им говори „у срцу“ и шаље их народу</a:t>
            </a:r>
          </a:p>
          <a:p>
            <a:r>
              <a:rPr lang="ru-RU" b="1" dirty="0"/>
              <a:t>Господ Исус Христос: </a:t>
            </a:r>
            <a:r>
              <a:rPr lang="ru-RU" dirty="0"/>
              <a:t>„Бога нико није видео никад; Јединородни Син, који је у наручју Оца, Он га објави.“(Јн, 1,18);</a:t>
            </a:r>
          </a:p>
          <a:p>
            <a:pPr marL="0" indent="0">
              <a:buNone/>
            </a:pPr>
            <a:r>
              <a:rPr lang="ru-RU" dirty="0"/>
              <a:t>    Сам Господ каже: „Ко је видео мене, видео је Оца“ (Јн 14,9)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571118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21E773A-223E-C142-E81E-1C7F8EFA7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Како човек одговара на Божији позив?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A6D95F6A-F8D7-213E-5DD0-C619D3D572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Вером</a:t>
            </a:r>
            <a:r>
              <a:rPr lang="ru-RU" sz="3200" dirty="0"/>
              <a:t> — поверењем у Бога.</a:t>
            </a:r>
          </a:p>
          <a:p>
            <a:r>
              <a:rPr lang="ru-RU" sz="3200" b="1" dirty="0"/>
              <a:t>Молитвом </a:t>
            </a:r>
            <a:r>
              <a:rPr lang="ru-RU" sz="3200" dirty="0"/>
              <a:t>— разговором са Њим.</a:t>
            </a:r>
          </a:p>
          <a:p>
            <a:r>
              <a:rPr lang="ru-RU" sz="3200" b="1" dirty="0"/>
              <a:t>Љубављу</a:t>
            </a:r>
            <a:r>
              <a:rPr lang="ru-RU" sz="3200" dirty="0"/>
              <a:t> — делатном љубављу према ближњем.</a:t>
            </a:r>
          </a:p>
          <a:p>
            <a:r>
              <a:rPr lang="ru-RU" sz="3200" b="1" dirty="0"/>
              <a:t>Учешћем у богослужењу </a:t>
            </a:r>
            <a:r>
              <a:rPr lang="ru-RU" sz="3200" dirty="0"/>
              <a:t>— заједничком молитвом у Цркви.</a:t>
            </a:r>
            <a:endParaRPr lang="sr-Latn-RS" sz="3200" dirty="0"/>
          </a:p>
        </p:txBody>
      </p:sp>
    </p:spTree>
    <p:extLst>
      <p:ext uri="{BB962C8B-B14F-4D97-AF65-F5344CB8AC3E}">
        <p14:creationId xmlns:p14="http://schemas.microsoft.com/office/powerpoint/2010/main" val="687786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ski">
  <a:themeElements>
    <a:clrScheme name="Organski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ski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sk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1573</TotalTime>
  <Words>436</Words>
  <Application>Microsoft Office PowerPoint</Application>
  <PresentationFormat>Широки екран</PresentationFormat>
  <Paragraphs>36</Paragraphs>
  <Slides>7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2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7</vt:i4>
      </vt:variant>
    </vt:vector>
  </HeadingPairs>
  <TitlesOfParts>
    <vt:vector size="10" baseType="lpstr">
      <vt:lpstr>Arial</vt:lpstr>
      <vt:lpstr>Garamond</vt:lpstr>
      <vt:lpstr>Organski</vt:lpstr>
      <vt:lpstr>Откривење – позив у заједницу</vt:lpstr>
      <vt:lpstr>Питања:</vt:lpstr>
      <vt:lpstr>Свето Откривење</vt:lpstr>
      <vt:lpstr>Откривење као позив у заједницу</vt:lpstr>
      <vt:lpstr>Бог је своју љубав и своју вољу откривао преко:</vt:lpstr>
      <vt:lpstr>Примери из Писма где Бог открива Себе:</vt:lpstr>
      <vt:lpstr>Како човек одговара на Божији позив?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Office</dc:creator>
  <cp:lastModifiedBy>Драган Ђурић</cp:lastModifiedBy>
  <cp:revision>3</cp:revision>
  <dcterms:created xsi:type="dcterms:W3CDTF">2025-10-15T08:42:01Z</dcterms:created>
  <dcterms:modified xsi:type="dcterms:W3CDTF">2025-10-20T16:32:44Z</dcterms:modified>
</cp:coreProperties>
</file>