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7" r:id="rId4"/>
    <p:sldId id="279" r:id="rId5"/>
    <p:sldId id="259" r:id="rId6"/>
    <p:sldId id="280" r:id="rId7"/>
    <p:sldId id="260" r:id="rId8"/>
    <p:sldId id="278" r:id="rId9"/>
    <p:sldId id="261" r:id="rId10"/>
    <p:sldId id="262" r:id="rId11"/>
    <p:sldId id="266" r:id="rId12"/>
    <p:sldId id="281" r:id="rId13"/>
    <p:sldId id="282" r:id="rId14"/>
    <p:sldId id="283" r:id="rId15"/>
    <p:sldId id="284" r:id="rId16"/>
    <p:sldId id="285" r:id="rId17"/>
    <p:sldId id="286" r:id="rId18"/>
    <p:sldId id="263" r:id="rId19"/>
    <p:sldId id="287" r:id="rId20"/>
    <p:sldId id="274" r:id="rId21"/>
    <p:sldId id="268" r:id="rId22"/>
    <p:sldId id="267" r:id="rId23"/>
    <p:sldId id="276" r:id="rId24"/>
    <p:sldId id="289" r:id="rId25"/>
    <p:sldId id="288" r:id="rId26"/>
    <p:sldId id="272" r:id="rId27"/>
    <p:sldId id="273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87DCD-DF70-4D77-92EC-DE90092A172F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7D7FE-06FA-4EA3-821C-3AC0B634B300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4612" y="5000636"/>
            <a:ext cx="5343540" cy="995354"/>
          </a:xfrm>
        </p:spPr>
        <p:txBody>
          <a:bodyPr>
            <a:normAutofit fontScale="85000" lnSpcReduction="20000"/>
          </a:bodyPr>
          <a:lstStyle/>
          <a:p>
            <a:r>
              <a:rPr lang="sr-Cyrl-CS" sz="2400" dirty="0">
                <a:solidFill>
                  <a:schemeClr val="bg1"/>
                </a:solidFill>
              </a:rPr>
              <a:t>Марко Радаковић, вероучитељ</a:t>
            </a:r>
          </a:p>
          <a:p>
            <a:r>
              <a:rPr lang="sr-Cyrl-CS" sz="2400" dirty="0">
                <a:solidFill>
                  <a:schemeClr val="bg1"/>
                </a:solidFill>
              </a:rPr>
              <a:t>Бачки Грачац</a:t>
            </a:r>
          </a:p>
          <a:p>
            <a:r>
              <a:rPr lang="sr-Cyrl-CS" sz="2400" dirty="0">
                <a:solidFill>
                  <a:schemeClr val="bg1"/>
                </a:solidFill>
              </a:rPr>
              <a:t>Фебруар 201</a:t>
            </a:r>
            <a:r>
              <a:rPr lang="sr-Latn-CS" sz="2400" dirty="0">
                <a:solidFill>
                  <a:schemeClr val="bg1"/>
                </a:solidFill>
              </a:rPr>
              <a:t>3</a:t>
            </a:r>
            <a:r>
              <a:rPr lang="sr-Cyrl-C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714480" y="3929066"/>
            <a:ext cx="3248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КРШТЕЊЕ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571480"/>
            <a:ext cx="2930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ПРАВОСЛАВНИ КАТИХИЗИС</a:t>
            </a:r>
          </a:p>
        </p:txBody>
      </p:sp>
      <p:sp>
        <p:nvSpPr>
          <p:cNvPr id="6" name="Rectangle 5"/>
          <p:cNvSpPr/>
          <p:nvPr/>
        </p:nvSpPr>
        <p:spPr>
          <a:xfrm>
            <a:off x="4929190" y="857232"/>
            <a:ext cx="3821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Свете Тајне: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8" name="Picture 7" descr="emmanuela-baptism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85786" y="1142984"/>
            <a:ext cx="3575162" cy="2843371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37453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Каква је улога кума?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3" y="1214422"/>
            <a:ext cx="8572528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Кум је дужан да васпитава дете у православном духу. Раније су они који се крсте прво учили истине своје вере ( катихумени или оглашени). Мала деца још увек не знају своју веру, те је кум дужан да их васпитава и подучава у хришћанском духу. Зато кум мора бити крштен у Правослвној Цркви. Кумови се требају изузетно поштовати, они су у духовном сродству.</a:t>
            </a:r>
            <a:endParaRPr lang="en-US" sz="32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ptism_immersion_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72400" cy="1362075"/>
          </a:xfrm>
        </p:spPr>
        <p:txBody>
          <a:bodyPr/>
          <a:lstStyle/>
          <a:p>
            <a:r>
              <a:rPr lang="sr-Cyrl-CS" dirty="0"/>
              <a:t>Шта се постиже крштењем?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071546"/>
            <a:ext cx="7772400" cy="42861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новокрштени се ослобађа прародитељског греха, којим је затрована и раслабљена људска природа</a:t>
            </a:r>
            <a:endParaRPr lang="sr-Cyrl-CS" sz="24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1643050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чисти се силом Божјом и од својих личних грехова</a:t>
            </a:r>
            <a:endParaRPr lang="sr-Cyrl-C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2214554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облачи се у Христа и постаје способан за стицање божанског савршенства и вечитог живота</a:t>
            </a:r>
            <a:endParaRPr lang="sr-Cyrl-C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3500438"/>
            <a:ext cx="7715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Крштењем се улази у Цркву, свети Богочовечански организам, коме је Глава Христос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14125152_f5d224ee1e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5"/>
            <a:ext cx="9176154" cy="612221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ЗАШТО СЕ КРШТЕЊЕ ОБАВЉА БАШ ВОДОМ?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/>
          <a:lstStyle/>
          <a:p>
            <a:r>
              <a:rPr lang="sr-Cyrl-CS" dirty="0"/>
              <a:t>ВОДОМ СЕ НАЈБОЉЕ СИМБОЛИЗУЈУ ЕФЕКТИ КРШТЕЊА: као што се водом пере од телесне прљавштине, тако и крштењем човек спира прљавштину првородног греха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21" y="3714752"/>
            <a:ext cx="8643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Земља поливена водом доноси плод – крштен човек доноси плод у Богу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ШТА ЈЕ НАЈПОЗНАТИЈА ПРАСЛИКА КРШТЕЊА У СТАРОМ ЗАВЕТУ?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6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758952"/>
            <a:ext cx="9000744" cy="60990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0" cap="none" spc="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ПРЕЛАЗАК ПРЕКО МОРА – ПАСХА: ПРЕЛАСКОМ ПРЕКО ВОДЕ СПАШАВА СЕ ОД СМРТИ</a:t>
            </a:r>
            <a:endParaRPr lang="en-US" sz="2400" b="0" cap="none" spc="0" dirty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 МОЖЕ ДА ВРШИ ОВУ СВЕТУ ТАЈНУ?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5814126116_ed0ddf2f5f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5100"/>
            <a:ext cx="8128000" cy="5422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5904" y="6088559"/>
            <a:ext cx="6858096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r-Cyrl-C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СВЕШТЕНИК ИЛИ ЕПИСКОП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9896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Може ли неко други извршити крштење у случају нужде?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4143380"/>
            <a:ext cx="915148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“Крштава се слуга Божији</a:t>
            </a:r>
            <a:r>
              <a:rPr lang="sr-Latn-C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sr-Cyrl-CS" sz="32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слушкиња Божија)  </a:t>
            </a:r>
            <a:r>
              <a:rPr lang="sr-Cyrl-C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(име) у име Оца и Сина и Светог Духа, Амин.” 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14546" y="2000240"/>
            <a:ext cx="635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CS" sz="32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Да, било који хришћанин или хришћанка уз погружавање у воду и речи: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ЛИ ЈЕ ОВА ТАЈНА ПОНОВЉИВА?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29264"/>
            <a:ext cx="9144000" cy="1428736"/>
          </a:xfrm>
        </p:spPr>
        <p:txBody>
          <a:bodyPr>
            <a:normAutofit lnSpcReduction="10000"/>
          </a:bodyPr>
          <a:lstStyle/>
          <a:p>
            <a:r>
              <a:rPr lang="sr-Cyrl-CS" dirty="0">
                <a:solidFill>
                  <a:schemeClr val="tx1"/>
                </a:solidFill>
              </a:rPr>
              <a:t>Као што имамо само једно телесно рођење, тако имамо и једно духовно рођење, тако да је Тајна Крштења непоновљива.</a:t>
            </a:r>
          </a:p>
        </p:txBody>
      </p:sp>
      <p:pic>
        <p:nvPicPr>
          <p:cNvPr id="5" name="Picture 4" descr="OrthodoxBaptism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214422"/>
            <a:ext cx="4857784" cy="423305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357166"/>
            <a:ext cx="2239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36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КРШТЕЊЕ</a:t>
            </a:r>
            <a:endParaRPr lang="en-US" sz="36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5" y="1142984"/>
            <a:ext cx="69294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600" dirty="0">
                <a:solidFill>
                  <a:schemeClr val="bg1"/>
                </a:solidFill>
              </a:rPr>
              <a:t>је Света Тајна којом постајемо хришћани: одричемо се Сатане, признајемо Господа Исуса Христа као Сина Божијег, постајемо чланови Цркве и чистимо се од првородног греха.</a:t>
            </a: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907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Одрицање од Сатане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428736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“Одричеш ли се Сатане...?”</a:t>
            </a:r>
          </a:p>
          <a:p>
            <a:pPr algn="ctr"/>
            <a:r>
              <a:rPr lang="sr-Cyrl-C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“Одричем се.”</a:t>
            </a:r>
          </a:p>
          <a:p>
            <a:pPr algn="ctr"/>
            <a:r>
              <a:rPr lang="sr-Cyrl-CS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“И дуни и пљуни на њега.” – симболичко одрицање од Сатане и зла.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0px-Stobi_Baptisteriu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16524" cy="3772426"/>
          </a:xfrm>
          <a:prstGeom prst="rect">
            <a:avLst/>
          </a:prstGeom>
        </p:spPr>
      </p:pic>
      <p:pic>
        <p:nvPicPr>
          <p:cNvPr id="3" name="Picture 2" descr="DSC0339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35" y="2357426"/>
            <a:ext cx="6000765" cy="45005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43240" y="2285992"/>
            <a:ext cx="3629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крстионице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Picture 009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42910" y="3286124"/>
            <a:ext cx="2150925" cy="3357562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47417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7166"/>
            <a:ext cx="807246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Одмах после Крштења обавља се Света тајна Миропомазања.</a:t>
            </a:r>
            <a:r>
              <a:rPr lang="sr-Cyrl-CS" sz="4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endParaRPr 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k-orthodox-christening-st_andrews_church-birmingham-photographer-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6095999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14126116_ed0ddf2f5f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717550"/>
            <a:ext cx="8128000" cy="54229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CAGO40W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60" y="78527"/>
            <a:ext cx="8958740" cy="6565183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671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380047"/>
            <a:ext cx="9144000" cy="609790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sr-Cyrl-CS" dirty="0"/>
              <a:t>Ко је и како установио Свету Тајну Крштења?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2786058"/>
            <a:ext cx="7272366" cy="2643206"/>
          </a:xfrm>
          <a:solidFill>
            <a:schemeClr val="bg1">
              <a:alpha val="43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Својим Крштењем у реци Јордану и овом последњом заповешћу, Господ је установио свету Тајну Крштења, која се зове и Тајна Просвећења, а кроз коју се постаје члан Цркве.</a:t>
            </a:r>
            <a:endParaRPr lang="sr-Cyrl-C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8266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Која је најважнија радња у овој Светој Тајни?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285860"/>
            <a:ext cx="80670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Трократно погружавање у воду у име Свете Тројице: Оца, Сина и Светога Духа.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gerogian-bapt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92" y="0"/>
            <a:ext cx="8363415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696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778" y="0"/>
            <a:ext cx="492922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4214810" cy="1470025"/>
          </a:xfrm>
        </p:spPr>
        <p:txBody>
          <a:bodyPr>
            <a:normAutofit fontScale="90000"/>
          </a:bodyPr>
          <a:lstStyle/>
          <a:p>
            <a:r>
              <a:rPr lang="sr-Cyrl-C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Зашто се обавља на овај начин?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862250"/>
            <a:ext cx="6500858" cy="399575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Онај који се крштава у име Оца и Сина и Светога Духа, погуржава се цео три пута у води; у знак умирања старог човека, греховног, распадљивог, који живи по похотама тела и у тами незнања; и рађања новог, обнављаног по лику Онога који га је створио и просвећиваног просвећењем разума и побожности, усељавањем у њега Духа Светога. Погружавани са Христом умире да би са Христом васкрсао.</a:t>
            </a:r>
            <a:endParaRPr lang="sr-Cyrl-C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214290"/>
            <a:ext cx="56373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Зашто је неопходно крштење?</a:t>
            </a:r>
            <a:endParaRPr 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28670"/>
            <a:ext cx="905485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Христос је дао својим ученицима: апостолима заповест</a:t>
            </a:r>
            <a:r>
              <a:rPr lang="sr-Cyrl-C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sr-Cyrl-CS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“Идите и научите све народе крстећи их у име Оца и Сина и Светога Духа” (Мт.28,19)</a:t>
            </a:r>
          </a:p>
          <a:p>
            <a:pPr algn="ctr"/>
            <a:endParaRPr lang="sr-Cyrl-C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714620"/>
            <a:ext cx="868051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Крштењем показујемо слободну вољу да приђемо Богу, да остваримо ЗАЈЕДНИЦУ (ЦРКВУ) са Њим. Без крштења не можемо обавити ниједну другу Свету Тајну или обред у Цркви (причешће, венчање, сахрана...)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589</Words>
  <Application>Microsoft Office PowerPoint</Application>
  <PresentationFormat>Пројекција на екрану (4:3)</PresentationFormat>
  <Paragraphs>43</Paragraphs>
  <Slides>27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PowerPoint презентација</vt:lpstr>
      <vt:lpstr>PowerPoint презентација</vt:lpstr>
      <vt:lpstr>Ко је и како установио Свету Тајну Крштења?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Зашто се обавља на овај начин?</vt:lpstr>
      <vt:lpstr>PowerPoint презентација</vt:lpstr>
      <vt:lpstr>PowerPoint презентација</vt:lpstr>
      <vt:lpstr>PowerPoint презентација</vt:lpstr>
      <vt:lpstr>Шта се постиже крштењем?</vt:lpstr>
      <vt:lpstr>PowerPoint презентација</vt:lpstr>
      <vt:lpstr>ЗАШТО СЕ КРШТЕЊЕ ОБАВЉА БАШ ВОДОМ?</vt:lpstr>
      <vt:lpstr>PowerPoint презентација</vt:lpstr>
      <vt:lpstr>PowerPoint презентација</vt:lpstr>
      <vt:lpstr>КО МОЖЕ ДА ВРШИ ОВУ СВЕТУ ТАЈНУ?</vt:lpstr>
      <vt:lpstr>PowerPoint презентација</vt:lpstr>
      <vt:lpstr>ДА ЛИ ЈЕ ОВА ТАЈНА ПОНОВЉИВА?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Korisnik</cp:lastModifiedBy>
  <cp:revision>14</cp:revision>
  <dcterms:created xsi:type="dcterms:W3CDTF">2013-02-07T15:04:14Z</dcterms:created>
  <dcterms:modified xsi:type="dcterms:W3CDTF">2025-09-06T23:14:00Z</dcterms:modified>
</cp:coreProperties>
</file>