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activeX/activeX11.xml" ContentType="application/vnd.ms-office.activeX+xml"/>
  <Override PartName="/ppt/notesSlides/notesSlide1.xml" ContentType="application/vnd.openxmlformats-officedocument.presentationml.notesSlide+xml"/>
  <Override PartName="/ppt/media/media1.WAV" ContentType="audio/x-wav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12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activeX/activeX15.xml" ContentType="application/vnd.ms-office.activeX+xml"/>
  <Override PartName="/ppt/activeX/activeX16.xml" ContentType="application/vnd.ms-office.activeX+xml"/>
  <Override PartName="/ppt/activeX/activeX1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0.xml" ContentType="application/vnd.ms-office.activeX+xml"/>
  <Override PartName="/ppt/activeX/activeX21.xml" ContentType="application/vnd.ms-office.activeX+xml"/>
  <Override PartName="/ppt/activeX/activeX22.xml" ContentType="application/vnd.ms-office.activeX+xml"/>
  <Override PartName="/ppt/activeX/activeX23.xml" ContentType="application/vnd.ms-office.activeX+xml"/>
  <Override PartName="/ppt/activeX/activeX24.xml" ContentType="application/vnd.ms-office.activeX+xml"/>
  <Override PartName="/ppt/activeX/activeX25.xml" ContentType="application/vnd.ms-office.activeX+xml"/>
  <Override PartName="/ppt/activeX/activeX26.xml" ContentType="application/vnd.ms-office.activeX+xml"/>
  <Override PartName="/ppt/notesSlides/notesSlide7.xml" ContentType="application/vnd.openxmlformats-officedocument.presentationml.notesSlide+xml"/>
  <Override PartName="/ppt/activeX/activeX27.xml" ContentType="application/vnd.ms-office.activeX+xml"/>
  <Override PartName="/ppt/activeX/activeX28.xml" ContentType="application/vnd.ms-office.activeX+xml"/>
  <Override PartName="/ppt/activeX/activeX29.xml" ContentType="application/vnd.ms-office.activeX+xml"/>
  <Override PartName="/ppt/activeX/activeX30.xml" ContentType="application/vnd.ms-office.activeX+xml"/>
  <Override PartName="/ppt/activeX/activeX31.xml" ContentType="application/vnd.ms-office.activeX+xml"/>
  <Override PartName="/ppt/activeX/activeX32.xml" ContentType="application/vnd.ms-office.activeX+xml"/>
  <Override PartName="/ppt/activeX/activeX33.xml" ContentType="application/vnd.ms-office.activeX+xml"/>
  <Override PartName="/ppt/activeX/activeX34.xml" ContentType="application/vnd.ms-office.activeX+xml"/>
  <Override PartName="/ppt/activeX/activeX35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activeX/activeX40.xml" ContentType="application/vnd.ms-office.activeX+xml"/>
  <Override PartName="/ppt/activeX/activeX41.xml" ContentType="application/vnd.ms-office.activeX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7" r:id="rId4"/>
    <p:sldMasterId id="2147483709" r:id="rId5"/>
  </p:sldMasterIdLst>
  <p:notesMasterIdLst>
    <p:notesMasterId r:id="rId32"/>
  </p:notesMasterIdLst>
  <p:sldIdLst>
    <p:sldId id="257" r:id="rId6"/>
    <p:sldId id="294" r:id="rId7"/>
    <p:sldId id="282" r:id="rId8"/>
    <p:sldId id="296" r:id="rId9"/>
    <p:sldId id="297" r:id="rId10"/>
    <p:sldId id="262" r:id="rId11"/>
    <p:sldId id="263" r:id="rId12"/>
    <p:sldId id="264" r:id="rId13"/>
    <p:sldId id="284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91" r:id="rId23"/>
    <p:sldId id="277" r:id="rId24"/>
    <p:sldId id="278" r:id="rId25"/>
    <p:sldId id="279" r:id="rId26"/>
    <p:sldId id="280" r:id="rId27"/>
    <p:sldId id="286" r:id="rId28"/>
    <p:sldId id="295" r:id="rId29"/>
    <p:sldId id="293" r:id="rId30"/>
    <p:sldId id="298" r:id="rId31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4B00"/>
    <a:srgbClr val="A47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0" autoAdjust="0"/>
    <p:restoredTop sz="94660"/>
  </p:normalViewPr>
  <p:slideViewPr>
    <p:cSldViewPr>
      <p:cViewPr varScale="1">
        <p:scale>
          <a:sx n="70" d="100"/>
          <a:sy n="70" d="100"/>
        </p:scale>
        <p:origin x="125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D0AEB-4F65-47B1-A5D5-B5606F9AE0C2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Cyrl-C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50BFA-C28F-4219-A34D-7469497ABB54}" type="slidenum">
              <a:rPr lang="sr-Cyrl-CS" smtClean="0"/>
              <a:pPr/>
              <a:t>‹#›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1170967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CS" dirty="0" smtClean="0"/>
              <a:t>СВЕШТЕНИК</a:t>
            </a:r>
            <a:endParaRPr lang="sr-Cyrl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50BFA-C28F-4219-A34D-7469497ABB54}" type="slidenum">
              <a:rPr lang="sr-Cyrl-CS" smtClean="0"/>
              <a:pPr/>
              <a:t>2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2815082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Pravedni noje</a:t>
            </a:r>
            <a:endParaRPr lang="sr-Cyrl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50BFA-C28F-4219-A34D-7469497ABB54}" type="slidenum">
              <a:rPr lang="sr-Cyrl-CS" smtClean="0"/>
              <a:pPr/>
              <a:t>3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2694444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sr-Latn-CS" dirty="0" smtClean="0"/>
              <a:t> </a:t>
            </a:r>
            <a:r>
              <a:rPr lang="sr-Cyrl-CS" dirty="0" smtClean="0"/>
              <a:t>СВЕТИ никола</a:t>
            </a:r>
            <a:endParaRPr lang="hr-HR" dirty="0" smtClean="0"/>
          </a:p>
        </p:txBody>
      </p:sp>
      <p:sp>
        <p:nvSpPr>
          <p:cNvPr id="9220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CE1923-99C1-444A-94E5-8380EBD885F8}" type="slidenum">
              <a:rPr lang="hr-HR" smtClean="0"/>
              <a:pPr/>
              <a:t>4</a:t>
            </a:fld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val="1241420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sr-Latn-CS" dirty="0" smtClean="0"/>
              <a:t> </a:t>
            </a:r>
            <a:r>
              <a:rPr lang="sr-Cyrl-CS" dirty="0" smtClean="0"/>
              <a:t>богородица</a:t>
            </a:r>
            <a:endParaRPr lang="hr-HR" dirty="0" smtClean="0"/>
          </a:p>
        </p:txBody>
      </p:sp>
      <p:sp>
        <p:nvSpPr>
          <p:cNvPr id="9220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CE1923-99C1-444A-94E5-8380EBD885F8}" type="slidenum">
              <a:rPr lang="hr-HR" smtClean="0"/>
              <a:pPr/>
              <a:t>5</a:t>
            </a:fld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val="94729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gih</a:t>
            </a:r>
            <a:endParaRPr lang="sr-Cyrl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50BFA-C28F-4219-A34D-7469497ABB54}" type="slidenum">
              <a:rPr lang="sr-Cyrl-CS" smtClean="0"/>
              <a:pPr/>
              <a:t>9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3129452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sr-Latn-CS" smtClean="0"/>
              <a:t> </a:t>
            </a:r>
            <a:r>
              <a:rPr lang="sr-Cyrl-CS" smtClean="0"/>
              <a:t>СВЕТИ ЂОРЂЕ</a:t>
            </a:r>
            <a:endParaRPr lang="hr-HR" smtClean="0"/>
          </a:p>
        </p:txBody>
      </p:sp>
      <p:sp>
        <p:nvSpPr>
          <p:cNvPr id="9220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CE1923-99C1-444A-94E5-8380EBD885F8}" type="slidenum">
              <a:rPr lang="hr-HR" smtClean="0"/>
              <a:pPr/>
              <a:t>18</a:t>
            </a:fld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val="4133795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CS" dirty="0" smtClean="0"/>
              <a:t>Христос воскресе</a:t>
            </a:r>
            <a:endParaRPr lang="sr-Cyrl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50BFA-C28F-4219-A34D-7469497ABB54}" type="slidenum">
              <a:rPr lang="sr-Cyrl-CS" smtClean="0"/>
              <a:pPr/>
              <a:t>19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3069323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CS" dirty="0" smtClean="0"/>
              <a:t>Богородице дјево</a:t>
            </a:r>
            <a:endParaRPr lang="sr-Cyrl-C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450BFA-C28F-4219-A34D-7469497ABB54}" type="slidenum">
              <a:rPr lang="sr-Cyrl-CS" smtClean="0"/>
              <a:pPr/>
              <a:t>20</a:t>
            </a:fld>
            <a:endParaRPr lang="sr-Cyrl-CS"/>
          </a:p>
        </p:txBody>
      </p:sp>
    </p:spTree>
    <p:extLst>
      <p:ext uri="{BB962C8B-B14F-4D97-AF65-F5344CB8AC3E}">
        <p14:creationId xmlns:p14="http://schemas.microsoft.com/office/powerpoint/2010/main" val="797927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sr-Cyrl-RS" dirty="0" smtClean="0"/>
              <a:t>причешће</a:t>
            </a:r>
            <a:endParaRPr lang="hr-HR" dirty="0" smtClean="0"/>
          </a:p>
        </p:txBody>
      </p:sp>
      <p:sp>
        <p:nvSpPr>
          <p:cNvPr id="9220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CE1923-99C1-444A-94E5-8380EBD885F8}" type="slidenum">
              <a:rPr lang="hr-HR" smtClean="0"/>
              <a:pPr/>
              <a:t>23</a:t>
            </a:fld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val="2068611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857C0-37E5-4C66-AC7A-47A91925FB4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1662285"/>
      </p:ext>
    </p:extLst>
  </p:cSld>
  <p:clrMapOvr>
    <a:masterClrMapping/>
  </p:clrMapOvr>
  <p:transition advTm="12000"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EF51A-75BB-4BB7-8010-C1C7914136D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9994980"/>
      </p:ext>
    </p:extLst>
  </p:cSld>
  <p:clrMapOvr>
    <a:masterClrMapping/>
  </p:clrMapOvr>
  <p:transition advTm="12000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66EDC-1531-4CF6-84FA-CCD5642E17C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0995009"/>
      </p:ext>
    </p:extLst>
  </p:cSld>
  <p:clrMapOvr>
    <a:masterClrMapping/>
  </p:clrMapOvr>
  <p:transition advTm="12000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9B324-319F-48C7-980E-7AA37AB9417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6079462"/>
      </p:ext>
    </p:extLst>
  </p:cSld>
  <p:clrMapOvr>
    <a:masterClrMapping/>
  </p:clrMapOvr>
  <p:transition advTm="12000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A31BB-C122-4391-96DE-4BFCB516048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524043"/>
      </p:ext>
    </p:extLst>
  </p:cSld>
  <p:clrMapOvr>
    <a:masterClrMapping/>
  </p:clrMapOvr>
  <p:transition advTm="12000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82CB1-B45D-4A8D-BFEE-56416FE7D14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941042"/>
      </p:ext>
    </p:extLst>
  </p:cSld>
  <p:clrMapOvr>
    <a:masterClrMapping/>
  </p:clrMapOvr>
  <p:transition advTm="12000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B6F20-75A6-4222-B921-50CF5B450E9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522580"/>
      </p:ext>
    </p:extLst>
  </p:cSld>
  <p:clrMapOvr>
    <a:masterClrMapping/>
  </p:clrMapOvr>
  <p:transition advTm="1200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DADA5-C5BD-4348-AA88-9622D804ED9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4691654"/>
      </p:ext>
    </p:extLst>
  </p:cSld>
  <p:clrMapOvr>
    <a:masterClrMapping/>
  </p:clrMapOvr>
  <p:transition advTm="12000"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94BB7-A2AA-4F88-B94B-1EDF732916E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553442"/>
      </p:ext>
    </p:extLst>
  </p:cSld>
  <p:clrMapOvr>
    <a:masterClrMapping/>
  </p:clrMapOvr>
  <p:transition advTm="12000"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87584-F75D-4083-A961-27B6B4EA411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3976754"/>
      </p:ext>
    </p:extLst>
  </p:cSld>
  <p:clrMapOvr>
    <a:masterClrMapping/>
  </p:clrMapOvr>
  <p:transition advTm="12000"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98C42-42B4-4C1F-92C7-2670C2A25C8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3069346"/>
      </p:ext>
    </p:extLst>
  </p:cSld>
  <p:clrMapOvr>
    <a:masterClrMapping/>
  </p:clrMapOvr>
  <p:transition advTm="12000"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olo, contenut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EA12C-0DFC-463A-87FD-7A6E40FAEB0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79094"/>
      </p:ext>
    </p:extLst>
  </p:cSld>
  <p:clrMapOvr>
    <a:masterClrMapping/>
  </p:clrMapOvr>
  <p:transition advTm="12000"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A0E0C-E310-4F36-89E2-DEF1F8620D40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5AC83-9730-444F-9BF5-1D6F187EA23F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CFD18-CC08-46B8-A3BE-FBA4D234BFB0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90063-90DE-4FD6-A39E-C867A89DAFE1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B0A00-1F39-49D8-9159-9E215FC64B1F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0D69C-F55C-4245-94E8-122C80B5C684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92447-6F87-445C-8555-D027FC8B3CCE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3C988-F067-40C4-9DC1-A0F555CB0564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33645-3E53-4E39-8643-F3ACD9E11042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r-HR" noProof="0" smtClean="0"/>
              <a:t>Pritisnite ikonu za dodavanje slike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8BE38-00B2-41F2-A413-918F61C17E9C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D4C40-B8FB-4625-876A-861FE401F78B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CA33B-19E7-4A33-B966-724CB7EABAC5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87AC0E3-DFCB-4741-802C-2C0C2EA93D91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62BCF25-8ED3-49DF-864E-6CBAAD7C0CE2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519E5EEF-D344-4447-AD51-F92C52F764E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advTm="12000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A0E0C-E310-4F36-89E2-DEF1F8620D40}" type="datetimeFigureOut">
              <a:rPr lang="sr-Latn-CS" smtClean="0"/>
              <a:pPr/>
              <a:t>14.3.2018.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691A8-538B-4168-8093-0E290A6FEB11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r-HR" smtClean="0"/>
              <a:t>Kliknite da biste uredili stil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fld id="{5010F266-F65A-4E01-BC1E-3ABC31E48C9B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7.xml"/><Relationship Id="rId18" Type="http://schemas.openxmlformats.org/officeDocument/2006/relationships/slide" Target="slide12.xml"/><Relationship Id="rId26" Type="http://schemas.openxmlformats.org/officeDocument/2006/relationships/slide" Target="slide23.xml"/><Relationship Id="rId3" Type="http://schemas.openxmlformats.org/officeDocument/2006/relationships/control" Target="../activeX/activeX1.xml"/><Relationship Id="rId21" Type="http://schemas.openxmlformats.org/officeDocument/2006/relationships/slide" Target="slide18.xml"/><Relationship Id="rId34" Type="http://schemas.openxmlformats.org/officeDocument/2006/relationships/image" Target="../media/image4.wmf"/><Relationship Id="rId7" Type="http://schemas.openxmlformats.org/officeDocument/2006/relationships/audio" Target="../media/audio2.wav"/><Relationship Id="rId12" Type="http://schemas.openxmlformats.org/officeDocument/2006/relationships/slide" Target="slide6.xml"/><Relationship Id="rId17" Type="http://schemas.openxmlformats.org/officeDocument/2006/relationships/slide" Target="slide11.xml"/><Relationship Id="rId25" Type="http://schemas.openxmlformats.org/officeDocument/2006/relationships/slide" Target="slide22.xml"/><Relationship Id="rId33" Type="http://schemas.openxmlformats.org/officeDocument/2006/relationships/image" Target="../media/image5.png"/><Relationship Id="rId2" Type="http://schemas.openxmlformats.org/officeDocument/2006/relationships/audio" Target="file:///D:\za%20film\Sound\HeartBeat.wav" TargetMode="External"/><Relationship Id="rId16" Type="http://schemas.openxmlformats.org/officeDocument/2006/relationships/slide" Target="slide10.xml"/><Relationship Id="rId20" Type="http://schemas.openxmlformats.org/officeDocument/2006/relationships/slide" Target="slide17.xml"/><Relationship Id="rId29" Type="http://schemas.openxmlformats.org/officeDocument/2006/relationships/slide" Target="slide15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1.wav"/><Relationship Id="rId11" Type="http://schemas.openxmlformats.org/officeDocument/2006/relationships/slide" Target="slide5.xml"/><Relationship Id="rId24" Type="http://schemas.openxmlformats.org/officeDocument/2006/relationships/slide" Target="slide21.xml"/><Relationship Id="rId32" Type="http://schemas.openxmlformats.org/officeDocument/2006/relationships/slide" Target="slide25.xml"/><Relationship Id="rId5" Type="http://schemas.openxmlformats.org/officeDocument/2006/relationships/slideLayout" Target="../slideLayouts/slideLayout7.xml"/><Relationship Id="rId15" Type="http://schemas.openxmlformats.org/officeDocument/2006/relationships/slide" Target="slide9.xml"/><Relationship Id="rId23" Type="http://schemas.openxmlformats.org/officeDocument/2006/relationships/slide" Target="slide20.xml"/><Relationship Id="rId28" Type="http://schemas.openxmlformats.org/officeDocument/2006/relationships/slide" Target="slide14.xml"/><Relationship Id="rId10" Type="http://schemas.openxmlformats.org/officeDocument/2006/relationships/slide" Target="slide4.xml"/><Relationship Id="rId19" Type="http://schemas.openxmlformats.org/officeDocument/2006/relationships/slide" Target="slide13.xml"/><Relationship Id="rId31" Type="http://schemas.openxmlformats.org/officeDocument/2006/relationships/slide" Target="slide26.xml"/><Relationship Id="rId4" Type="http://schemas.openxmlformats.org/officeDocument/2006/relationships/control" Target="../activeX/activeX2.xml"/><Relationship Id="rId9" Type="http://schemas.openxmlformats.org/officeDocument/2006/relationships/audio" Target="../media/audio3.wav"/><Relationship Id="rId14" Type="http://schemas.openxmlformats.org/officeDocument/2006/relationships/slide" Target="slide8.xml"/><Relationship Id="rId22" Type="http://schemas.openxmlformats.org/officeDocument/2006/relationships/slide" Target="slide19.xml"/><Relationship Id="rId27" Type="http://schemas.openxmlformats.org/officeDocument/2006/relationships/slide" Target="slide24.xml"/><Relationship Id="rId30" Type="http://schemas.openxmlformats.org/officeDocument/2006/relationships/slide" Target="slide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2.xml"/><Relationship Id="rId6" Type="http://schemas.openxmlformats.org/officeDocument/2006/relationships/audio" Target="../media/audio3.wav"/><Relationship Id="rId5" Type="http://schemas.openxmlformats.org/officeDocument/2006/relationships/slide" Target="slide1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8.xml"/><Relationship Id="rId13" Type="http://schemas.openxmlformats.org/officeDocument/2006/relationships/control" Target="../activeX/activeX23.xml"/><Relationship Id="rId18" Type="http://schemas.openxmlformats.org/officeDocument/2006/relationships/notesSlide" Target="../notesSlides/notesSlide7.xml"/><Relationship Id="rId3" Type="http://schemas.openxmlformats.org/officeDocument/2006/relationships/control" Target="../activeX/activeX13.xml"/><Relationship Id="rId21" Type="http://schemas.openxmlformats.org/officeDocument/2006/relationships/slide" Target="slide1.xml"/><Relationship Id="rId7" Type="http://schemas.openxmlformats.org/officeDocument/2006/relationships/control" Target="../activeX/activeX17.xml"/><Relationship Id="rId12" Type="http://schemas.openxmlformats.org/officeDocument/2006/relationships/control" Target="../activeX/activeX22.xml"/><Relationship Id="rId17" Type="http://schemas.openxmlformats.org/officeDocument/2006/relationships/slideLayout" Target="../slideLayouts/slideLayout18.xml"/><Relationship Id="rId2" Type="http://schemas.openxmlformats.org/officeDocument/2006/relationships/control" Target="../activeX/activeX12.xml"/><Relationship Id="rId16" Type="http://schemas.openxmlformats.org/officeDocument/2006/relationships/control" Target="../activeX/activeX26.xml"/><Relationship Id="rId20" Type="http://schemas.openxmlformats.org/officeDocument/2006/relationships/image" Target="../media/image22.jpeg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6.xml"/><Relationship Id="rId11" Type="http://schemas.openxmlformats.org/officeDocument/2006/relationships/control" Target="../activeX/activeX21.xml"/><Relationship Id="rId5" Type="http://schemas.openxmlformats.org/officeDocument/2006/relationships/control" Target="../activeX/activeX15.xml"/><Relationship Id="rId15" Type="http://schemas.openxmlformats.org/officeDocument/2006/relationships/control" Target="../activeX/activeX25.xml"/><Relationship Id="rId23" Type="http://schemas.openxmlformats.org/officeDocument/2006/relationships/image" Target="../media/image6.wmf"/><Relationship Id="rId10" Type="http://schemas.openxmlformats.org/officeDocument/2006/relationships/control" Target="../activeX/activeX20.xml"/><Relationship Id="rId19" Type="http://schemas.openxmlformats.org/officeDocument/2006/relationships/audio" Target="../media/audio2.wav"/><Relationship Id="rId4" Type="http://schemas.openxmlformats.org/officeDocument/2006/relationships/control" Target="../activeX/activeX14.xml"/><Relationship Id="rId9" Type="http://schemas.openxmlformats.org/officeDocument/2006/relationships/control" Target="../activeX/activeX19.xml"/><Relationship Id="rId14" Type="http://schemas.openxmlformats.org/officeDocument/2006/relationships/control" Target="../activeX/activeX24.xml"/><Relationship Id="rId22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9.xml"/><Relationship Id="rId13" Type="http://schemas.openxmlformats.org/officeDocument/2006/relationships/audio" Target="../media/audio2.wav"/><Relationship Id="rId3" Type="http://schemas.openxmlformats.org/officeDocument/2006/relationships/control" Target="../activeX/activeX4.xml"/><Relationship Id="rId7" Type="http://schemas.openxmlformats.org/officeDocument/2006/relationships/control" Target="../activeX/activeX8.xml"/><Relationship Id="rId12" Type="http://schemas.openxmlformats.org/officeDocument/2006/relationships/notesSlide" Target="../notesSlides/notesSlide1.xml"/><Relationship Id="rId2" Type="http://schemas.openxmlformats.org/officeDocument/2006/relationships/control" Target="../activeX/activeX3.xml"/><Relationship Id="rId16" Type="http://schemas.openxmlformats.org/officeDocument/2006/relationships/image" Target="../media/image6.wmf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7.xml"/><Relationship Id="rId11" Type="http://schemas.openxmlformats.org/officeDocument/2006/relationships/slideLayout" Target="../slideLayouts/slideLayout7.xml"/><Relationship Id="rId5" Type="http://schemas.openxmlformats.org/officeDocument/2006/relationships/control" Target="../activeX/activeX6.xml"/><Relationship Id="rId15" Type="http://schemas.openxmlformats.org/officeDocument/2006/relationships/audio" Target="../media/audio3.wav"/><Relationship Id="rId10" Type="http://schemas.openxmlformats.org/officeDocument/2006/relationships/control" Target="../activeX/activeX11.xml"/><Relationship Id="rId4" Type="http://schemas.openxmlformats.org/officeDocument/2006/relationships/control" Target="../activeX/activeX5.xml"/><Relationship Id="rId9" Type="http://schemas.openxmlformats.org/officeDocument/2006/relationships/control" Target="../activeX/activeX10.xml"/><Relationship Id="rId14" Type="http://schemas.openxmlformats.org/officeDocument/2006/relationships/slide" Target="slid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3.xml"/><Relationship Id="rId13" Type="http://schemas.openxmlformats.org/officeDocument/2006/relationships/control" Target="../activeX/activeX38.xml"/><Relationship Id="rId18" Type="http://schemas.openxmlformats.org/officeDocument/2006/relationships/notesSlide" Target="../notesSlides/notesSlide8.xml"/><Relationship Id="rId3" Type="http://schemas.openxmlformats.org/officeDocument/2006/relationships/control" Target="../activeX/activeX28.xml"/><Relationship Id="rId21" Type="http://schemas.openxmlformats.org/officeDocument/2006/relationships/slide" Target="slide1.xml"/><Relationship Id="rId7" Type="http://schemas.openxmlformats.org/officeDocument/2006/relationships/control" Target="../activeX/activeX32.xml"/><Relationship Id="rId12" Type="http://schemas.openxmlformats.org/officeDocument/2006/relationships/control" Target="../activeX/activeX37.xml"/><Relationship Id="rId17" Type="http://schemas.openxmlformats.org/officeDocument/2006/relationships/slideLayout" Target="../slideLayouts/slideLayout18.xml"/><Relationship Id="rId2" Type="http://schemas.openxmlformats.org/officeDocument/2006/relationships/control" Target="../activeX/activeX27.xml"/><Relationship Id="rId16" Type="http://schemas.openxmlformats.org/officeDocument/2006/relationships/control" Target="../activeX/activeX41.xml"/><Relationship Id="rId20" Type="http://schemas.openxmlformats.org/officeDocument/2006/relationships/image" Target="../media/image24.jpeg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31.xml"/><Relationship Id="rId11" Type="http://schemas.openxmlformats.org/officeDocument/2006/relationships/control" Target="../activeX/activeX36.xml"/><Relationship Id="rId24" Type="http://schemas.openxmlformats.org/officeDocument/2006/relationships/image" Target="../media/image23.wmf"/><Relationship Id="rId5" Type="http://schemas.openxmlformats.org/officeDocument/2006/relationships/control" Target="../activeX/activeX30.xml"/><Relationship Id="rId15" Type="http://schemas.openxmlformats.org/officeDocument/2006/relationships/control" Target="../activeX/activeX40.xml"/><Relationship Id="rId23" Type="http://schemas.openxmlformats.org/officeDocument/2006/relationships/image" Target="../media/image6.wmf"/><Relationship Id="rId10" Type="http://schemas.openxmlformats.org/officeDocument/2006/relationships/control" Target="../activeX/activeX35.xml"/><Relationship Id="rId19" Type="http://schemas.openxmlformats.org/officeDocument/2006/relationships/audio" Target="../media/audio2.wav"/><Relationship Id="rId4" Type="http://schemas.openxmlformats.org/officeDocument/2006/relationships/control" Target="../activeX/activeX29.xml"/><Relationship Id="rId9" Type="http://schemas.openxmlformats.org/officeDocument/2006/relationships/control" Target="../activeX/activeX34.xml"/><Relationship Id="rId14" Type="http://schemas.openxmlformats.org/officeDocument/2006/relationships/control" Target="../activeX/activeX39.xml"/><Relationship Id="rId22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" Target="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2.xml"/><Relationship Id="rId5" Type="http://schemas.openxmlformats.org/officeDocument/2006/relationships/audio" Target="../media/audio3.wav"/><Relationship Id="rId4" Type="http://schemas.openxmlformats.org/officeDocument/2006/relationships/slide" Target="slid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8.xml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.WAV"/><Relationship Id="rId7" Type="http://schemas.openxmlformats.org/officeDocument/2006/relationships/image" Target="../media/image5.png"/><Relationship Id="rId2" Type="http://schemas.openxmlformats.org/officeDocument/2006/relationships/audio" Target="file:///D:\za%20film\Sound\BOOM.WAV" TargetMode="External"/><Relationship Id="rId1" Type="http://schemas.openxmlformats.org/officeDocument/2006/relationships/audio" Target="file:///D:\za%20film\Sound\cricketamb02.wav" TargetMode="Externa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41.xml"/><Relationship Id="rId4" Type="http://schemas.openxmlformats.org/officeDocument/2006/relationships/audio" Target="../media/media1.WAV"/><Relationship Id="rId9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2.xml"/><Relationship Id="rId5" Type="http://schemas.openxmlformats.org/officeDocument/2006/relationships/audio" Target="../media/audio3.wav"/><Relationship Id="rId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Relationship Id="rId5" Type="http://schemas.openxmlformats.org/officeDocument/2006/relationships/audio" Target="../media/audio3.wav"/><Relationship Id="rId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.WAV"/><Relationship Id="rId7" Type="http://schemas.openxmlformats.org/officeDocument/2006/relationships/image" Target="../media/image5.png"/><Relationship Id="rId2" Type="http://schemas.openxmlformats.org/officeDocument/2006/relationships/audio" Target="file:///D:\za%20film\Sound\BOOM.WAV" TargetMode="External"/><Relationship Id="rId1" Type="http://schemas.openxmlformats.org/officeDocument/2006/relationships/audio" Target="file:///D:\za%20film\Sound\cricketamb02.wav" TargetMode="Externa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41.xml"/><Relationship Id="rId4" Type="http://schemas.openxmlformats.org/officeDocument/2006/relationships/audio" Target="../media/media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14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0" y="3143248"/>
            <a:ext cx="642910" cy="64294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  <a:tileRect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sr-Cyrl-C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1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4" name="AutoShape 149">
            <a:hlinkClick r:id="rId8" action="ppaction://hlinksldjump" highlightClick="1">
              <a:snd r:embed="rId9" name="bomb.wav"/>
            </a:hlinkClick>
          </p:cNvPr>
          <p:cNvSpPr>
            <a:spLocks noChangeArrowheads="1"/>
          </p:cNvSpPr>
          <p:nvPr/>
        </p:nvSpPr>
        <p:spPr bwMode="auto">
          <a:xfrm>
            <a:off x="642910" y="3143248"/>
            <a:ext cx="714380" cy="64294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sr-Cyrl-C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2</a:t>
            </a:r>
            <a:endParaRPr kumimoji="0" lang="hr-HR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6" name="AutoShape 149">
            <a:hlinkClick r:id="rId10" action="ppaction://hlinksldjump">
              <a:snd r:embed="rId9" name="bomb.wav"/>
            </a:hlinkClick>
          </p:cNvPr>
          <p:cNvSpPr>
            <a:spLocks noChangeArrowheads="1"/>
          </p:cNvSpPr>
          <p:nvPr/>
        </p:nvSpPr>
        <p:spPr bwMode="auto">
          <a:xfrm>
            <a:off x="1357290" y="3143248"/>
            <a:ext cx="714380" cy="64294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sr-Cyrl-C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3</a:t>
            </a:r>
            <a:endParaRPr kumimoji="0" lang="hr-HR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8" name="AutoShape 149">
            <a:hlinkClick r:id="rId11" action="ppaction://hlinksldjump">
              <a:snd r:embed="rId9" name="bomb.wav"/>
            </a:hlinkClick>
          </p:cNvPr>
          <p:cNvSpPr>
            <a:spLocks noChangeArrowheads="1"/>
          </p:cNvSpPr>
          <p:nvPr/>
        </p:nvSpPr>
        <p:spPr bwMode="auto">
          <a:xfrm>
            <a:off x="2071670" y="3143248"/>
            <a:ext cx="642942" cy="68579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sr-Cyrl-C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sr-Cyrl-C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4</a:t>
            </a:r>
            <a:endParaRPr kumimoji="0" lang="hr-HR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9" name="AutoShape 149">
            <a:hlinkClick r:id="rId12" action="ppaction://hlinksldjump" highlightClick="1">
              <a:snd r:embed="rId9" name="bomb.wav"/>
            </a:hlinkClick>
          </p:cNvPr>
          <p:cNvSpPr>
            <a:spLocks noChangeArrowheads="1"/>
          </p:cNvSpPr>
          <p:nvPr/>
        </p:nvSpPr>
        <p:spPr bwMode="auto">
          <a:xfrm>
            <a:off x="2714612" y="3143248"/>
            <a:ext cx="642942" cy="64294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  <a:tileRect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1200" b="1" kern="0" dirty="0" smtClean="0">
                <a:solidFill>
                  <a:srgbClr val="FFFFFF"/>
                </a:solidFill>
              </a:rPr>
              <a:t>5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0" name="AutoShape 149">
            <a:hlinkClick r:id="rId13" action="ppaction://hlinksldjump" highlightClick="1">
              <a:snd r:embed="rId9" name="bomb.wav"/>
            </a:hlinkClick>
          </p:cNvPr>
          <p:cNvSpPr>
            <a:spLocks noChangeArrowheads="1"/>
          </p:cNvSpPr>
          <p:nvPr/>
        </p:nvSpPr>
        <p:spPr bwMode="auto">
          <a:xfrm>
            <a:off x="3357554" y="3143248"/>
            <a:ext cx="714380" cy="64294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  <a:tileRect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sr-Latn-C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6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1" name="AutoShape 149">
            <a:hlinkClick r:id="rId14" action="ppaction://hlinksldjump" highlightClick="1">
              <a:snd r:embed="rId9" name="bomb.wav"/>
            </a:hlinkClick>
          </p:cNvPr>
          <p:cNvSpPr>
            <a:spLocks noChangeArrowheads="1"/>
          </p:cNvSpPr>
          <p:nvPr/>
        </p:nvSpPr>
        <p:spPr bwMode="auto">
          <a:xfrm>
            <a:off x="4071934" y="3143248"/>
            <a:ext cx="642942" cy="64294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  <a:tileRect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sr-Latn-CS" sz="1200" b="1" kern="0" dirty="0" smtClean="0">
                <a:solidFill>
                  <a:srgbClr val="FFFFFF"/>
                </a:solidFill>
              </a:rPr>
              <a:t>7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2" name="AutoShape 149">
            <a:hlinkClick r:id="rId15" action="ppaction://hlinksldjump" highlightClick="1">
              <a:snd r:embed="rId9" name="bomb.wav"/>
            </a:hlinkClick>
          </p:cNvPr>
          <p:cNvSpPr>
            <a:spLocks noChangeArrowheads="1"/>
          </p:cNvSpPr>
          <p:nvPr/>
        </p:nvSpPr>
        <p:spPr bwMode="auto">
          <a:xfrm>
            <a:off x="4714876" y="3143248"/>
            <a:ext cx="642942" cy="64294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  <a:tileRect/>
          </a:gradFill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sr-Latn-CS" sz="1200" b="1" kern="0" dirty="0" smtClean="0">
                <a:solidFill>
                  <a:srgbClr val="FFFFFF"/>
                </a:solidFill>
              </a:rPr>
              <a:t>8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25" name="Rectangle 60"/>
          <p:cNvSpPr>
            <a:spLocks noChangeArrowheads="1"/>
          </p:cNvSpPr>
          <p:nvPr/>
        </p:nvSpPr>
        <p:spPr bwMode="auto">
          <a:xfrm>
            <a:off x="0" y="0"/>
            <a:ext cx="857224" cy="92867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lvl="0" eaLnBrk="0" hangingPunct="0">
              <a:defRPr/>
            </a:pPr>
            <a:r>
              <a:rPr lang="sr-Latn-CS" sz="6000" kern="0" dirty="0" smtClean="0">
                <a:solidFill>
                  <a:prstClr val="white"/>
                </a:solidFill>
              </a:rPr>
              <a:t> 1</a:t>
            </a:r>
            <a:endParaRPr kumimoji="0" lang="sr-Cyrl-C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7" name="Rectangle 60"/>
          <p:cNvSpPr>
            <a:spLocks noChangeArrowheads="1"/>
          </p:cNvSpPr>
          <p:nvPr/>
        </p:nvSpPr>
        <p:spPr bwMode="auto">
          <a:xfrm>
            <a:off x="857224" y="0"/>
            <a:ext cx="857256" cy="92867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lvl="0" eaLnBrk="0" hangingPunct="0">
              <a:defRPr/>
            </a:pPr>
            <a:r>
              <a:rPr lang="sr-Latn-CS" sz="6000" kern="0" dirty="0" smtClean="0">
                <a:solidFill>
                  <a:prstClr val="white"/>
                </a:solidFill>
              </a:rPr>
              <a:t> 2</a:t>
            </a: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9" name="Rectangle 60"/>
          <p:cNvSpPr>
            <a:spLocks noChangeArrowheads="1"/>
          </p:cNvSpPr>
          <p:nvPr/>
        </p:nvSpPr>
        <p:spPr bwMode="auto">
          <a:xfrm>
            <a:off x="1714480" y="0"/>
            <a:ext cx="857256" cy="92867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lvl="0" eaLnBrk="0" hangingPunct="0">
              <a:defRPr/>
            </a:pPr>
            <a:r>
              <a:rPr kumimoji="0" lang="sr-Latn-CS" sz="6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3</a:t>
            </a: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1" name="Rectangle 60"/>
          <p:cNvSpPr>
            <a:spLocks noChangeArrowheads="1"/>
          </p:cNvSpPr>
          <p:nvPr/>
        </p:nvSpPr>
        <p:spPr bwMode="auto">
          <a:xfrm>
            <a:off x="2571736" y="0"/>
            <a:ext cx="928694" cy="92867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6000" kern="0" dirty="0" smtClean="0">
                <a:solidFill>
                  <a:srgbClr val="FFFFFF"/>
                </a:solidFill>
              </a:rPr>
              <a:t>4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3" name="Rectangle 60"/>
          <p:cNvSpPr>
            <a:spLocks noChangeArrowheads="1"/>
          </p:cNvSpPr>
          <p:nvPr/>
        </p:nvSpPr>
        <p:spPr bwMode="auto">
          <a:xfrm>
            <a:off x="3500430" y="0"/>
            <a:ext cx="928694" cy="92867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6000" kern="0" dirty="0" smtClean="0">
                <a:solidFill>
                  <a:srgbClr val="FFFFFF"/>
                </a:solidFill>
              </a:rPr>
              <a:t>5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5" name="Rectangle 60"/>
          <p:cNvSpPr>
            <a:spLocks noChangeArrowheads="1"/>
          </p:cNvSpPr>
          <p:nvPr/>
        </p:nvSpPr>
        <p:spPr bwMode="auto">
          <a:xfrm>
            <a:off x="4429124" y="0"/>
            <a:ext cx="857256" cy="92867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C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6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7" name="Rectangle 60"/>
          <p:cNvSpPr>
            <a:spLocks noChangeArrowheads="1"/>
          </p:cNvSpPr>
          <p:nvPr/>
        </p:nvSpPr>
        <p:spPr bwMode="auto">
          <a:xfrm>
            <a:off x="5286380" y="0"/>
            <a:ext cx="857256" cy="92867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C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7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39" name="Rectangle 60"/>
          <p:cNvSpPr>
            <a:spLocks noChangeArrowheads="1"/>
          </p:cNvSpPr>
          <p:nvPr/>
        </p:nvSpPr>
        <p:spPr bwMode="auto">
          <a:xfrm>
            <a:off x="6143636" y="0"/>
            <a:ext cx="928694" cy="92867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C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8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1" name="AutoShape 149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5357818" y="3143248"/>
            <a:ext cx="642910" cy="64294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000" b="1" kern="0" dirty="0" smtClean="0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43" name="AutoShape 149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6000760" y="3143248"/>
            <a:ext cx="642942" cy="64294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endParaRPr kumimoji="0" lang="sr-Latn-CS" sz="1200" b="1" i="0" u="none" strike="noStrike" kern="0" cap="none" spc="0" normalizeH="0" baseline="0" noProof="0" dirty="0" smtClean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  <a:p>
            <a:pPr algn="ctr" eaLnBrk="0" hangingPunct="0">
              <a:defRPr/>
            </a:pPr>
            <a:r>
              <a:rPr lang="hr-HR" sz="2000" b="1" kern="0" dirty="0" smtClean="0">
                <a:solidFill>
                  <a:srgbClr val="FFFFFF"/>
                </a:solidFill>
              </a:rPr>
              <a:t>10</a:t>
            </a:r>
            <a:endParaRPr kumimoji="0" lang="hr-HR" sz="20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48" name="AutoShape 149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0" y="3786190"/>
            <a:ext cx="714380" cy="64294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0" algn="ctr" eaLnBrk="0" hangingPunct="0">
              <a:defRPr/>
            </a:pPr>
            <a:r>
              <a:rPr lang="hr-HR" sz="2000" b="1" kern="0" dirty="0" smtClean="0">
                <a:solidFill>
                  <a:srgbClr val="FFFFFF"/>
                </a:solidFill>
              </a:rPr>
              <a:t>11</a:t>
            </a:r>
            <a:endParaRPr kumimoji="0" lang="hr-HR" sz="20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50" name="AutoShape 149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714348" y="3786190"/>
            <a:ext cx="642942" cy="64294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0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BBE0E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400" b="1" kern="0" dirty="0" smtClean="0">
                <a:solidFill>
                  <a:srgbClr val="FFFFFF"/>
                </a:solidFill>
              </a:rPr>
              <a:t>12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7072330" y="0"/>
            <a:ext cx="1000132" cy="928670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6000" kern="0" dirty="0" smtClean="0"/>
              <a:t>  9</a:t>
            </a:r>
            <a:endParaRPr kumimoji="0" lang="sr-Cyrl-CS" sz="6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8072430" y="0"/>
            <a:ext cx="1071570" cy="928670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CS" sz="5400" kern="0" dirty="0" smtClean="0"/>
              <a:t>10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0" y="928670"/>
            <a:ext cx="1000100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6000" kern="0" dirty="0" smtClean="0">
                <a:solidFill>
                  <a:prstClr val="white"/>
                </a:solidFill>
              </a:rPr>
              <a:t>11</a:t>
            </a:r>
            <a:endParaRPr kumimoji="0" lang="sr-Cyrl-CS" sz="16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857224" y="928670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5400" kern="0" dirty="0" smtClean="0">
                <a:solidFill>
                  <a:prstClr val="white"/>
                </a:solidFill>
              </a:rPr>
              <a:t>12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1714480" y="928670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5400" kern="0" dirty="0" smtClean="0">
                <a:solidFill>
                  <a:prstClr val="white"/>
                </a:solidFill>
              </a:rPr>
              <a:t>13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2571736" y="928670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sr-Latn-CS" sz="5400" kern="0" dirty="0" smtClean="0"/>
              <a:t>14</a:t>
            </a:r>
            <a:endParaRPr lang="sr-Cyrl-CS" sz="5400" dirty="0">
              <a:ln>
                <a:solidFill>
                  <a:schemeClr val="bg1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500430" y="928670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15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4429124" y="928670"/>
            <a:ext cx="1000132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5400" kern="0" dirty="0" smtClean="0">
                <a:solidFill>
                  <a:prstClr val="white"/>
                </a:solidFill>
              </a:rPr>
              <a:t>16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9" name="AutoShape 149">
            <a:hlinkClick r:id="rId20" action="ppaction://hlinksldjump">
              <a:snd r:embed="rId9" name="bomb.wav"/>
            </a:hlinkClick>
          </p:cNvPr>
          <p:cNvSpPr>
            <a:spLocks noChangeArrowheads="1"/>
          </p:cNvSpPr>
          <p:nvPr/>
        </p:nvSpPr>
        <p:spPr bwMode="auto">
          <a:xfrm>
            <a:off x="4000496" y="3786190"/>
            <a:ext cx="714348" cy="7143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000" b="1" kern="0" dirty="0" smtClean="0">
                <a:solidFill>
                  <a:srgbClr val="FFFFFF"/>
                </a:solidFill>
              </a:rPr>
              <a:t>17</a:t>
            </a:r>
          </a:p>
        </p:txBody>
      </p:sp>
      <p:sp>
        <p:nvSpPr>
          <p:cNvPr id="71" name="AutoShape 149">
            <a:hlinkClick r:id="rId21" action="ppaction://hlinksldjump">
              <a:snd r:embed="rId9" name="bomb.wav"/>
            </a:hlinkClick>
          </p:cNvPr>
          <p:cNvSpPr>
            <a:spLocks noChangeArrowheads="1"/>
          </p:cNvSpPr>
          <p:nvPr/>
        </p:nvSpPr>
        <p:spPr bwMode="auto">
          <a:xfrm>
            <a:off x="4714876" y="3786190"/>
            <a:ext cx="714380" cy="7143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000" b="1" kern="0" dirty="0" smtClean="0">
                <a:solidFill>
                  <a:srgbClr val="FFFFFF"/>
                </a:solidFill>
              </a:rPr>
              <a:t>18</a:t>
            </a:r>
          </a:p>
        </p:txBody>
      </p:sp>
      <p:sp>
        <p:nvSpPr>
          <p:cNvPr id="73" name="AutoShape 149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5357818" y="3786190"/>
            <a:ext cx="709634" cy="719134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0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algn="ctr" eaLnBrk="0" hangingPunct="0">
              <a:defRPr/>
            </a:pPr>
            <a:r>
              <a:rPr lang="hr-HR" sz="2000" b="1" kern="0" dirty="0" smtClean="0">
                <a:solidFill>
                  <a:srgbClr val="FFFFFF"/>
                </a:solidFill>
              </a:rPr>
              <a:t>19</a:t>
            </a: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75" name="AutoShape 149">
            <a:hlinkClick r:id="rId23" action="ppaction://hlinksldjump">
              <a:snd r:embed="rId9" name="bomb.wav"/>
            </a:hlinkClick>
          </p:cNvPr>
          <p:cNvSpPr>
            <a:spLocks noChangeArrowheads="1"/>
          </p:cNvSpPr>
          <p:nvPr/>
        </p:nvSpPr>
        <p:spPr bwMode="auto">
          <a:xfrm>
            <a:off x="6072198" y="3786190"/>
            <a:ext cx="642918" cy="71438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0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algn="ctr" eaLnBrk="0" hangingPunct="0">
              <a:defRPr/>
            </a:pPr>
            <a:r>
              <a:rPr kumimoji="0" lang="hr-H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20</a:t>
            </a: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76" name="Rounded Rectangle 75">
            <a:hlinkClick r:id="rId24" action="ppaction://hlinksldjump"/>
          </p:cNvPr>
          <p:cNvSpPr/>
          <p:nvPr/>
        </p:nvSpPr>
        <p:spPr>
          <a:xfrm>
            <a:off x="0" y="4429132"/>
            <a:ext cx="714348" cy="714380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21</a:t>
            </a:r>
          </a:p>
        </p:txBody>
      </p:sp>
      <p:sp>
        <p:nvSpPr>
          <p:cNvPr id="77" name="Rounded Rectangle 76">
            <a:hlinkClick r:id="rId25" action="ppaction://hlinksldjump"/>
          </p:cNvPr>
          <p:cNvSpPr/>
          <p:nvPr/>
        </p:nvSpPr>
        <p:spPr>
          <a:xfrm>
            <a:off x="714348" y="4429132"/>
            <a:ext cx="714348" cy="714380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22</a:t>
            </a:r>
          </a:p>
        </p:txBody>
      </p:sp>
      <p:sp>
        <p:nvSpPr>
          <p:cNvPr id="78" name="Rounded Rectangle 77">
            <a:hlinkClick r:id="rId26" action="ppaction://hlinksldjump">
              <a:snd r:embed="rId9" name="bomb.wav"/>
            </a:hlinkClick>
          </p:cNvPr>
          <p:cNvSpPr/>
          <p:nvPr/>
        </p:nvSpPr>
        <p:spPr>
          <a:xfrm>
            <a:off x="1428728" y="4429132"/>
            <a:ext cx="714348" cy="714380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23</a:t>
            </a:r>
          </a:p>
        </p:txBody>
      </p:sp>
      <p:sp>
        <p:nvSpPr>
          <p:cNvPr id="79" name="Rounded Rectangle 78">
            <a:hlinkClick r:id="rId27" action="ppaction://hlinksldjump">
              <a:snd r:embed="rId9" name="bomb.wav"/>
            </a:hlinkClick>
          </p:cNvPr>
          <p:cNvSpPr/>
          <p:nvPr/>
        </p:nvSpPr>
        <p:spPr>
          <a:xfrm>
            <a:off x="2143108" y="4429132"/>
            <a:ext cx="571504" cy="714380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24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5286380" y="928670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5400" kern="0" dirty="0" smtClean="0">
                <a:solidFill>
                  <a:prstClr val="white"/>
                </a:solidFill>
              </a:rPr>
              <a:t>17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6143636" y="928670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5400" kern="0" dirty="0" smtClean="0">
                <a:solidFill>
                  <a:prstClr val="white"/>
                </a:solidFill>
              </a:rPr>
              <a:t>18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7072330" y="928670"/>
            <a:ext cx="1000132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lang="sr-Latn-CS" sz="6000" kern="0" dirty="0" smtClean="0">
                <a:solidFill>
                  <a:prstClr val="white"/>
                </a:solidFill>
              </a:rPr>
              <a:t>19</a:t>
            </a: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8072430" y="928670"/>
            <a:ext cx="1071570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6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2o</a:t>
            </a: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0" y="1928802"/>
            <a:ext cx="928662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21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57224" y="1928802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22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1714480" y="1928802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23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2571736" y="1928802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24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55" name="Rounded Rectangle 54">
            <a:hlinkClick r:id="rId28" action="ppaction://hlinksldjump"/>
          </p:cNvPr>
          <p:cNvSpPr/>
          <p:nvPr/>
        </p:nvSpPr>
        <p:spPr>
          <a:xfrm>
            <a:off x="1357290" y="3786190"/>
            <a:ext cx="714380" cy="642942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hangingPunct="0">
              <a:defRPr/>
            </a:pPr>
            <a:r>
              <a:rPr lang="hr-HR" b="1" kern="0" dirty="0" smtClean="0">
                <a:solidFill>
                  <a:srgbClr val="FFFFFF"/>
                </a:solidFill>
              </a:rPr>
              <a:t>13</a:t>
            </a:r>
            <a:endParaRPr lang="hr-HR" b="1" kern="0" dirty="0">
              <a:solidFill>
                <a:srgbClr val="FFFFFF"/>
              </a:solidFill>
            </a:endParaRPr>
          </a:p>
        </p:txBody>
      </p:sp>
      <p:sp>
        <p:nvSpPr>
          <p:cNvPr id="59" name="Rounded Rectangle 58">
            <a:hlinkClick r:id="rId29" action="ppaction://hlinksldjump"/>
          </p:cNvPr>
          <p:cNvSpPr/>
          <p:nvPr/>
        </p:nvSpPr>
        <p:spPr>
          <a:xfrm>
            <a:off x="2071670" y="3786190"/>
            <a:ext cx="642942" cy="642942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60" name="Rounded Rectangle 59">
            <a:hlinkClick r:id="rId30" action="ppaction://hlinksldjump"/>
          </p:cNvPr>
          <p:cNvSpPr/>
          <p:nvPr/>
        </p:nvSpPr>
        <p:spPr>
          <a:xfrm>
            <a:off x="2714612" y="3786190"/>
            <a:ext cx="642942" cy="642942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61" name="Rounded Rectangle 60">
            <a:hlinkClick r:id="rId31" action="ppaction://hlinksldjump"/>
          </p:cNvPr>
          <p:cNvSpPr/>
          <p:nvPr/>
        </p:nvSpPr>
        <p:spPr>
          <a:xfrm>
            <a:off x="3357554" y="3786190"/>
            <a:ext cx="642942" cy="642942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000760" y="5357826"/>
            <a:ext cx="1846980" cy="461665"/>
          </a:xfrm>
          <a:prstGeom prst="rect">
            <a:avLst/>
          </a:prstGeom>
          <a:solidFill>
            <a:schemeClr val="bg2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ПОШТЕНИ:</a:t>
            </a:r>
            <a:endParaRPr lang="en-US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929322" y="5929330"/>
            <a:ext cx="1895775" cy="461665"/>
          </a:xfrm>
          <a:prstGeom prst="rect">
            <a:avLst/>
          </a:prstGeom>
          <a:solidFill>
            <a:srgbClr val="0070C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ПРАВЕДНИ:</a:t>
            </a:r>
            <a:endParaRPr lang="en-US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3500430" y="1928802"/>
            <a:ext cx="928694" cy="100013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lvl="0" eaLnBrk="0" hangingPunct="0">
              <a:defRPr/>
            </a:pPr>
            <a:r>
              <a:rPr kumimoji="0" lang="sr-Latn-CS" sz="5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25</a:t>
            </a:r>
            <a:endParaRPr kumimoji="0" lang="sr-Cyrl-CS" sz="5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82" name="Rounded Rectangle 81">
            <a:hlinkClick r:id="rId32" action="ppaction://hlinksldjump">
              <a:snd r:embed="rId9" name="bomb.wav"/>
            </a:hlinkClick>
          </p:cNvPr>
          <p:cNvSpPr/>
          <p:nvPr/>
        </p:nvSpPr>
        <p:spPr>
          <a:xfrm>
            <a:off x="2714612" y="4429132"/>
            <a:ext cx="642942" cy="714380"/>
          </a:xfrm>
          <a:prstGeom prst="round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1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b="1" kern="0" dirty="0" smtClean="0">
                <a:solidFill>
                  <a:srgbClr val="FFFFFF"/>
                </a:solidFill>
              </a:rPr>
              <a:t>25</a:t>
            </a:r>
          </a:p>
        </p:txBody>
      </p:sp>
      <p:sp>
        <p:nvSpPr>
          <p:cNvPr id="95" name="Rectangle 94"/>
          <p:cNvSpPr/>
          <p:nvPr/>
        </p:nvSpPr>
        <p:spPr>
          <a:xfrm>
            <a:off x="0" y="5357826"/>
            <a:ext cx="6000760" cy="769441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sr-Cyrl-CS" sz="4400" b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ЈА      ВЕРОНАУКУ</a:t>
            </a:r>
            <a:endParaRPr lang="en-US" sz="4400" b="1" cap="all" spc="0" dirty="0">
              <a:ln w="0"/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7" name="Heart 96"/>
          <p:cNvSpPr/>
          <p:nvPr/>
        </p:nvSpPr>
        <p:spPr>
          <a:xfrm>
            <a:off x="1285852" y="5429264"/>
            <a:ext cx="642942" cy="571504"/>
          </a:xfrm>
          <a:prstGeom prst="heart">
            <a:avLst/>
          </a:prstGeom>
          <a:solidFill>
            <a:schemeClr val="bg2"/>
          </a:solidFill>
          <a:ln w="38100" cap="flat" cmpd="sng" algn="ctr">
            <a:solidFill>
              <a:schemeClr val="bg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>
              <a:ln>
                <a:solidFill>
                  <a:schemeClr val="tx1"/>
                </a:solidFill>
              </a:ln>
              <a:solidFill>
                <a:srgbClr val="73D6FD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98" name="HeartBeat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33" cstate="email"/>
          <a:stretch>
            <a:fillRect/>
          </a:stretch>
        </p:blipFill>
        <p:spPr>
          <a:xfrm>
            <a:off x="571472" y="6286520"/>
            <a:ext cx="304800" cy="304800"/>
          </a:xfrm>
          <a:prstGeom prst="rect">
            <a:avLst/>
          </a:prstGeom>
        </p:spPr>
      </p:pic>
      <p:sp>
        <p:nvSpPr>
          <p:cNvPr id="74" name="Rectangle 73"/>
          <p:cNvSpPr/>
          <p:nvPr/>
        </p:nvSpPr>
        <p:spPr>
          <a:xfrm>
            <a:off x="6643702" y="2000240"/>
            <a:ext cx="18085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tint val="40000"/>
                    <a:satMod val="250000"/>
                  </a:schemeClr>
                </a:solidFill>
              </a:rPr>
              <a:t> квиз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tint val="40000"/>
                  <a:satMod val="250000"/>
                </a:schemeClr>
              </a:solidFill>
              <a:effectLst/>
            </a:endParaRPr>
          </a:p>
        </p:txBody>
      </p:sp>
      <p:sp>
        <p:nvSpPr>
          <p:cNvPr id="68" name="TextBox 91"/>
          <p:cNvSpPr txBox="1"/>
          <p:nvPr/>
        </p:nvSpPr>
        <p:spPr>
          <a:xfrm>
            <a:off x="1000100" y="5934670"/>
            <a:ext cx="3214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r-Latn-C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dirty="0" smtClean="0"/>
              <a:t>ПРАВОСЛАВНИ КАТИХИЗИС, СОМБОР, 2018.</a:t>
            </a:r>
          </a:p>
          <a:p>
            <a:r>
              <a:rPr lang="sr-Cyrl-RS" dirty="0" smtClean="0"/>
              <a:t>МАРКО РАДАКОВИЋ</a:t>
            </a:r>
            <a:endParaRPr lang="en-US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30" name="TextBox1" r:id="rId3" imgW="1324080" imgH="438120"/>
        </mc:Choice>
        <mc:Fallback>
          <p:control name="TextBox1" r:id="rId3" imgW="1324080" imgH="438120">
            <p:pic>
              <p:nvPicPr>
                <p:cNvPr id="2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34"/>
                <a:srcRect/>
                <a:stretch>
                  <a:fillRect/>
                </a:stretch>
              </p:blipFill>
              <p:spPr bwMode="auto">
                <a:xfrm>
                  <a:off x="7667625" y="5373688"/>
                  <a:ext cx="1325563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31" name="TextBox2" r:id="rId4" imgW="1324080" imgH="438120"/>
        </mc:Choice>
        <mc:Fallback>
          <p:control name="TextBox2" r:id="rId4" imgW="1324080" imgH="438120">
            <p:pic>
              <p:nvPicPr>
                <p:cNvPr id="3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34"/>
                <a:srcRect/>
                <a:stretch>
                  <a:fillRect/>
                </a:stretch>
              </p:blipFill>
              <p:spPr bwMode="auto">
                <a:xfrm>
                  <a:off x="7667625" y="6021388"/>
                  <a:ext cx="1325563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10000" autoRev="1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eart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6" dur="3026" fill="hold"/>
                                        <p:tgtEl>
                                          <p:spTgt spid="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audio>
              <p:cMediaNode>
                <p:cTn id="20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8"/>
                </p:tgtEl>
              </p:cMediaNode>
            </p:audio>
          </p:childTnLst>
        </p:cTn>
      </p:par>
    </p:tnLst>
    <p:bldLst>
      <p:bldP spid="25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39" grpId="0" animBg="1"/>
      <p:bldP spid="52" grpId="0" animBg="1"/>
      <p:bldP spid="54" grpId="0" animBg="1"/>
      <p:bldP spid="56" grpId="0" animBg="1"/>
      <p:bldP spid="58" grpId="0" animBg="1"/>
      <p:bldP spid="62" grpId="0" animBg="1"/>
      <p:bldP spid="63" grpId="0" animBg="1"/>
      <p:bldP spid="65" grpId="0" animBg="1"/>
      <p:bldP spid="67" grpId="0" animBg="1"/>
      <p:bldP spid="81" grpId="0" animBg="1"/>
      <p:bldP spid="81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9" grpId="0" animBg="1"/>
      <p:bldP spid="89" grpId="1" animBg="1"/>
      <p:bldP spid="53" grpId="0" animBg="1"/>
      <p:bldP spid="53" grpId="1" animBg="1"/>
      <p:bldP spid="9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4000504"/>
            <a:ext cx="6070893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3200" b="0" i="0" u="none" strike="noStrike" cap="none" normalizeH="0" dirty="0" smtClean="0">
                <a:ln>
                  <a:noFill/>
                </a:ln>
                <a:solidFill>
                  <a:schemeClr val="tx1">
                    <a:lumMod val="20000"/>
                    <a:lumOff val="80000"/>
                  </a:schemeClr>
                </a:solidFill>
                <a:effectLst/>
                <a:latin typeface="Arial" pitchFamily="34" charset="0"/>
              </a:rPr>
              <a:t>Зашто ми поштујемо Крст? +</a:t>
            </a:r>
            <a:r>
              <a:rPr lang="sr-Cyrl-CS" sz="3200" dirty="0" smtClean="0">
                <a:solidFill>
                  <a:schemeClr val="tx1">
                    <a:lumMod val="20000"/>
                    <a:lumOff val="80000"/>
                  </a:schemeClr>
                </a:solidFill>
                <a:latin typeface="Arial" pitchFamily="34" charset="0"/>
              </a:rPr>
              <a:t>3</a:t>
            </a:r>
            <a:endParaRPr kumimoji="0" lang="sr-Latn-CS" sz="3200" b="0" i="0" u="none" strike="noStrike" cap="none" normalizeH="0" baseline="0" dirty="0" smtClean="0">
              <a:ln>
                <a:noFill/>
              </a:ln>
              <a:solidFill>
                <a:schemeClr val="tx1">
                  <a:lumMod val="20000"/>
                  <a:lumOff val="8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4282" y="5572140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C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9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Image result for свети са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099705" cy="6072206"/>
          </a:xfrm>
          <a:prstGeom prst="rect">
            <a:avLst/>
          </a:prstGeom>
          <a:noFill/>
        </p:spPr>
      </p:pic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928662" y="3441680"/>
            <a:ext cx="4459823" cy="286232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r-Cyrl-CS" sz="36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Како се звао Свети Сава пре него што ће се замонашити? + 5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sr-Cyrl-CS" sz="36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557214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CS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10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1357290" y="3929066"/>
            <a:ext cx="7786710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r-Latn-CS" sz="2800" dirty="0" smtClean="0">
                <a:latin typeface="Arial" pitchFamily="34" charset="0"/>
              </a:rPr>
              <a:t>Kako </a:t>
            </a:r>
            <a:r>
              <a:rPr lang="sr-Cyrl-CS" sz="2800" dirty="0" smtClean="0">
                <a:latin typeface="Arial" pitchFamily="34" charset="0"/>
              </a:rPr>
              <a:t>се поздрављамо на Васкрс? +3</a:t>
            </a:r>
            <a:endParaRPr kumimoji="0" lang="sr-Latn-C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557214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CS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11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1000" b="-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142852"/>
            <a:ext cx="8786842" cy="132343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r-Cyrl-CS" sz="40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Arial" pitchFamily="34" charset="0"/>
              </a:rPr>
              <a:t>Како се обраћамо свештенику? +4</a:t>
            </a:r>
            <a:endParaRPr kumimoji="0" lang="sr-Cyrl-CS" sz="40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557214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CS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12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napshot(9)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7300772"/>
          </a:xfrm>
          <a:prstGeom prst="rect">
            <a:avLst/>
          </a:prstGeom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3811012"/>
            <a:ext cx="5857884" cy="107721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r-Cyrl-CS" sz="32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 Шта се десило на празник Богојављење? +4</a:t>
            </a:r>
            <a:endParaRPr kumimoji="0" lang="sr-Cyrl-CS" sz="32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3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557214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CS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13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715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905"/>
            <a:ext cx="9144000" cy="609219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2928934"/>
            <a:ext cx="8643966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200" b="0" cap="none" spc="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Шта је то ЧУВАРКУЋА? +4</a:t>
            </a:r>
            <a:endParaRPr lang="en-US" sz="3200" b="0" cap="none" spc="0" dirty="0">
              <a:ln w="18415" cmpd="sng">
                <a:solidFill>
                  <a:schemeClr val="accent3"/>
                </a:solidFill>
                <a:prstDash val="solid"/>
              </a:ln>
              <a:solidFill>
                <a:schemeClr val="accent3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4282" y="557214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14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Left Arrow 6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Image result for адам и ева православ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19088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345775" y="4929198"/>
            <a:ext cx="8798225" cy="12003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</a:gra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RS" sz="3600" b="0" cap="none" spc="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Како су се, по Библији, звали први људи? </a:t>
            </a:r>
            <a:r>
              <a:rPr lang="ru-RU" sz="3600" b="0" cap="none" spc="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</a:t>
            </a:r>
            <a:r>
              <a:rPr lang="sr-Cyrl-RS" sz="3600" b="0" cap="none" spc="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 2</a:t>
            </a:r>
            <a:endParaRPr lang="en-US" sz="3600" b="0" cap="none" spc="0" dirty="0">
              <a:ln w="18415" cmpd="sng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5715016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15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Left Arrow 4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320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tx2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Када се  крсна слава спрема посно? +7</a:t>
            </a:r>
            <a:endParaRPr lang="en-US" sz="3200" b="0" cap="none" spc="0" dirty="0">
              <a:ln w="18415" cmpd="sng">
                <a:solidFill>
                  <a:schemeClr val="accent3"/>
                </a:solidFill>
                <a:prstDash val="solid"/>
              </a:ln>
              <a:solidFill>
                <a:schemeClr val="tx2">
                  <a:lumMod val="1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4" descr="PETROVDAN 2011 131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857356" y="1928802"/>
            <a:ext cx="5321168" cy="37862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8596" y="557214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17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Left Arrow 6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Image result for кадиониц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0"/>
            <a:ext cx="3143272" cy="4187077"/>
          </a:xfrm>
          <a:prstGeom prst="rect">
            <a:avLst/>
          </a:prstGeom>
          <a:noFill/>
        </p:spPr>
      </p:pic>
      <p:pic>
        <p:nvPicPr>
          <p:cNvPr id="83972" name="Picture 4" descr="Image result for кадиониц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6212" y="2857496"/>
            <a:ext cx="3003210" cy="4000504"/>
          </a:xfrm>
          <a:prstGeom prst="rect">
            <a:avLst/>
          </a:prstGeom>
          <a:noFill/>
        </p:spPr>
      </p:pic>
      <p:sp>
        <p:nvSpPr>
          <p:cNvPr id="46" name="Rectangle 45"/>
          <p:cNvSpPr/>
          <p:nvPr/>
        </p:nvSpPr>
        <p:spPr bwMode="auto">
          <a:xfrm>
            <a:off x="3929058" y="0"/>
            <a:ext cx="1143008" cy="428628"/>
          </a:xfrm>
          <a:prstGeom prst="rect">
            <a:avLst/>
          </a:prstGeom>
          <a:solidFill>
            <a:srgbClr val="A47D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Cyrl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AutoShape 149"/>
          <p:cNvSpPr>
            <a:spLocks noChangeArrowheads="1"/>
          </p:cNvSpPr>
          <p:nvPr/>
        </p:nvSpPr>
        <p:spPr bwMode="auto">
          <a:xfrm>
            <a:off x="2214546" y="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 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" name="AutoShape 149"/>
          <p:cNvSpPr>
            <a:spLocks noChangeArrowheads="1"/>
          </p:cNvSpPr>
          <p:nvPr/>
        </p:nvSpPr>
        <p:spPr bwMode="auto">
          <a:xfrm>
            <a:off x="3214678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5" name="AutoShape 149"/>
          <p:cNvSpPr>
            <a:spLocks noChangeArrowheads="1"/>
          </p:cNvSpPr>
          <p:nvPr/>
        </p:nvSpPr>
        <p:spPr bwMode="auto">
          <a:xfrm>
            <a:off x="4143372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7" name="AutoShape 149"/>
          <p:cNvSpPr>
            <a:spLocks noChangeArrowheads="1"/>
          </p:cNvSpPr>
          <p:nvPr/>
        </p:nvSpPr>
        <p:spPr bwMode="auto">
          <a:xfrm>
            <a:off x="22860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8" name="AutoShape 149"/>
          <p:cNvSpPr>
            <a:spLocks noChangeArrowheads="1"/>
          </p:cNvSpPr>
          <p:nvPr/>
        </p:nvSpPr>
        <p:spPr bwMode="auto">
          <a:xfrm>
            <a:off x="22860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</a:t>
            </a: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9" name="AutoShape 149"/>
          <p:cNvSpPr>
            <a:spLocks noChangeArrowheads="1"/>
          </p:cNvSpPr>
          <p:nvPr/>
        </p:nvSpPr>
        <p:spPr bwMode="auto">
          <a:xfrm>
            <a:off x="22860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0" name="AutoShape 149"/>
          <p:cNvSpPr>
            <a:spLocks noChangeArrowheads="1"/>
          </p:cNvSpPr>
          <p:nvPr/>
        </p:nvSpPr>
        <p:spPr bwMode="auto">
          <a:xfrm>
            <a:off x="2285984" y="34290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</a:t>
            </a: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5" name="AutoShape 149"/>
          <p:cNvSpPr>
            <a:spLocks noChangeArrowheads="1"/>
          </p:cNvSpPr>
          <p:nvPr/>
        </p:nvSpPr>
        <p:spPr bwMode="auto">
          <a:xfrm>
            <a:off x="32004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6" name="AutoShape 149"/>
          <p:cNvSpPr>
            <a:spLocks noChangeArrowheads="1"/>
          </p:cNvSpPr>
          <p:nvPr/>
        </p:nvSpPr>
        <p:spPr bwMode="auto">
          <a:xfrm>
            <a:off x="41910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9" name="AutoShape 149"/>
          <p:cNvSpPr>
            <a:spLocks noChangeArrowheads="1"/>
          </p:cNvSpPr>
          <p:nvPr/>
        </p:nvSpPr>
        <p:spPr bwMode="auto">
          <a:xfrm>
            <a:off x="32766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0" name="AutoShape 149"/>
          <p:cNvSpPr>
            <a:spLocks noChangeArrowheads="1"/>
          </p:cNvSpPr>
          <p:nvPr/>
        </p:nvSpPr>
        <p:spPr bwMode="auto">
          <a:xfrm>
            <a:off x="41910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 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3" name="AutoShape 149"/>
          <p:cNvSpPr>
            <a:spLocks noChangeArrowheads="1"/>
          </p:cNvSpPr>
          <p:nvPr/>
        </p:nvSpPr>
        <p:spPr bwMode="auto">
          <a:xfrm>
            <a:off x="32766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4" name="AutoShape 149"/>
          <p:cNvSpPr>
            <a:spLocks noChangeArrowheads="1"/>
          </p:cNvSpPr>
          <p:nvPr/>
        </p:nvSpPr>
        <p:spPr bwMode="auto">
          <a:xfrm>
            <a:off x="32004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5" name="AutoShape 149"/>
          <p:cNvSpPr>
            <a:spLocks noChangeArrowheads="1"/>
          </p:cNvSpPr>
          <p:nvPr/>
        </p:nvSpPr>
        <p:spPr bwMode="auto">
          <a:xfrm>
            <a:off x="41910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6" name="AutoShape 149"/>
          <p:cNvSpPr>
            <a:spLocks noChangeArrowheads="1"/>
          </p:cNvSpPr>
          <p:nvPr/>
        </p:nvSpPr>
        <p:spPr bwMode="auto">
          <a:xfrm>
            <a:off x="51054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7" name="AutoShape 149"/>
          <p:cNvSpPr>
            <a:spLocks noChangeArrowheads="1"/>
          </p:cNvSpPr>
          <p:nvPr/>
        </p:nvSpPr>
        <p:spPr bwMode="auto">
          <a:xfrm>
            <a:off x="59436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8" name="AutoShape 149"/>
          <p:cNvSpPr>
            <a:spLocks noChangeArrowheads="1"/>
          </p:cNvSpPr>
          <p:nvPr/>
        </p:nvSpPr>
        <p:spPr bwMode="auto">
          <a:xfrm>
            <a:off x="59436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9" name="AutoShape 149"/>
          <p:cNvSpPr>
            <a:spLocks noChangeArrowheads="1"/>
          </p:cNvSpPr>
          <p:nvPr/>
        </p:nvSpPr>
        <p:spPr bwMode="auto">
          <a:xfrm>
            <a:off x="51054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0" name="AutoShape 149"/>
          <p:cNvSpPr>
            <a:spLocks noChangeArrowheads="1"/>
          </p:cNvSpPr>
          <p:nvPr/>
        </p:nvSpPr>
        <p:spPr bwMode="auto">
          <a:xfrm>
            <a:off x="41910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1" name="AutoShape 149"/>
          <p:cNvSpPr>
            <a:spLocks noChangeArrowheads="1"/>
          </p:cNvSpPr>
          <p:nvPr/>
        </p:nvSpPr>
        <p:spPr bwMode="auto">
          <a:xfrm>
            <a:off x="51054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2" name="AutoShape 149"/>
          <p:cNvSpPr>
            <a:spLocks noChangeArrowheads="1"/>
          </p:cNvSpPr>
          <p:nvPr/>
        </p:nvSpPr>
        <p:spPr bwMode="auto">
          <a:xfrm>
            <a:off x="59436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3" name="AutoShape 149"/>
          <p:cNvSpPr>
            <a:spLocks noChangeArrowheads="1"/>
          </p:cNvSpPr>
          <p:nvPr/>
        </p:nvSpPr>
        <p:spPr bwMode="auto">
          <a:xfrm>
            <a:off x="5943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4" name="AutoShape 149"/>
          <p:cNvSpPr>
            <a:spLocks noChangeArrowheads="1"/>
          </p:cNvSpPr>
          <p:nvPr/>
        </p:nvSpPr>
        <p:spPr bwMode="auto">
          <a:xfrm>
            <a:off x="5181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5" name="AutoShape 149"/>
          <p:cNvSpPr>
            <a:spLocks noChangeArrowheads="1"/>
          </p:cNvSpPr>
          <p:nvPr/>
        </p:nvSpPr>
        <p:spPr bwMode="auto">
          <a:xfrm>
            <a:off x="42672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7" name="AutoShape 149"/>
          <p:cNvSpPr>
            <a:spLocks noChangeArrowheads="1"/>
          </p:cNvSpPr>
          <p:nvPr/>
        </p:nvSpPr>
        <p:spPr bwMode="auto">
          <a:xfrm>
            <a:off x="59436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40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8" name="AutoShape 149"/>
          <p:cNvSpPr>
            <a:spLocks noChangeArrowheads="1"/>
          </p:cNvSpPr>
          <p:nvPr/>
        </p:nvSpPr>
        <p:spPr bwMode="auto">
          <a:xfrm>
            <a:off x="51054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x-none" sz="2400" b="1" smtClean="0">
                <a:solidFill>
                  <a:schemeClr val="bg1"/>
                </a:solidFill>
                <a:cs typeface="+mn-cs"/>
              </a:rPr>
              <a:t>З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9" name="AutoShape 149"/>
          <p:cNvSpPr>
            <a:spLocks noChangeArrowheads="1"/>
          </p:cNvSpPr>
          <p:nvPr/>
        </p:nvSpPr>
        <p:spPr bwMode="auto">
          <a:xfrm>
            <a:off x="42672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38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2" name="AutoShape 149"/>
          <p:cNvSpPr>
            <a:spLocks noChangeArrowheads="1"/>
          </p:cNvSpPr>
          <p:nvPr/>
        </p:nvSpPr>
        <p:spPr bwMode="auto">
          <a:xfrm>
            <a:off x="41910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3" name="Left Arrow 42">
            <a:hlinkClick r:id="rId5" action="ppaction://hlinksldjump">
              <a:snd r:embed="rId6" name="bomb.wav"/>
            </a:hlinkClick>
          </p:cNvPr>
          <p:cNvSpPr/>
          <p:nvPr/>
        </p:nvSpPr>
        <p:spPr bwMode="auto">
          <a:xfrm>
            <a:off x="6858016" y="60960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" y="4143380"/>
            <a:ext cx="121441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+4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0" y="5934670"/>
            <a:ext cx="954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Latn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18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5" grpId="0" animBg="1"/>
      <p:bldP spid="16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4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103" descr="0_ab689_43b5aeed_L.jp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8596" y="5715016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19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Left Arrow 5">
            <a:hlinkClick r:id="rId21" action="ppaction://hlinksldjump">
              <a:snd r:embed="rId22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2071670" y="0"/>
            <a:ext cx="571504" cy="71438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Б</a:t>
            </a:r>
            <a:r>
              <a:rPr kumimoji="0" lang="sr-Latn-C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	</a:t>
            </a:r>
            <a:endParaRPr kumimoji="0" lang="sr-Cyrl-C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</p:txBody>
      </p:sp>
      <p:sp>
        <p:nvSpPr>
          <p:cNvPr id="57" name="Rectangle 60"/>
          <p:cNvSpPr>
            <a:spLocks noChangeArrowheads="1"/>
          </p:cNvSpPr>
          <p:nvPr/>
        </p:nvSpPr>
        <p:spPr bwMode="auto">
          <a:xfrm>
            <a:off x="2643174" y="0"/>
            <a:ext cx="714380" cy="71438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В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8" name="Rectangle 60"/>
          <p:cNvSpPr>
            <a:spLocks noChangeArrowheads="1"/>
          </p:cNvSpPr>
          <p:nvPr/>
        </p:nvSpPr>
        <p:spPr bwMode="auto">
          <a:xfrm>
            <a:off x="3357554" y="0"/>
            <a:ext cx="500066" cy="71438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Г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9" name="Rectangle 60"/>
          <p:cNvSpPr>
            <a:spLocks noChangeArrowheads="1"/>
          </p:cNvSpPr>
          <p:nvPr/>
        </p:nvSpPr>
        <p:spPr bwMode="auto">
          <a:xfrm>
            <a:off x="3857620" y="0"/>
            <a:ext cx="714380" cy="714356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Д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</p:txBody>
      </p:sp>
      <p:sp>
        <p:nvSpPr>
          <p:cNvPr id="60" name="Rectangle 60"/>
          <p:cNvSpPr>
            <a:spLocks noChangeArrowheads="1"/>
          </p:cNvSpPr>
          <p:nvPr/>
        </p:nvSpPr>
        <p:spPr bwMode="auto">
          <a:xfrm>
            <a:off x="4572000" y="0"/>
            <a:ext cx="642942" cy="714356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Ђ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5214942" y="0"/>
            <a:ext cx="642942" cy="714356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Е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</p:txBody>
      </p:sp>
      <p:sp>
        <p:nvSpPr>
          <p:cNvPr id="62" name="Rectangle 60"/>
          <p:cNvSpPr>
            <a:spLocks noChangeArrowheads="1"/>
          </p:cNvSpPr>
          <p:nvPr/>
        </p:nvSpPr>
        <p:spPr bwMode="auto">
          <a:xfrm>
            <a:off x="5857884" y="0"/>
            <a:ext cx="642942" cy="714356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Ж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500826" y="0"/>
            <a:ext cx="64291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З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1357290" y="714356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Ј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32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2071670" y="714356"/>
            <a:ext cx="642942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К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4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2643174" y="714356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Л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3214678" y="714356"/>
            <a:ext cx="785818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73D6F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Љ</a:t>
            </a:r>
            <a:endParaRPr kumimoji="0" lang="sr-Cyrl-C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4000496" y="714356"/>
            <a:ext cx="571504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М</a:t>
            </a:r>
            <a:endParaRPr kumimoji="0" lang="sr-Cyrl-CS" sz="24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4572000" y="714356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Н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5214942" y="714356"/>
            <a:ext cx="64291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Њ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5857884" y="714356"/>
            <a:ext cx="571504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/>
                <a:uLnTx/>
                <a:uFillTx/>
              </a:rPr>
              <a:t>О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6429388" y="714356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П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1357290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С</a:t>
            </a:r>
          </a:p>
        </p:txBody>
      </p:sp>
      <p:sp>
        <p:nvSpPr>
          <p:cNvPr id="74" name="Rectangle 73"/>
          <p:cNvSpPr/>
          <p:nvPr/>
        </p:nvSpPr>
        <p:spPr bwMode="auto">
          <a:xfrm>
            <a:off x="2000232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Т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2643174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Ћ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3286116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У</a:t>
            </a:r>
          </a:p>
        </p:txBody>
      </p:sp>
      <p:sp>
        <p:nvSpPr>
          <p:cNvPr id="77" name="Rectangle 76"/>
          <p:cNvSpPr/>
          <p:nvPr/>
        </p:nvSpPr>
        <p:spPr>
          <a:xfrm>
            <a:off x="0" y="0"/>
            <a:ext cx="500034" cy="6858000"/>
          </a:xfrm>
          <a:prstGeom prst="rect">
            <a:avLst/>
          </a:prstGeom>
          <a:solidFill>
            <a:srgbClr val="F79646">
              <a:lumMod val="5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Diagonal Stripe 77"/>
          <p:cNvSpPr/>
          <p:nvPr/>
        </p:nvSpPr>
        <p:spPr>
          <a:xfrm>
            <a:off x="500034" y="0"/>
            <a:ext cx="1500198" cy="2071678"/>
          </a:xfrm>
          <a:prstGeom prst="diagStripe">
            <a:avLst/>
          </a:prstGeom>
          <a:solidFill>
            <a:srgbClr val="F79646">
              <a:lumMod val="5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8643966" y="0"/>
            <a:ext cx="500034" cy="6858000"/>
          </a:xfrm>
          <a:prstGeom prst="rect">
            <a:avLst/>
          </a:prstGeom>
          <a:solidFill>
            <a:srgbClr val="F79646">
              <a:lumMod val="5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Diagonal Stripe 79"/>
          <p:cNvSpPr/>
          <p:nvPr/>
        </p:nvSpPr>
        <p:spPr>
          <a:xfrm rot="6134117">
            <a:off x="6845089" y="-319129"/>
            <a:ext cx="1740366" cy="2424157"/>
          </a:xfrm>
          <a:prstGeom prst="diagStripe">
            <a:avLst>
              <a:gd name="adj" fmla="val 44650"/>
            </a:avLst>
          </a:prstGeom>
          <a:solidFill>
            <a:srgbClr val="F79646">
              <a:lumMod val="5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4000496" y="1500174"/>
            <a:ext cx="571504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Ф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4572000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Х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214942" y="1500174"/>
            <a:ext cx="642942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Ц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5786446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Ч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6429388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Џ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7072330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Ш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1000100" y="1357298"/>
            <a:ext cx="71438" cy="928694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8143900" y="1428736"/>
            <a:ext cx="71438" cy="928694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Oval 88"/>
          <p:cNvSpPr/>
          <p:nvPr/>
        </p:nvSpPr>
        <p:spPr>
          <a:xfrm>
            <a:off x="785786" y="2285992"/>
            <a:ext cx="571504" cy="642942"/>
          </a:xfrm>
          <a:prstGeom prst="ellipse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Oval 89"/>
          <p:cNvSpPr/>
          <p:nvPr/>
        </p:nvSpPr>
        <p:spPr>
          <a:xfrm>
            <a:off x="7858148" y="2285992"/>
            <a:ext cx="571504" cy="642942"/>
          </a:xfrm>
          <a:prstGeom prst="ellipse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Rounded Rectangle 90"/>
          <p:cNvSpPr/>
          <p:nvPr/>
        </p:nvSpPr>
        <p:spPr>
          <a:xfrm>
            <a:off x="785786" y="2928934"/>
            <a:ext cx="642942" cy="1428760"/>
          </a:xfrm>
          <a:prstGeom prst="roundRect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Rounded Rectangle 91"/>
          <p:cNvSpPr/>
          <p:nvPr/>
        </p:nvSpPr>
        <p:spPr>
          <a:xfrm>
            <a:off x="7786710" y="2928934"/>
            <a:ext cx="642942" cy="1428760"/>
          </a:xfrm>
          <a:prstGeom prst="roundRect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Flowchart: Terminator 92"/>
          <p:cNvSpPr/>
          <p:nvPr/>
        </p:nvSpPr>
        <p:spPr>
          <a:xfrm rot="8005447">
            <a:off x="7080047" y="3201965"/>
            <a:ext cx="1071570" cy="285752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Flowchart: Terminator 93"/>
          <p:cNvSpPr/>
          <p:nvPr/>
        </p:nvSpPr>
        <p:spPr>
          <a:xfrm rot="7215894">
            <a:off x="71934" y="3249389"/>
            <a:ext cx="1071570" cy="285752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Flowchart: Terminator 94"/>
          <p:cNvSpPr/>
          <p:nvPr/>
        </p:nvSpPr>
        <p:spPr>
          <a:xfrm rot="2991594">
            <a:off x="7991300" y="3216317"/>
            <a:ext cx="1071570" cy="285752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Flowchart: Terminator 95"/>
          <p:cNvSpPr/>
          <p:nvPr/>
        </p:nvSpPr>
        <p:spPr>
          <a:xfrm rot="2991594">
            <a:off x="1133252" y="3216317"/>
            <a:ext cx="1071570" cy="285752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Flowchart: Terminator 96"/>
          <p:cNvSpPr/>
          <p:nvPr/>
        </p:nvSpPr>
        <p:spPr>
          <a:xfrm rot="5133647">
            <a:off x="658277" y="4671873"/>
            <a:ext cx="1369838" cy="308069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Flowchart: Terminator 97"/>
          <p:cNvSpPr/>
          <p:nvPr/>
        </p:nvSpPr>
        <p:spPr>
          <a:xfrm rot="5808349">
            <a:off x="251199" y="4701579"/>
            <a:ext cx="1291871" cy="357883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Flowchart: Terminator 98"/>
          <p:cNvSpPr/>
          <p:nvPr/>
        </p:nvSpPr>
        <p:spPr>
          <a:xfrm rot="5133647">
            <a:off x="7651891" y="4712751"/>
            <a:ext cx="1287623" cy="312048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Flowchart: Terminator 99"/>
          <p:cNvSpPr/>
          <p:nvPr/>
        </p:nvSpPr>
        <p:spPr>
          <a:xfrm rot="5767224">
            <a:off x="7178428" y="4689923"/>
            <a:ext cx="1359250" cy="289257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Rectangle 60"/>
          <p:cNvSpPr>
            <a:spLocks noChangeArrowheads="1"/>
          </p:cNvSpPr>
          <p:nvPr/>
        </p:nvSpPr>
        <p:spPr bwMode="auto">
          <a:xfrm>
            <a:off x="1428728" y="0"/>
            <a:ext cx="642942" cy="71438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A</a:t>
            </a:r>
            <a:endParaRPr kumimoji="0" lang="sr-Cyrl-C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7143768" y="0"/>
            <a:ext cx="642942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И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4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03" name="Rectangle 102"/>
          <p:cNvSpPr/>
          <p:nvPr/>
        </p:nvSpPr>
        <p:spPr bwMode="auto">
          <a:xfrm>
            <a:off x="7143768" y="714356"/>
            <a:ext cx="642942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Р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80928" name="TextBox1" r:id="rId2" imgW="438120" imgH="438120"/>
        </mc:Choice>
        <mc:Fallback>
          <p:control name="TextBox1" r:id="rId2" imgW="438120" imgH="438120">
            <p:pic>
              <p:nvPicPr>
                <p:cNvPr id="2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1547813" y="4005263"/>
                  <a:ext cx="433387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80929" name="TextBox2" r:id="rId3" imgW="438120" imgH="438120"/>
        </mc:Choice>
        <mc:Fallback>
          <p:control name="TextBox2" r:id="rId3" imgW="438120" imgH="438120">
            <p:pic>
              <p:nvPicPr>
                <p:cNvPr id="3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2051050" y="4005263"/>
                  <a:ext cx="433388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80930" name="TextBox3" r:id="rId4" imgW="438120" imgH="438120"/>
        </mc:Choice>
        <mc:Fallback>
          <p:control name="TextBox3" r:id="rId4" imgW="438120" imgH="438120">
            <p:pic>
              <p:nvPicPr>
                <p:cNvPr id="4" name="Text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3132138" y="4005263"/>
                  <a:ext cx="433387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80931" name="TextBox4" r:id="rId5" imgW="438120" imgH="438120"/>
        </mc:Choice>
        <mc:Fallback>
          <p:control name="TextBox4" r:id="rId5" imgW="438120" imgH="438120">
            <p:pic>
              <p:nvPicPr>
                <p:cNvPr id="7" name="Text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2555875" y="4005263"/>
                  <a:ext cx="433388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80932" name="TextBox5" r:id="rId6" imgW="438120" imgH="438120"/>
        </mc:Choice>
        <mc:Fallback>
          <p:control name="TextBox5" r:id="rId6" imgW="438120" imgH="438120">
            <p:pic>
              <p:nvPicPr>
                <p:cNvPr id="8" name="TextBox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4284663" y="4005263"/>
                  <a:ext cx="433387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80933" name="TextBox6" r:id="rId7" imgW="438120" imgH="438120"/>
        </mc:Choice>
        <mc:Fallback>
          <p:control name="TextBox6" r:id="rId7" imgW="438120" imgH="438120">
            <p:pic>
              <p:nvPicPr>
                <p:cNvPr id="9" name="TextBox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3708400" y="4005263"/>
                  <a:ext cx="433388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80934" name="TextBox7" r:id="rId8" imgW="438120" imgH="438120"/>
        </mc:Choice>
        <mc:Fallback>
          <p:control name="TextBox7" r:id="rId8" imgW="438120" imgH="438120">
            <p:pic>
              <p:nvPicPr>
                <p:cNvPr id="10" name="TextBox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4859338" y="4005263"/>
                  <a:ext cx="433387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80935" name="TextBox8" r:id="rId9" imgW="438120" imgH="438120"/>
        </mc:Choice>
        <mc:Fallback>
          <p:control name="TextBox8" r:id="rId9" imgW="438120" imgH="438120">
            <p:pic>
              <p:nvPicPr>
                <p:cNvPr id="11" name="TextBox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2051050" y="4581525"/>
                  <a:ext cx="433388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80936" name="TextBox9" r:id="rId10" imgW="438120" imgH="438120"/>
        </mc:Choice>
        <mc:Fallback>
          <p:control name="TextBox9" r:id="rId10" imgW="438120" imgH="438120">
            <p:pic>
              <p:nvPicPr>
                <p:cNvPr id="12" name="TextBox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2555875" y="4581525"/>
                  <a:ext cx="433388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80937" name="TextBox10" r:id="rId11" imgW="438120" imgH="438120"/>
        </mc:Choice>
        <mc:Fallback>
          <p:control name="TextBox10" r:id="rId11" imgW="438120" imgH="438120">
            <p:pic>
              <p:nvPicPr>
                <p:cNvPr id="13" name="TextBox1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3132138" y="4581525"/>
                  <a:ext cx="433387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80938" name="TextBox11" r:id="rId12" imgW="438120" imgH="438120"/>
        </mc:Choice>
        <mc:Fallback>
          <p:control name="TextBox11" r:id="rId12" imgW="438120" imgH="438120">
            <p:pic>
              <p:nvPicPr>
                <p:cNvPr id="14" name="TextBox1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3708400" y="4581525"/>
                  <a:ext cx="433388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80939" name="TextBox12" r:id="rId13" imgW="438120" imgH="438120"/>
        </mc:Choice>
        <mc:Fallback>
          <p:control name="TextBox12" r:id="rId13" imgW="438120" imgH="438120">
            <p:pic>
              <p:nvPicPr>
                <p:cNvPr id="15" name="TextBox1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4284663" y="4581525"/>
                  <a:ext cx="433387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80940" name="TextBox13" r:id="rId14" imgW="438120" imgH="438120"/>
        </mc:Choice>
        <mc:Fallback>
          <p:control name="TextBox13" r:id="rId14" imgW="438120" imgH="438120">
            <p:pic>
              <p:nvPicPr>
                <p:cNvPr id="16" name="TextBox1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4859338" y="4581525"/>
                  <a:ext cx="433387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80941" name="TextBox14" r:id="rId15" imgW="438120" imgH="438120"/>
        </mc:Choice>
        <mc:Fallback>
          <p:control name="TextBox14" r:id="rId15" imgW="438120" imgH="438120">
            <p:pic>
              <p:nvPicPr>
                <p:cNvPr id="17" name="TextBox1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5435600" y="4581525"/>
                  <a:ext cx="433388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80942" name="TextBox15" r:id="rId16" imgW="438120" imgH="438120"/>
        </mc:Choice>
        <mc:Fallback>
          <p:control name="TextBox15" r:id="rId16" imgW="438120" imgH="438120">
            <p:pic>
              <p:nvPicPr>
                <p:cNvPr id="18" name="TextBox1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5940425" y="4581525"/>
                  <a:ext cx="433388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41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2" fill="hold">
                      <p:stCondLst>
                        <p:cond delay="0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6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57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8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259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0" fill="hold">
                      <p:stCondLst>
                        <p:cond delay="0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3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64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0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71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2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273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4" fill="hold">
                      <p:stCondLst>
                        <p:cond delay="0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7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7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80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1" fill="hold">
                      <p:stCondLst>
                        <p:cond delay="0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4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85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6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87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1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92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3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94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5" fill="hold">
                      <p:stCondLst>
                        <p:cond delay="0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8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99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0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>
                      <p:stCondLst>
                        <p:cond delay="0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5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306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7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308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9" fill="hold">
                      <p:stCondLst>
                        <p:cond delay="0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2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313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4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315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6" fill="hold">
                      <p:stCondLst>
                        <p:cond delay="0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9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320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1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322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3" fill="hold">
                      <p:stCondLst>
                        <p:cond delay="0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6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327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8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329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0" fill="hold">
                      <p:stCondLst>
                        <p:cond delay="0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3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334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5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101" grpId="0" animBg="1"/>
      <p:bldP spid="102" grpId="0" animBg="1"/>
      <p:bldP spid="103" grpId="0" animBg="1"/>
      <p:bldP spid="10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2071670" y="0"/>
            <a:ext cx="571504" cy="71438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Б</a:t>
            </a:r>
            <a:r>
              <a:rPr kumimoji="0" lang="sr-Latn-C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	</a:t>
            </a:r>
            <a:endParaRPr kumimoji="0" lang="sr-Cyrl-C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</p:txBody>
      </p:sp>
      <p:sp>
        <p:nvSpPr>
          <p:cNvPr id="51" name="Rectangle 60"/>
          <p:cNvSpPr>
            <a:spLocks noChangeArrowheads="1"/>
          </p:cNvSpPr>
          <p:nvPr/>
        </p:nvSpPr>
        <p:spPr bwMode="auto">
          <a:xfrm>
            <a:off x="2643174" y="0"/>
            <a:ext cx="714380" cy="71438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В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2" name="Rectangle 60"/>
          <p:cNvSpPr>
            <a:spLocks noChangeArrowheads="1"/>
          </p:cNvSpPr>
          <p:nvPr/>
        </p:nvSpPr>
        <p:spPr bwMode="auto">
          <a:xfrm>
            <a:off x="3357554" y="0"/>
            <a:ext cx="500066" cy="71438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Г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3" name="Rectangle 60"/>
          <p:cNvSpPr>
            <a:spLocks noChangeArrowheads="1"/>
          </p:cNvSpPr>
          <p:nvPr/>
        </p:nvSpPr>
        <p:spPr bwMode="auto">
          <a:xfrm>
            <a:off x="3857620" y="0"/>
            <a:ext cx="714380" cy="714356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Д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</p:txBody>
      </p:sp>
      <p:sp>
        <p:nvSpPr>
          <p:cNvPr id="54" name="Rectangle 60"/>
          <p:cNvSpPr>
            <a:spLocks noChangeArrowheads="1"/>
          </p:cNvSpPr>
          <p:nvPr/>
        </p:nvSpPr>
        <p:spPr bwMode="auto">
          <a:xfrm>
            <a:off x="4572000" y="0"/>
            <a:ext cx="642942" cy="714356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Ђ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</p:txBody>
      </p:sp>
      <p:sp>
        <p:nvSpPr>
          <p:cNvPr id="55" name="Rectangle 60"/>
          <p:cNvSpPr>
            <a:spLocks noChangeArrowheads="1"/>
          </p:cNvSpPr>
          <p:nvPr/>
        </p:nvSpPr>
        <p:spPr bwMode="auto">
          <a:xfrm>
            <a:off x="5214942" y="0"/>
            <a:ext cx="642942" cy="714356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Е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</p:txBody>
      </p:sp>
      <p:sp>
        <p:nvSpPr>
          <p:cNvPr id="56" name="Rectangle 60"/>
          <p:cNvSpPr>
            <a:spLocks noChangeArrowheads="1"/>
          </p:cNvSpPr>
          <p:nvPr/>
        </p:nvSpPr>
        <p:spPr bwMode="auto">
          <a:xfrm>
            <a:off x="5857884" y="0"/>
            <a:ext cx="642942" cy="714356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Ж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6500826" y="0"/>
            <a:ext cx="64291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З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1357290" y="714356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Ј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32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2071670" y="714356"/>
            <a:ext cx="642942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К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4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2643174" y="714356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Л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3214678" y="714356"/>
            <a:ext cx="785818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73D6F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Љ</a:t>
            </a:r>
            <a:endParaRPr kumimoji="0" lang="sr-Cyrl-C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4000496" y="714356"/>
            <a:ext cx="571504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М</a:t>
            </a:r>
            <a:endParaRPr kumimoji="0" lang="sr-Cyrl-CS" sz="24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4572000" y="714356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Н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5214942" y="714356"/>
            <a:ext cx="64291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Њ</a:t>
            </a:r>
          </a:p>
        </p:txBody>
      </p:sp>
      <p:sp>
        <p:nvSpPr>
          <p:cNvPr id="65" name="Rectangle 64"/>
          <p:cNvSpPr/>
          <p:nvPr/>
        </p:nvSpPr>
        <p:spPr bwMode="auto">
          <a:xfrm>
            <a:off x="5857884" y="714356"/>
            <a:ext cx="571504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/>
                <a:uLnTx/>
                <a:uFillTx/>
              </a:rPr>
              <a:t>О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429388" y="714356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П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1357290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С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2000232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Т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2643174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Ћ</a:t>
            </a:r>
          </a:p>
        </p:txBody>
      </p:sp>
      <p:sp>
        <p:nvSpPr>
          <p:cNvPr id="70" name="Rectangle 69"/>
          <p:cNvSpPr/>
          <p:nvPr/>
        </p:nvSpPr>
        <p:spPr bwMode="auto">
          <a:xfrm>
            <a:off x="3286116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У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0"/>
            <a:ext cx="500034" cy="6858000"/>
          </a:xfrm>
          <a:prstGeom prst="rect">
            <a:avLst/>
          </a:prstGeom>
          <a:solidFill>
            <a:srgbClr val="F79646">
              <a:lumMod val="5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Diagonal Stripe 71"/>
          <p:cNvSpPr/>
          <p:nvPr/>
        </p:nvSpPr>
        <p:spPr>
          <a:xfrm>
            <a:off x="500034" y="0"/>
            <a:ext cx="1500198" cy="2071678"/>
          </a:xfrm>
          <a:prstGeom prst="diagStripe">
            <a:avLst/>
          </a:prstGeom>
          <a:solidFill>
            <a:srgbClr val="F79646">
              <a:lumMod val="5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8643966" y="0"/>
            <a:ext cx="500034" cy="6858000"/>
          </a:xfrm>
          <a:prstGeom prst="rect">
            <a:avLst/>
          </a:prstGeom>
          <a:solidFill>
            <a:srgbClr val="F79646">
              <a:lumMod val="5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Diagonal Stripe 73"/>
          <p:cNvSpPr/>
          <p:nvPr/>
        </p:nvSpPr>
        <p:spPr>
          <a:xfrm rot="6134117">
            <a:off x="6845089" y="-319129"/>
            <a:ext cx="1740366" cy="2424157"/>
          </a:xfrm>
          <a:prstGeom prst="diagStripe">
            <a:avLst>
              <a:gd name="adj" fmla="val 44650"/>
            </a:avLst>
          </a:prstGeom>
          <a:solidFill>
            <a:srgbClr val="F79646">
              <a:lumMod val="5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4000496" y="1500174"/>
            <a:ext cx="571504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Ф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4572000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Х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5214942" y="1500174"/>
            <a:ext cx="642942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Ц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5786446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Ч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6429388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Џ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7072330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Ш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1000100" y="1357298"/>
            <a:ext cx="71438" cy="928694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8143900" y="1428736"/>
            <a:ext cx="71438" cy="928694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785786" y="2285992"/>
            <a:ext cx="571504" cy="642942"/>
          </a:xfrm>
          <a:prstGeom prst="ellipse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7858148" y="2285992"/>
            <a:ext cx="571504" cy="642942"/>
          </a:xfrm>
          <a:prstGeom prst="ellipse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Rounded Rectangle 84"/>
          <p:cNvSpPr/>
          <p:nvPr/>
        </p:nvSpPr>
        <p:spPr>
          <a:xfrm>
            <a:off x="785786" y="2928934"/>
            <a:ext cx="642942" cy="1428760"/>
          </a:xfrm>
          <a:prstGeom prst="roundRect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Rounded Rectangle 85"/>
          <p:cNvSpPr/>
          <p:nvPr/>
        </p:nvSpPr>
        <p:spPr>
          <a:xfrm>
            <a:off x="7786710" y="2928934"/>
            <a:ext cx="642942" cy="1428760"/>
          </a:xfrm>
          <a:prstGeom prst="roundRect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Flowchart: Terminator 86"/>
          <p:cNvSpPr/>
          <p:nvPr/>
        </p:nvSpPr>
        <p:spPr>
          <a:xfrm rot="8005447">
            <a:off x="7080047" y="3201965"/>
            <a:ext cx="1071570" cy="285752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Flowchart: Terminator 87"/>
          <p:cNvSpPr/>
          <p:nvPr/>
        </p:nvSpPr>
        <p:spPr>
          <a:xfrm rot="7215894">
            <a:off x="71934" y="3249389"/>
            <a:ext cx="1071570" cy="285752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Flowchart: Terminator 88"/>
          <p:cNvSpPr/>
          <p:nvPr/>
        </p:nvSpPr>
        <p:spPr>
          <a:xfrm rot="2991594">
            <a:off x="7991300" y="3216317"/>
            <a:ext cx="1071570" cy="285752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Flowchart: Terminator 89"/>
          <p:cNvSpPr/>
          <p:nvPr/>
        </p:nvSpPr>
        <p:spPr>
          <a:xfrm rot="2991594">
            <a:off x="1133252" y="3216317"/>
            <a:ext cx="1071570" cy="285752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Flowchart: Terminator 90"/>
          <p:cNvSpPr/>
          <p:nvPr/>
        </p:nvSpPr>
        <p:spPr>
          <a:xfrm rot="5133647">
            <a:off x="658277" y="4671873"/>
            <a:ext cx="1369838" cy="308069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Flowchart: Terminator 91"/>
          <p:cNvSpPr/>
          <p:nvPr/>
        </p:nvSpPr>
        <p:spPr>
          <a:xfrm rot="5808349">
            <a:off x="251199" y="4701579"/>
            <a:ext cx="1291871" cy="357883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Flowchart: Terminator 92"/>
          <p:cNvSpPr/>
          <p:nvPr/>
        </p:nvSpPr>
        <p:spPr>
          <a:xfrm rot="5133647">
            <a:off x="7651891" y="4712751"/>
            <a:ext cx="1287623" cy="312048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Flowchart: Terminator 93"/>
          <p:cNvSpPr/>
          <p:nvPr/>
        </p:nvSpPr>
        <p:spPr>
          <a:xfrm rot="5767224">
            <a:off x="7178428" y="4689923"/>
            <a:ext cx="1359250" cy="289257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Rectangle 60"/>
          <p:cNvSpPr>
            <a:spLocks noChangeArrowheads="1"/>
          </p:cNvSpPr>
          <p:nvPr/>
        </p:nvSpPr>
        <p:spPr bwMode="auto">
          <a:xfrm>
            <a:off x="1428728" y="0"/>
            <a:ext cx="642942" cy="71438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A</a:t>
            </a:r>
            <a:endParaRPr kumimoji="0" lang="sr-Cyrl-C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7143768" y="0"/>
            <a:ext cx="642942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И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4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97" name="Rectangle 96"/>
          <p:cNvSpPr/>
          <p:nvPr/>
        </p:nvSpPr>
        <p:spPr bwMode="auto">
          <a:xfrm>
            <a:off x="7143768" y="714356"/>
            <a:ext cx="642942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Р</a:t>
            </a:r>
          </a:p>
        </p:txBody>
      </p:sp>
      <p:sp>
        <p:nvSpPr>
          <p:cNvPr id="99" name="Left Arrow 98">
            <a:hlinkClick r:id="rId14" action="ppaction://hlinksldjump">
              <a:snd r:embed="rId15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928662" y="5643578"/>
            <a:ext cx="925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sr-Cyrl-CS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+4</a:t>
            </a:r>
            <a:endParaRPr lang="en-US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79892" name="TextBox1" r:id="rId2" imgW="438120" imgH="438120"/>
        </mc:Choice>
        <mc:Fallback>
          <p:control name="TextBox1" r:id="rId2" imgW="438120" imgH="438120">
            <p:pic>
              <p:nvPicPr>
                <p:cNvPr id="2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1692275" y="4149725"/>
                  <a:ext cx="433388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79893" name="TextBox2" r:id="rId3" imgW="438120" imgH="438120"/>
        </mc:Choice>
        <mc:Fallback>
          <p:control name="TextBox2" r:id="rId3" imgW="438120" imgH="438120">
            <p:pic>
              <p:nvPicPr>
                <p:cNvPr id="3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2195513" y="4149725"/>
                  <a:ext cx="433387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79894" name="TextBox3" r:id="rId4" imgW="438120" imgH="438120"/>
        </mc:Choice>
        <mc:Fallback>
          <p:control name="TextBox3" r:id="rId4" imgW="438120" imgH="438120">
            <p:pic>
              <p:nvPicPr>
                <p:cNvPr id="4" name="Text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2771775" y="4149725"/>
                  <a:ext cx="433388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79895" name="TextBox4" r:id="rId5" imgW="438120" imgH="438120"/>
        </mc:Choice>
        <mc:Fallback>
          <p:control name="TextBox4" r:id="rId5" imgW="438120" imgH="438120">
            <p:pic>
              <p:nvPicPr>
                <p:cNvPr id="5" name="Text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3276600" y="4149725"/>
                  <a:ext cx="433388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79896" name="TextBox5" r:id="rId6" imgW="438120" imgH="438120"/>
        </mc:Choice>
        <mc:Fallback>
          <p:control name="TextBox5" r:id="rId6" imgW="438120" imgH="438120">
            <p:pic>
              <p:nvPicPr>
                <p:cNvPr id="6" name="TextBox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4284663" y="4149725"/>
                  <a:ext cx="433387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79897" name="TextBox6" r:id="rId7" imgW="438120" imgH="438120"/>
        </mc:Choice>
        <mc:Fallback>
          <p:control name="TextBox6" r:id="rId7" imgW="438120" imgH="438120">
            <p:pic>
              <p:nvPicPr>
                <p:cNvPr id="7" name="TextBox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3779838" y="4149725"/>
                  <a:ext cx="433387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79898" name="TextBox7" r:id="rId8" imgW="438120" imgH="438120"/>
        </mc:Choice>
        <mc:Fallback>
          <p:control name="TextBox7" r:id="rId8" imgW="438120" imgH="438120">
            <p:pic>
              <p:nvPicPr>
                <p:cNvPr id="8" name="TextBox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4787900" y="4149725"/>
                  <a:ext cx="433388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79899" name="TextBox8" r:id="rId9" imgW="438120" imgH="438120"/>
        </mc:Choice>
        <mc:Fallback>
          <p:control name="TextBox8" r:id="rId9" imgW="438120" imgH="438120">
            <p:pic>
              <p:nvPicPr>
                <p:cNvPr id="9" name="TextBox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5292725" y="4149725"/>
                  <a:ext cx="433388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79900" name="TextBox9" r:id="rId10" imgW="438120" imgH="438120"/>
        </mc:Choice>
        <mc:Fallback>
          <p:control name="TextBox9" r:id="rId10" imgW="438120" imgH="438120">
            <p:pic>
              <p:nvPicPr>
                <p:cNvPr id="10" name="TextBox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6"/>
                <a:srcRect/>
                <a:stretch>
                  <a:fillRect/>
                </a:stretch>
              </p:blipFill>
              <p:spPr bwMode="auto">
                <a:xfrm>
                  <a:off x="5795963" y="4149725"/>
                  <a:ext cx="433387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41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2" fill="hold">
                      <p:stCondLst>
                        <p:cond delay="0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5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259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0" fill="hold">
                      <p:stCondLst>
                        <p:cond delay="0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3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64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0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71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273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4" fill="hold">
                      <p:stCondLst>
                        <p:cond delay="0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7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78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80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1" fill="hold">
                      <p:stCondLst>
                        <p:cond delay="0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4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85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287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1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92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3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94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5" fill="hold">
                      <p:stCondLst>
                        <p:cond delay="0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8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99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0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>
                      <p:stCondLst>
                        <p:cond delay="0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5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306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7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308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9" fill="hold">
                      <p:stCondLst>
                        <p:cond delay="0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313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4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315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6" fill="hold">
                      <p:stCondLst>
                        <p:cond delay="0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9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320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1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322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3" fill="hold">
                      <p:stCondLst>
                        <p:cond delay="0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6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327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329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0" fill="hold">
                      <p:stCondLst>
                        <p:cond delay="0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3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334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5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95" grpId="0" animBg="1"/>
      <p:bldP spid="96" grpId="0" animBg="1"/>
      <p:bldP spid="97" grpId="0" animBg="1"/>
      <p:bldP spid="97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59" descr="Sunset.jp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8596" y="5934670"/>
            <a:ext cx="16430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sr-Cyrl-R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Left Arrow 6">
            <a:hlinkClick r:id="rId21" action="ppaction://hlinksldjump">
              <a:snd r:embed="rId22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71538" y="5934670"/>
            <a:ext cx="631601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+4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Left Arrow 11">
            <a:hlinkClick r:id="rId21" action="ppaction://hlinksldjump">
              <a:snd r:embed="rId22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071670" y="0"/>
            <a:ext cx="571504" cy="71438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Б</a:t>
            </a:r>
            <a:r>
              <a:rPr kumimoji="0" lang="sr-Latn-C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	</a:t>
            </a:r>
            <a:endParaRPr kumimoji="0" lang="sr-Cyrl-C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</p:txBody>
      </p:sp>
      <p:sp>
        <p:nvSpPr>
          <p:cNvPr id="14" name="Rectangle 60"/>
          <p:cNvSpPr>
            <a:spLocks noChangeArrowheads="1"/>
          </p:cNvSpPr>
          <p:nvPr/>
        </p:nvSpPr>
        <p:spPr bwMode="auto">
          <a:xfrm>
            <a:off x="2643174" y="0"/>
            <a:ext cx="714380" cy="71438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В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5" name="Rectangle 60"/>
          <p:cNvSpPr>
            <a:spLocks noChangeArrowheads="1"/>
          </p:cNvSpPr>
          <p:nvPr/>
        </p:nvSpPr>
        <p:spPr bwMode="auto">
          <a:xfrm>
            <a:off x="3357554" y="0"/>
            <a:ext cx="500066" cy="71438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Г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16" name="Rectangle 60"/>
          <p:cNvSpPr>
            <a:spLocks noChangeArrowheads="1"/>
          </p:cNvSpPr>
          <p:nvPr/>
        </p:nvSpPr>
        <p:spPr bwMode="auto">
          <a:xfrm>
            <a:off x="3857620" y="0"/>
            <a:ext cx="714380" cy="714356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Д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</p:txBody>
      </p:sp>
      <p:sp>
        <p:nvSpPr>
          <p:cNvPr id="17" name="Rectangle 60"/>
          <p:cNvSpPr>
            <a:spLocks noChangeArrowheads="1"/>
          </p:cNvSpPr>
          <p:nvPr/>
        </p:nvSpPr>
        <p:spPr bwMode="auto">
          <a:xfrm>
            <a:off x="4572000" y="0"/>
            <a:ext cx="642942" cy="714356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Ђ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5214942" y="0"/>
            <a:ext cx="642942" cy="714356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Е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</p:txBody>
      </p:sp>
      <p:sp>
        <p:nvSpPr>
          <p:cNvPr id="19" name="Rectangle 60"/>
          <p:cNvSpPr>
            <a:spLocks noChangeArrowheads="1"/>
          </p:cNvSpPr>
          <p:nvPr/>
        </p:nvSpPr>
        <p:spPr bwMode="auto">
          <a:xfrm>
            <a:off x="5857884" y="0"/>
            <a:ext cx="642942" cy="714356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Ж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500826" y="0"/>
            <a:ext cx="64291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З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1357290" y="714356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Ј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32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071670" y="714356"/>
            <a:ext cx="642942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К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4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2643174" y="714356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Л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214678" y="714356"/>
            <a:ext cx="785818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73D6F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Љ</a:t>
            </a:r>
            <a:endParaRPr kumimoji="0" lang="sr-Cyrl-CS" sz="2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000496" y="714356"/>
            <a:ext cx="571504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М</a:t>
            </a:r>
            <a:endParaRPr kumimoji="0" lang="sr-Cyrl-CS" sz="24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400" b="0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572000" y="714356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Н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214942" y="714356"/>
            <a:ext cx="64291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Њ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5857884" y="714356"/>
            <a:ext cx="571504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/>
                <a:uLnTx/>
                <a:uFillTx/>
              </a:rPr>
              <a:t>О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429388" y="714356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П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1357290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С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2000232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Т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2643174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Ћ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3286116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У</a:t>
            </a:r>
          </a:p>
        </p:txBody>
      </p:sp>
      <p:sp>
        <p:nvSpPr>
          <p:cNvPr id="34" name="Rectangle 33"/>
          <p:cNvSpPr/>
          <p:nvPr/>
        </p:nvSpPr>
        <p:spPr>
          <a:xfrm>
            <a:off x="0" y="0"/>
            <a:ext cx="500034" cy="6858000"/>
          </a:xfrm>
          <a:prstGeom prst="rect">
            <a:avLst/>
          </a:prstGeom>
          <a:solidFill>
            <a:srgbClr val="F79646">
              <a:lumMod val="5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Diagonal Stripe 34"/>
          <p:cNvSpPr/>
          <p:nvPr/>
        </p:nvSpPr>
        <p:spPr>
          <a:xfrm>
            <a:off x="500034" y="0"/>
            <a:ext cx="1500198" cy="2071678"/>
          </a:xfrm>
          <a:prstGeom prst="diagStripe">
            <a:avLst/>
          </a:prstGeom>
          <a:solidFill>
            <a:srgbClr val="F79646">
              <a:lumMod val="5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643966" y="0"/>
            <a:ext cx="500034" cy="6858000"/>
          </a:xfrm>
          <a:prstGeom prst="rect">
            <a:avLst/>
          </a:prstGeom>
          <a:solidFill>
            <a:srgbClr val="F79646">
              <a:lumMod val="5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4000496" y="1500174"/>
            <a:ext cx="571504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Ф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4572000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Х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5214942" y="1500174"/>
            <a:ext cx="642942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Ц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5786446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Ч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429388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Џ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072330" y="1500174"/>
            <a:ext cx="714380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Ш</a:t>
            </a:r>
            <a:endParaRPr kumimoji="0" lang="sr-Cyrl-CS" sz="2800" b="1" i="0" u="none" strike="noStrike" kern="0" cap="none" spc="0" normalizeH="0" baseline="0" noProof="0" dirty="0">
              <a:ln>
                <a:noFill/>
              </a:ln>
              <a:solidFill>
                <a:srgbClr val="87BAFF">
                  <a:lumMod val="40000"/>
                  <a:lumOff val="6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000100" y="1357298"/>
            <a:ext cx="71438" cy="928694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 flipH="1">
            <a:off x="8215337" y="1142984"/>
            <a:ext cx="45719" cy="121444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785786" y="2285992"/>
            <a:ext cx="571504" cy="642942"/>
          </a:xfrm>
          <a:prstGeom prst="ellipse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7858148" y="2285992"/>
            <a:ext cx="571504" cy="642942"/>
          </a:xfrm>
          <a:prstGeom prst="ellipse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785786" y="2928934"/>
            <a:ext cx="642942" cy="1428760"/>
          </a:xfrm>
          <a:prstGeom prst="roundRect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7786710" y="2928934"/>
            <a:ext cx="642942" cy="1428760"/>
          </a:xfrm>
          <a:prstGeom prst="roundRect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Flowchart: Terminator 48"/>
          <p:cNvSpPr/>
          <p:nvPr/>
        </p:nvSpPr>
        <p:spPr>
          <a:xfrm rot="8005447">
            <a:off x="7080047" y="3201965"/>
            <a:ext cx="1071570" cy="285752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Flowchart: Terminator 49"/>
          <p:cNvSpPr/>
          <p:nvPr/>
        </p:nvSpPr>
        <p:spPr>
          <a:xfrm rot="7215894">
            <a:off x="71934" y="3249389"/>
            <a:ext cx="1071570" cy="285752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Flowchart: Terminator 50"/>
          <p:cNvSpPr/>
          <p:nvPr/>
        </p:nvSpPr>
        <p:spPr>
          <a:xfrm rot="2991594">
            <a:off x="7991300" y="3216317"/>
            <a:ext cx="1071570" cy="285752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Flowchart: Terminator 51"/>
          <p:cNvSpPr/>
          <p:nvPr/>
        </p:nvSpPr>
        <p:spPr>
          <a:xfrm rot="2991594">
            <a:off x="1133252" y="3216317"/>
            <a:ext cx="1071570" cy="285752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Flowchart: Terminator 52"/>
          <p:cNvSpPr/>
          <p:nvPr/>
        </p:nvSpPr>
        <p:spPr>
          <a:xfrm rot="5133647">
            <a:off x="658277" y="4671873"/>
            <a:ext cx="1369838" cy="308069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Flowchart: Terminator 53"/>
          <p:cNvSpPr/>
          <p:nvPr/>
        </p:nvSpPr>
        <p:spPr>
          <a:xfrm rot="5808349">
            <a:off x="251199" y="4701579"/>
            <a:ext cx="1291871" cy="357883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Flowchart: Terminator 54"/>
          <p:cNvSpPr/>
          <p:nvPr/>
        </p:nvSpPr>
        <p:spPr>
          <a:xfrm rot="5133647">
            <a:off x="7651891" y="4712751"/>
            <a:ext cx="1287623" cy="312048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Flowchart: Terminator 55"/>
          <p:cNvSpPr/>
          <p:nvPr/>
        </p:nvSpPr>
        <p:spPr>
          <a:xfrm rot="5767224">
            <a:off x="7178428" y="4689923"/>
            <a:ext cx="1359250" cy="289257"/>
          </a:xfrm>
          <a:prstGeom prst="flowChartTerminator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Rectangle 60"/>
          <p:cNvSpPr>
            <a:spLocks noChangeArrowheads="1"/>
          </p:cNvSpPr>
          <p:nvPr/>
        </p:nvSpPr>
        <p:spPr bwMode="auto">
          <a:xfrm>
            <a:off x="1428728" y="0"/>
            <a:ext cx="642942" cy="71438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/>
          </a:gra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A</a:t>
            </a:r>
            <a:endParaRPr kumimoji="0" lang="sr-Cyrl-CS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143768" y="0"/>
            <a:ext cx="642942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rgbClr val="005BD3">
                      <a:satMod val="175000"/>
                      <a:alpha val="40000"/>
                    </a:srgbClr>
                  </a:glow>
                </a:effectLst>
                <a:uLnTx/>
                <a:uFillTx/>
              </a:rPr>
              <a:t>И</a:t>
            </a:r>
            <a:endParaRPr kumimoji="0" lang="sr-Cyrl-CS" sz="3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glow rad="228600">
                  <a:srgbClr val="005BD3">
                    <a:satMod val="175000"/>
                    <a:alpha val="40000"/>
                  </a:srgbClr>
                </a:glow>
              </a:effectLst>
              <a:uLnTx/>
              <a:uFillTx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400" b="1" i="0" u="none" strike="noStrike" kern="0" cap="none" spc="0" normalizeH="0" baseline="0" noProof="0" dirty="0">
              <a:ln>
                <a:noFill/>
              </a:ln>
              <a:solidFill>
                <a:srgbClr val="333399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143768" y="714356"/>
            <a:ext cx="642942" cy="785818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0" cap="none" spc="0" normalizeH="0" baseline="0" noProof="0" dirty="0">
                <a:ln>
                  <a:noFill/>
                </a:ln>
                <a:solidFill>
                  <a:srgbClr val="87BA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Р</a:t>
            </a:r>
          </a:p>
        </p:txBody>
      </p:sp>
      <p:sp>
        <p:nvSpPr>
          <p:cNvPr id="61" name="Diagonal Stripe 60"/>
          <p:cNvSpPr/>
          <p:nvPr/>
        </p:nvSpPr>
        <p:spPr>
          <a:xfrm rot="6134117">
            <a:off x="7343912" y="299461"/>
            <a:ext cx="1742849" cy="1401318"/>
          </a:xfrm>
          <a:prstGeom prst="diagStripe">
            <a:avLst>
              <a:gd name="adj" fmla="val 44650"/>
            </a:avLst>
          </a:prstGeom>
          <a:solidFill>
            <a:srgbClr val="F79646">
              <a:lumMod val="5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5504" name="TextBox2" r:id="rId2" imgW="438120" imgH="438120"/>
        </mc:Choice>
        <mc:Fallback>
          <p:control name="TextBox2" r:id="rId2" imgW="438120" imgH="438120">
            <p:pic>
              <p:nvPicPr>
                <p:cNvPr id="2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2195513" y="3644900"/>
                  <a:ext cx="433387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5505" name="TextBox1" r:id="rId3" imgW="438120" imgH="438120"/>
        </mc:Choice>
        <mc:Fallback>
          <p:control name="TextBox1" r:id="rId3" imgW="438120" imgH="438120">
            <p:pic>
              <p:nvPicPr>
                <p:cNvPr id="3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2700338" y="3644900"/>
                  <a:ext cx="433387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5506" name="TextBox3" r:id="rId4" imgW="438120" imgH="438120"/>
        </mc:Choice>
        <mc:Fallback>
          <p:control name="TextBox3" r:id="rId4" imgW="438120" imgH="438120">
            <p:pic>
              <p:nvPicPr>
                <p:cNvPr id="4" name="Text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3203575" y="3644900"/>
                  <a:ext cx="433388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5507" name="TextBox4" r:id="rId5" imgW="438120" imgH="438120"/>
        </mc:Choice>
        <mc:Fallback>
          <p:control name="TextBox4" r:id="rId5" imgW="438120" imgH="438120">
            <p:pic>
              <p:nvPicPr>
                <p:cNvPr id="5" name="Text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3708400" y="3644900"/>
                  <a:ext cx="433388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5508" name="TextBox5" r:id="rId6" imgW="438120" imgH="438120"/>
        </mc:Choice>
        <mc:Fallback>
          <p:control name="TextBox5" r:id="rId6" imgW="438120" imgH="438120">
            <p:pic>
              <p:nvPicPr>
                <p:cNvPr id="8" name="TextBox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4211638" y="3644900"/>
                  <a:ext cx="433387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5509" name="TextBox6" r:id="rId7" imgW="438120" imgH="438120"/>
        </mc:Choice>
        <mc:Fallback>
          <p:control name="TextBox6" r:id="rId7" imgW="438120" imgH="438120">
            <p:pic>
              <p:nvPicPr>
                <p:cNvPr id="9" name="TextBox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4716463" y="3644900"/>
                  <a:ext cx="433387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5510" name="TextBox7" r:id="rId8" imgW="438120" imgH="438120"/>
        </mc:Choice>
        <mc:Fallback>
          <p:control name="TextBox7" r:id="rId8" imgW="438120" imgH="438120">
            <p:pic>
              <p:nvPicPr>
                <p:cNvPr id="11" name="TextBox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5219700" y="3644900"/>
                  <a:ext cx="433388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5511" name="TextBox8" r:id="rId9" imgW="438120" imgH="438120"/>
        </mc:Choice>
        <mc:Fallback>
          <p:control name="TextBox8" r:id="rId9" imgW="438120" imgH="438120">
            <p:pic>
              <p:nvPicPr>
                <p:cNvPr id="62" name="TextBox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5795963" y="3644900"/>
                  <a:ext cx="433387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5512" name="TextBox9" r:id="rId10" imgW="438120" imgH="438120"/>
        </mc:Choice>
        <mc:Fallback>
          <p:control name="TextBox9" r:id="rId10" imgW="438120" imgH="438120">
            <p:pic>
              <p:nvPicPr>
                <p:cNvPr id="63" name="TextBox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6300788" y="3644900"/>
                  <a:ext cx="433387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5513" name="TextBox10" r:id="rId11" imgW="438120" imgH="438120"/>
        </mc:Choice>
        <mc:Fallback>
          <p:control name="TextBox10" r:id="rId11" imgW="438120" imgH="438120">
            <p:pic>
              <p:nvPicPr>
                <p:cNvPr id="64" name="TextBox1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6877050" y="3644900"/>
                  <a:ext cx="433388" cy="433388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5514" name="TextBox11" r:id="rId12" imgW="438120" imgH="438120"/>
        </mc:Choice>
        <mc:Fallback>
          <p:control name="TextBox11" r:id="rId12" imgW="438120" imgH="438120">
            <p:pic>
              <p:nvPicPr>
                <p:cNvPr id="65" name="TextBox1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3203575" y="4221163"/>
                  <a:ext cx="433388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5515" name="TextBox12" r:id="rId13" imgW="438120" imgH="438120"/>
        </mc:Choice>
        <mc:Fallback>
          <p:control name="TextBox12" r:id="rId13" imgW="438120" imgH="438120">
            <p:pic>
              <p:nvPicPr>
                <p:cNvPr id="66" name="TextBox1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3708400" y="4221163"/>
                  <a:ext cx="433388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5516" name="TextBox13" r:id="rId14" imgW="438120" imgH="438120"/>
        </mc:Choice>
        <mc:Fallback>
          <p:control name="TextBox13" r:id="rId14" imgW="438120" imgH="438120">
            <p:pic>
              <p:nvPicPr>
                <p:cNvPr id="67" name="TextBox1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4284663" y="4221163"/>
                  <a:ext cx="433387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5517" name="TextBox14" r:id="rId15" imgW="438120" imgH="438120"/>
        </mc:Choice>
        <mc:Fallback>
          <p:control name="TextBox14" r:id="rId15" imgW="438120" imgH="438120">
            <p:pic>
              <p:nvPicPr>
                <p:cNvPr id="68" name="TextBox1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3"/>
                <a:srcRect/>
                <a:stretch>
                  <a:fillRect/>
                </a:stretch>
              </p:blipFill>
              <p:spPr bwMode="auto">
                <a:xfrm>
                  <a:off x="4859338" y="4221163"/>
                  <a:ext cx="433387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5518" name="TextBox15" r:id="rId16" imgW="428760" imgH="438120"/>
        </mc:Choice>
        <mc:Fallback>
          <p:control name="TextBox15" r:id="rId16" imgW="428760" imgH="438120">
            <p:pic>
              <p:nvPicPr>
                <p:cNvPr id="69" name="TextBox1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24"/>
                <a:srcRect/>
                <a:stretch>
                  <a:fillRect/>
                </a:stretch>
              </p:blipFill>
              <p:spPr bwMode="auto">
                <a:xfrm>
                  <a:off x="5364163" y="4221163"/>
                  <a:ext cx="431800" cy="433387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st="35921" dir="2700000" algn="ctr" rotWithShape="0">
                    <a:schemeClr val="bg2"/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38100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>
                      <p:stCondLst>
                        <p:cond delay="0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4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2" fill="hold">
                      <p:stCondLst>
                        <p:cond delay="0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5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5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0" fill="hold">
                      <p:stCondLst>
                        <p:cond delay="0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6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7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7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4" fill="hold">
                      <p:stCondLst>
                        <p:cond delay="0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7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8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1" fill="hold">
                      <p:stCondLst>
                        <p:cond delay="0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8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8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1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9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9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5" fill="hold">
                      <p:stCondLst>
                        <p:cond delay="0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29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>
                      <p:stCondLst>
                        <p:cond delay="0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30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30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9" fill="hold">
                      <p:stCondLst>
                        <p:cond delay="0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31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1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6" fill="hold">
                      <p:stCondLst>
                        <p:cond delay="0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3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2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3" fill="hold">
                      <p:stCondLst>
                        <p:cond delay="0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327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329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0" fill="hold">
                      <p:stCondLst>
                        <p:cond delay="0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3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B0303"/>
                                      </p:to>
                                    </p:animClr>
                                    <p:set>
                                      <p:cBhvr>
                                        <p:cTn id="33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57" grpId="0" animBg="1"/>
      <p:bldP spid="58" grpId="0" animBg="1"/>
      <p:bldP spid="59" grpId="0" animBg="1"/>
      <p:bldP spid="59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721" y="3571876"/>
            <a:ext cx="7715304" cy="1754326"/>
          </a:xfrm>
          <a:prstGeom prst="rect">
            <a:avLst/>
          </a:prstGeom>
          <a:solidFill>
            <a:schemeClr val="bg2">
              <a:lumMod val="40000"/>
              <a:lumOff val="60000"/>
              <a:alpha val="5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0" cap="none" spc="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tx2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 је био Свети Сава?</a:t>
            </a:r>
          </a:p>
          <a:p>
            <a:pPr algn="ctr"/>
            <a:r>
              <a:rPr lang="sr-Cyrl-CS" sz="540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tx2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+3 -1</a:t>
            </a:r>
            <a:endParaRPr lang="en-US" sz="5400" b="0" cap="none" spc="0" dirty="0">
              <a:ln w="18415" cmpd="sng">
                <a:solidFill>
                  <a:schemeClr val="accent3"/>
                </a:solidFill>
                <a:prstDash val="solid"/>
              </a:ln>
              <a:solidFill>
                <a:schemeClr val="tx2">
                  <a:lumMod val="1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sr-Cyrl-R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0"/>
            <a:ext cx="4572000" cy="5847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Cyrl-CS" sz="3200" b="0" i="0" u="none" strike="noStrike" cap="none" normalizeH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</a:rPr>
              <a:t>ПОВЕЖИ! +5</a:t>
            </a:r>
            <a:endParaRPr kumimoji="0" lang="sr-Latn-CS" sz="3200" b="0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58" y="5429264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Latn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sr-Cyrl-R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Left Arrow 5">
            <a:hlinkClick r:id="rId2" action="ppaction://hlinksldjump">
              <a:snd r:embed="rId3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pic>
        <p:nvPicPr>
          <p:cNvPr id="8" name="Picture 7" descr="emmanuela-baptis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290" y="3286100"/>
            <a:ext cx="4491191" cy="3571900"/>
          </a:xfrm>
          <a:prstGeom prst="rect">
            <a:avLst/>
          </a:prstGeom>
        </p:spPr>
      </p:pic>
      <p:pic>
        <p:nvPicPr>
          <p:cNvPr id="9" name="Picture 8" descr="Pricest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00042"/>
            <a:ext cx="2786082" cy="3501176"/>
          </a:xfrm>
          <a:prstGeom prst="rect">
            <a:avLst/>
          </a:prstGeom>
        </p:spPr>
      </p:pic>
      <p:pic>
        <p:nvPicPr>
          <p:cNvPr id="11" name="Picture 10" descr="krsna slava (2).jpg"/>
          <p:cNvPicPr>
            <a:picLocks noChangeAspect="1"/>
          </p:cNvPicPr>
          <p:nvPr/>
        </p:nvPicPr>
        <p:blipFill>
          <a:blip r:embed="rId6"/>
          <a:srcRect t="18634" r="28469"/>
          <a:stretch>
            <a:fillRect/>
          </a:stretch>
        </p:blipFill>
        <p:spPr>
          <a:xfrm>
            <a:off x="2714612" y="500042"/>
            <a:ext cx="3773000" cy="321471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28794" y="3143248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6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sr-Cyrl-CS" sz="60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57620" y="1643050"/>
            <a:ext cx="5693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CS" sz="60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endParaRPr lang="sr-Cyrl-CS" sz="60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00232" y="4429132"/>
            <a:ext cx="59984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sr-Cyrl-CS" sz="6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endParaRPr lang="sr-Cyrl-CS" sz="6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796609" y="3857628"/>
            <a:ext cx="2552302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0" lvl="0" indent="-1143000"/>
            <a:r>
              <a:rPr lang="sr-Cyrl-C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1.Крштење</a:t>
            </a:r>
          </a:p>
          <a:p>
            <a:pPr marL="1143000" lvl="0" indent="-1143000"/>
            <a:r>
              <a:rPr lang="sr-Cyrl-C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2.Причешће</a:t>
            </a:r>
          </a:p>
          <a:p>
            <a:pPr marL="1143000" lvl="0" indent="-1143000"/>
            <a:r>
              <a:rPr lang="sr-Cyrl-CS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Крсна слава</a:t>
            </a:r>
            <a:endParaRPr lang="sr-Cyrl-CS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 descr="Pricest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08" y="0"/>
            <a:ext cx="5072098" cy="6858000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 bwMode="auto">
          <a:xfrm>
            <a:off x="6286512" y="0"/>
            <a:ext cx="571504" cy="571480"/>
          </a:xfrm>
          <a:prstGeom prst="rect">
            <a:avLst/>
          </a:prstGeom>
          <a:solidFill>
            <a:srgbClr val="A47D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Cyrl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929058" y="0"/>
            <a:ext cx="1143008" cy="428628"/>
          </a:xfrm>
          <a:prstGeom prst="rect">
            <a:avLst/>
          </a:prstGeom>
          <a:solidFill>
            <a:srgbClr val="A47D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Cyrl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AutoShape 149"/>
          <p:cNvSpPr>
            <a:spLocks noChangeArrowheads="1"/>
          </p:cNvSpPr>
          <p:nvPr/>
        </p:nvSpPr>
        <p:spPr bwMode="auto">
          <a:xfrm>
            <a:off x="2214546" y="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 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" name="AutoShape 149"/>
          <p:cNvSpPr>
            <a:spLocks noChangeArrowheads="1"/>
          </p:cNvSpPr>
          <p:nvPr/>
        </p:nvSpPr>
        <p:spPr bwMode="auto">
          <a:xfrm>
            <a:off x="3214678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5" name="AutoShape 149"/>
          <p:cNvSpPr>
            <a:spLocks noChangeArrowheads="1"/>
          </p:cNvSpPr>
          <p:nvPr/>
        </p:nvSpPr>
        <p:spPr bwMode="auto">
          <a:xfrm>
            <a:off x="4143372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6" name="AutoShape 149"/>
          <p:cNvSpPr>
            <a:spLocks noChangeArrowheads="1"/>
          </p:cNvSpPr>
          <p:nvPr/>
        </p:nvSpPr>
        <p:spPr bwMode="auto">
          <a:xfrm>
            <a:off x="5072066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7" name="AutoShape 149"/>
          <p:cNvSpPr>
            <a:spLocks noChangeArrowheads="1"/>
          </p:cNvSpPr>
          <p:nvPr/>
        </p:nvSpPr>
        <p:spPr bwMode="auto">
          <a:xfrm>
            <a:off x="22860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8" name="AutoShape 149"/>
          <p:cNvSpPr>
            <a:spLocks noChangeArrowheads="1"/>
          </p:cNvSpPr>
          <p:nvPr/>
        </p:nvSpPr>
        <p:spPr bwMode="auto">
          <a:xfrm>
            <a:off x="22860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</a:t>
            </a: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9" name="AutoShape 149"/>
          <p:cNvSpPr>
            <a:spLocks noChangeArrowheads="1"/>
          </p:cNvSpPr>
          <p:nvPr/>
        </p:nvSpPr>
        <p:spPr bwMode="auto">
          <a:xfrm>
            <a:off x="22860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0" name="AutoShape 149"/>
          <p:cNvSpPr>
            <a:spLocks noChangeArrowheads="1"/>
          </p:cNvSpPr>
          <p:nvPr/>
        </p:nvSpPr>
        <p:spPr bwMode="auto">
          <a:xfrm>
            <a:off x="2285984" y="34290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</a:t>
            </a: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1" name="AutoShape 149"/>
          <p:cNvSpPr>
            <a:spLocks noChangeArrowheads="1"/>
          </p:cNvSpPr>
          <p:nvPr/>
        </p:nvSpPr>
        <p:spPr bwMode="auto">
          <a:xfrm>
            <a:off x="2286000" y="4267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2" name="AutoShape 149"/>
          <p:cNvSpPr>
            <a:spLocks noChangeArrowheads="1"/>
          </p:cNvSpPr>
          <p:nvPr/>
        </p:nvSpPr>
        <p:spPr bwMode="auto">
          <a:xfrm>
            <a:off x="2286000" y="5943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3" name="AutoShape 149"/>
          <p:cNvSpPr>
            <a:spLocks noChangeArrowheads="1"/>
          </p:cNvSpPr>
          <p:nvPr/>
        </p:nvSpPr>
        <p:spPr bwMode="auto">
          <a:xfrm>
            <a:off x="2286000" y="51054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4" name="AutoShape 149"/>
          <p:cNvSpPr>
            <a:spLocks noChangeArrowheads="1"/>
          </p:cNvSpPr>
          <p:nvPr/>
        </p:nvSpPr>
        <p:spPr bwMode="auto">
          <a:xfrm>
            <a:off x="6000760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5" name="AutoShape 149"/>
          <p:cNvSpPr>
            <a:spLocks noChangeArrowheads="1"/>
          </p:cNvSpPr>
          <p:nvPr/>
        </p:nvSpPr>
        <p:spPr bwMode="auto">
          <a:xfrm>
            <a:off x="32004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6" name="AutoShape 149"/>
          <p:cNvSpPr>
            <a:spLocks noChangeArrowheads="1"/>
          </p:cNvSpPr>
          <p:nvPr/>
        </p:nvSpPr>
        <p:spPr bwMode="auto">
          <a:xfrm>
            <a:off x="41910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7" name="AutoShape 149"/>
          <p:cNvSpPr>
            <a:spLocks noChangeArrowheads="1"/>
          </p:cNvSpPr>
          <p:nvPr/>
        </p:nvSpPr>
        <p:spPr bwMode="auto">
          <a:xfrm>
            <a:off x="51054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8" name="AutoShape 149"/>
          <p:cNvSpPr>
            <a:spLocks noChangeArrowheads="1"/>
          </p:cNvSpPr>
          <p:nvPr/>
        </p:nvSpPr>
        <p:spPr bwMode="auto">
          <a:xfrm>
            <a:off x="60198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9" name="AutoShape 149"/>
          <p:cNvSpPr>
            <a:spLocks noChangeArrowheads="1"/>
          </p:cNvSpPr>
          <p:nvPr/>
        </p:nvSpPr>
        <p:spPr bwMode="auto">
          <a:xfrm>
            <a:off x="32766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0" name="AutoShape 149"/>
          <p:cNvSpPr>
            <a:spLocks noChangeArrowheads="1"/>
          </p:cNvSpPr>
          <p:nvPr/>
        </p:nvSpPr>
        <p:spPr bwMode="auto">
          <a:xfrm>
            <a:off x="41910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 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1" name="AutoShape 149"/>
          <p:cNvSpPr>
            <a:spLocks noChangeArrowheads="1"/>
          </p:cNvSpPr>
          <p:nvPr/>
        </p:nvSpPr>
        <p:spPr bwMode="auto">
          <a:xfrm>
            <a:off x="51054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2" name="AutoShape 149"/>
          <p:cNvSpPr>
            <a:spLocks noChangeArrowheads="1"/>
          </p:cNvSpPr>
          <p:nvPr/>
        </p:nvSpPr>
        <p:spPr bwMode="auto">
          <a:xfrm>
            <a:off x="59436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3" name="AutoShape 149"/>
          <p:cNvSpPr>
            <a:spLocks noChangeArrowheads="1"/>
          </p:cNvSpPr>
          <p:nvPr/>
        </p:nvSpPr>
        <p:spPr bwMode="auto">
          <a:xfrm>
            <a:off x="32766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4" name="AutoShape 149"/>
          <p:cNvSpPr>
            <a:spLocks noChangeArrowheads="1"/>
          </p:cNvSpPr>
          <p:nvPr/>
        </p:nvSpPr>
        <p:spPr bwMode="auto">
          <a:xfrm>
            <a:off x="32004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5" name="AutoShape 149"/>
          <p:cNvSpPr>
            <a:spLocks noChangeArrowheads="1"/>
          </p:cNvSpPr>
          <p:nvPr/>
        </p:nvSpPr>
        <p:spPr bwMode="auto">
          <a:xfrm>
            <a:off x="41910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6" name="AutoShape 149"/>
          <p:cNvSpPr>
            <a:spLocks noChangeArrowheads="1"/>
          </p:cNvSpPr>
          <p:nvPr/>
        </p:nvSpPr>
        <p:spPr bwMode="auto">
          <a:xfrm>
            <a:off x="51054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7" name="AutoShape 149"/>
          <p:cNvSpPr>
            <a:spLocks noChangeArrowheads="1"/>
          </p:cNvSpPr>
          <p:nvPr/>
        </p:nvSpPr>
        <p:spPr bwMode="auto">
          <a:xfrm>
            <a:off x="59436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8" name="AutoShape 149"/>
          <p:cNvSpPr>
            <a:spLocks noChangeArrowheads="1"/>
          </p:cNvSpPr>
          <p:nvPr/>
        </p:nvSpPr>
        <p:spPr bwMode="auto">
          <a:xfrm>
            <a:off x="59436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9" name="AutoShape 149"/>
          <p:cNvSpPr>
            <a:spLocks noChangeArrowheads="1"/>
          </p:cNvSpPr>
          <p:nvPr/>
        </p:nvSpPr>
        <p:spPr bwMode="auto">
          <a:xfrm>
            <a:off x="51054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0" name="AutoShape 149"/>
          <p:cNvSpPr>
            <a:spLocks noChangeArrowheads="1"/>
          </p:cNvSpPr>
          <p:nvPr/>
        </p:nvSpPr>
        <p:spPr bwMode="auto">
          <a:xfrm>
            <a:off x="41910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1" name="AutoShape 149"/>
          <p:cNvSpPr>
            <a:spLocks noChangeArrowheads="1"/>
          </p:cNvSpPr>
          <p:nvPr/>
        </p:nvSpPr>
        <p:spPr bwMode="auto">
          <a:xfrm>
            <a:off x="51054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2" name="AutoShape 149"/>
          <p:cNvSpPr>
            <a:spLocks noChangeArrowheads="1"/>
          </p:cNvSpPr>
          <p:nvPr/>
        </p:nvSpPr>
        <p:spPr bwMode="auto">
          <a:xfrm>
            <a:off x="59436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3" name="AutoShape 149"/>
          <p:cNvSpPr>
            <a:spLocks noChangeArrowheads="1"/>
          </p:cNvSpPr>
          <p:nvPr/>
        </p:nvSpPr>
        <p:spPr bwMode="auto">
          <a:xfrm>
            <a:off x="5943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4" name="AutoShape 149"/>
          <p:cNvSpPr>
            <a:spLocks noChangeArrowheads="1"/>
          </p:cNvSpPr>
          <p:nvPr/>
        </p:nvSpPr>
        <p:spPr bwMode="auto">
          <a:xfrm>
            <a:off x="5181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5" name="AutoShape 149"/>
          <p:cNvSpPr>
            <a:spLocks noChangeArrowheads="1"/>
          </p:cNvSpPr>
          <p:nvPr/>
        </p:nvSpPr>
        <p:spPr bwMode="auto">
          <a:xfrm>
            <a:off x="42672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6" name="AutoShape 149"/>
          <p:cNvSpPr>
            <a:spLocks noChangeArrowheads="1"/>
          </p:cNvSpPr>
          <p:nvPr/>
        </p:nvSpPr>
        <p:spPr bwMode="auto">
          <a:xfrm>
            <a:off x="3276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</a:t>
            </a:r>
            <a:r>
              <a:rPr lang="x-none" sz="2400" b="1" smtClean="0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7" name="AutoShape 149"/>
          <p:cNvSpPr>
            <a:spLocks noChangeArrowheads="1"/>
          </p:cNvSpPr>
          <p:nvPr/>
        </p:nvSpPr>
        <p:spPr bwMode="auto">
          <a:xfrm>
            <a:off x="59436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40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8" name="AutoShape 149"/>
          <p:cNvSpPr>
            <a:spLocks noChangeArrowheads="1"/>
          </p:cNvSpPr>
          <p:nvPr/>
        </p:nvSpPr>
        <p:spPr bwMode="auto">
          <a:xfrm>
            <a:off x="51054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x-none" sz="2400" b="1" smtClean="0">
                <a:solidFill>
                  <a:schemeClr val="bg1"/>
                </a:solidFill>
                <a:cs typeface="+mn-cs"/>
              </a:rPr>
              <a:t>З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9" name="AutoShape 149"/>
          <p:cNvSpPr>
            <a:spLocks noChangeArrowheads="1"/>
          </p:cNvSpPr>
          <p:nvPr/>
        </p:nvSpPr>
        <p:spPr bwMode="auto">
          <a:xfrm>
            <a:off x="42672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38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0" name="AutoShape 149"/>
          <p:cNvSpPr>
            <a:spLocks noChangeArrowheads="1"/>
          </p:cNvSpPr>
          <p:nvPr/>
        </p:nvSpPr>
        <p:spPr bwMode="auto">
          <a:xfrm>
            <a:off x="32766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1" name="AutoShape 149"/>
          <p:cNvSpPr>
            <a:spLocks noChangeArrowheads="1"/>
          </p:cNvSpPr>
          <p:nvPr/>
        </p:nvSpPr>
        <p:spPr bwMode="auto">
          <a:xfrm>
            <a:off x="32766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2" name="AutoShape 149"/>
          <p:cNvSpPr>
            <a:spLocks noChangeArrowheads="1"/>
          </p:cNvSpPr>
          <p:nvPr/>
        </p:nvSpPr>
        <p:spPr bwMode="auto">
          <a:xfrm>
            <a:off x="41910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3" name="Left Arrow 42">
            <a:hlinkClick r:id="rId4" action="ppaction://hlinksldjump">
              <a:snd r:embed="rId5" name="bomb.wav"/>
            </a:hlinkClick>
          </p:cNvPr>
          <p:cNvSpPr/>
          <p:nvPr/>
        </p:nvSpPr>
        <p:spPr bwMode="auto">
          <a:xfrm>
            <a:off x="6858016" y="60960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" y="4143380"/>
            <a:ext cx="121441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+5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0" y="5934670"/>
            <a:ext cx="954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Latn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sr-Cyrl-R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 nodeType="clickPar">
                      <p:stCondLst>
                        <p:cond delay="0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 nodeType="clickPar">
                      <p:stCondLst>
                        <p:cond delay="0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 nodeType="clickPar">
                      <p:stCondLst>
                        <p:cond delay="0"/>
                      </p:stCondLst>
                      <p:childTnLst>
                        <p:par>
                          <p:cTn id="1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 nodeType="clickPar">
                      <p:stCondLst>
                        <p:cond delay="0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 nodeType="clickPar">
                      <p:stCondLst>
                        <p:cond delay="0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 nodeType="clickPar">
                      <p:stCondLst>
                        <p:cond delay="0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 nodeType="clickPar">
                      <p:stCondLst>
                        <p:cond delay="0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 nodeType="clickPar">
                      <p:stCondLst>
                        <p:cond delay="0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 nodeType="clickPar">
                      <p:stCondLst>
                        <p:cond delay="0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 nodeType="clickPar">
                      <p:stCondLst>
                        <p:cond delay="0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 nodeType="clickPar">
                      <p:stCondLst>
                        <p:cond delay="0"/>
                      </p:stCondLst>
                      <p:childTnLst>
                        <p:par>
                          <p:cTn id="2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VASKRS 2011 (33)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 rot="5400000">
            <a:off x="4572013" y="142864"/>
            <a:ext cx="3929065" cy="3643339"/>
          </a:xfrm>
          <a:prstGeom prst="rect">
            <a:avLst/>
          </a:prstGeom>
        </p:spPr>
      </p:pic>
      <p:pic>
        <p:nvPicPr>
          <p:cNvPr id="15" name="Picture 14" descr="DSC_315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4643438" cy="3760231"/>
          </a:xfrm>
          <a:prstGeom prst="rect">
            <a:avLst/>
          </a:prstGeom>
        </p:spPr>
      </p:pic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4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034" y="5715016"/>
            <a:ext cx="750095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ПОВЕЖИ!</a:t>
            </a:r>
            <a:r>
              <a:rPr lang="sr-Cyrl-CS" sz="5400" b="0" cap="none" spc="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+2</a:t>
            </a:r>
            <a:endParaRPr lang="en-US" sz="5400" b="0" cap="none" spc="0" dirty="0">
              <a:ln w="18415" cmpd="sng">
                <a:solidFill>
                  <a:schemeClr val="accent3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643050"/>
            <a:ext cx="684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86380" y="2571744"/>
            <a:ext cx="5822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0034" y="4143380"/>
            <a:ext cx="316932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/>
            <a:r>
              <a:rPr lang="sr-Cyrl-CS" sz="280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1.ВАСКРС</a:t>
            </a:r>
          </a:p>
          <a:p>
            <a:pPr marL="914400" indent="-914400"/>
            <a:r>
              <a:rPr lang="sr-Cyrl-CS" sz="280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 БОГОЈАВЉЕЊЕ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14282" y="5715016"/>
            <a:ext cx="8771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r-Latn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sr-Cyrl-R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2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557214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25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034" y="5715016"/>
            <a:ext cx="750095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ПОВЕЖИ!</a:t>
            </a:r>
            <a:r>
              <a:rPr lang="sr-Cyrl-CS" sz="5400" b="0" cap="none" spc="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+2</a:t>
            </a:r>
            <a:endParaRPr lang="en-US" sz="5400" b="0" cap="none" spc="0" dirty="0">
              <a:ln w="18415" cmpd="sng">
                <a:solidFill>
                  <a:schemeClr val="accent3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4" descr="PDVD_010.BMP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-142908" y="0"/>
            <a:ext cx="3571868" cy="2643182"/>
          </a:xfrm>
          <a:prstGeom prst="rect">
            <a:avLst/>
          </a:prstGeom>
        </p:spPr>
      </p:pic>
      <p:pic>
        <p:nvPicPr>
          <p:cNvPr id="8" name="Picture 7" descr="PDVD_012.BMP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572131" y="0"/>
            <a:ext cx="3571869" cy="2678902"/>
          </a:xfrm>
          <a:prstGeom prst="rect">
            <a:avLst/>
          </a:prstGeom>
        </p:spPr>
      </p:pic>
      <p:pic>
        <p:nvPicPr>
          <p:cNvPr id="9" name="Picture 8" descr="Snapshot(66).bmp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2714612" y="0"/>
            <a:ext cx="2928958" cy="26086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1643050"/>
            <a:ext cx="684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7488" y="1714488"/>
            <a:ext cx="5822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43900" y="1714488"/>
            <a:ext cx="6463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7158" y="2786058"/>
            <a:ext cx="753103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 algn="ctr">
              <a:buAutoNum type="arabicPeriod"/>
            </a:pPr>
            <a:r>
              <a:rPr lang="sr-Cyrl-CS" sz="540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ВЕЛИКИ ПЕТАК</a:t>
            </a:r>
          </a:p>
          <a:p>
            <a:pPr marL="914400" indent="-914400" algn="ctr">
              <a:buAutoNum type="arabicPeriod"/>
            </a:pPr>
            <a:r>
              <a:rPr lang="sr-Cyrl-CS" sz="540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ВАСКРС</a:t>
            </a:r>
          </a:p>
          <a:p>
            <a:pPr marL="914400" indent="-914400" algn="ctr">
              <a:buAutoNum type="arabicPeriod"/>
            </a:pPr>
            <a:r>
              <a:rPr lang="sr-Cyrl-CS" sz="5400" b="0" cap="none" spc="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ЛАЗАРЕВА СУБОТА</a:t>
            </a:r>
            <a:endParaRPr lang="en-US" sz="5400" b="0" cap="none" spc="0" dirty="0">
              <a:ln w="18415" cmpd="sng">
                <a:solidFill>
                  <a:schemeClr val="accent3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>
            <a:hlinkClick r:id="rId3" action="ppaction://hlinksldjump">
              <a:snd r:embed="rId4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721" y="3571876"/>
            <a:ext cx="7715304" cy="923330"/>
          </a:xfrm>
          <a:prstGeom prst="rect">
            <a:avLst/>
          </a:prstGeom>
          <a:solidFill>
            <a:schemeClr val="bg2">
              <a:lumMod val="40000"/>
              <a:lumOff val="60000"/>
              <a:alpha val="5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tx2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Кад</a:t>
            </a:r>
            <a:r>
              <a:rPr lang="sr-Cyrl-RS" sz="5400" b="0" cap="none" spc="0" dirty="0" smtClean="0">
                <a:ln w="18415" cmpd="sng">
                  <a:solidFill>
                    <a:schemeClr val="accent3"/>
                  </a:solidFill>
                  <a:prstDash val="solid"/>
                </a:ln>
                <a:solidFill>
                  <a:schemeClr val="tx2">
                    <a:lumMod val="1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је школска слава? +3</a:t>
            </a:r>
            <a:endParaRPr lang="en-US" sz="5400" b="0" cap="none" spc="0" dirty="0">
              <a:ln w="18415" cmpd="sng">
                <a:solidFill>
                  <a:schemeClr val="accent3"/>
                </a:solidFill>
                <a:prstDash val="solid"/>
              </a:ln>
              <a:solidFill>
                <a:schemeClr val="tx2">
                  <a:lumMod val="1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934670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16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6643702" y="5072074"/>
            <a:ext cx="304800" cy="3048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71472" y="428604"/>
          <a:ext cx="6357982" cy="5929356"/>
        </p:xfrm>
        <a:graphic>
          <a:graphicData uri="http://schemas.openxmlformats.org/drawingml/2006/table">
            <a:tbl>
              <a:tblPr lastCol="1">
                <a:tableStyleId>{5C22544A-7EE6-4342-B048-85BDC9FD1C3A}</a:tableStyleId>
              </a:tblPr>
              <a:tblGrid>
                <a:gridCol w="6357982"/>
              </a:tblGrid>
              <a:tr h="988226">
                <a:tc>
                  <a:txBody>
                    <a:bodyPr/>
                    <a:lstStyle/>
                    <a:p>
                      <a:r>
                        <a:rPr lang="sr-Cyrl-CS" sz="2400" dirty="0" smtClean="0"/>
                        <a:t>БИО</a:t>
                      </a:r>
                      <a:r>
                        <a:rPr lang="sr-Cyrl-CS" sz="2400" baseline="0" dirty="0" smtClean="0"/>
                        <a:t> ЈЕ ВЕОМА ПРАВЕДАН, ЗБОГ ЧЕГА ЈЕ БОГ ДАО ДА ЖИВИ ДУГО.</a:t>
                      </a:r>
                      <a:endParaRPr lang="sr-Cyrl-CS" sz="2400" dirty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</a:tr>
              <a:tr h="988226">
                <a:tc>
                  <a:txBody>
                    <a:bodyPr/>
                    <a:lstStyle/>
                    <a:p>
                      <a:r>
                        <a:rPr lang="sr-Cyrl-CS" sz="2400" dirty="0" smtClean="0"/>
                        <a:t>ИМАО</a:t>
                      </a:r>
                      <a:r>
                        <a:rPr lang="sr-Cyrl-CS" sz="2400" baseline="0" dirty="0" smtClean="0"/>
                        <a:t> ЈЕ ТРИ СИНА.</a:t>
                      </a:r>
                      <a:endParaRPr lang="sr-Cyrl-CS" sz="2400" dirty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</a:tr>
              <a:tr h="988226">
                <a:tc>
                  <a:txBody>
                    <a:bodyPr/>
                    <a:lstStyle/>
                    <a:p>
                      <a:r>
                        <a:rPr lang="sr-Cyrl-CS" sz="2400" dirty="0" smtClean="0"/>
                        <a:t>САКУПЉАО</a:t>
                      </a:r>
                      <a:r>
                        <a:rPr lang="sr-Cyrl-CS" sz="2400" baseline="0" dirty="0" smtClean="0"/>
                        <a:t> ЈЕ ПО ПАР ОД СКОРО СВАКЕ ВРСТЕ ЖИВОТИЊА.</a:t>
                      </a:r>
                      <a:endParaRPr lang="sr-Cyrl-CS" sz="2400" dirty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</a:tr>
              <a:tr h="988226">
                <a:tc>
                  <a:txBody>
                    <a:bodyPr/>
                    <a:lstStyle/>
                    <a:p>
                      <a:r>
                        <a:rPr lang="sr-Cyrl-CS" sz="2400" baseline="0" dirty="0" smtClean="0"/>
                        <a:t>НАПРАВИО ЈЕ ВЕЛИКУ БАРКУ.</a:t>
                      </a:r>
                      <a:endParaRPr lang="sr-Cyrl-CS" sz="2400" dirty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</a:tr>
              <a:tr h="988226">
                <a:tc>
                  <a:txBody>
                    <a:bodyPr/>
                    <a:lstStyle/>
                    <a:p>
                      <a:r>
                        <a:rPr lang="sr-Cyrl-CS" sz="2400" dirty="0" smtClean="0"/>
                        <a:t>БОГ</a:t>
                      </a:r>
                      <a:r>
                        <a:rPr lang="sr-Cyrl-CS" sz="2400" baseline="0" dirty="0" smtClean="0"/>
                        <a:t> ГА ЈЕ УПОЗОРИО НА ПОТОП</a:t>
                      </a:r>
                      <a:r>
                        <a:rPr lang="sr-Cyrl-CS" sz="2400" dirty="0" smtClean="0"/>
                        <a:t>.</a:t>
                      </a:r>
                      <a:endParaRPr lang="sr-Cyrl-CS" sz="2400" dirty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</a:tr>
              <a:tr h="988226">
                <a:tc>
                  <a:txBody>
                    <a:bodyPr/>
                    <a:lstStyle/>
                    <a:p>
                      <a:r>
                        <a:rPr lang="sr-Cyrl-CS" sz="3600" dirty="0" smtClean="0"/>
                        <a:t>ПРАВЕДНИ</a:t>
                      </a:r>
                      <a:r>
                        <a:rPr lang="sr-Cyrl-CS" sz="3600" baseline="0" dirty="0" smtClean="0"/>
                        <a:t> НОЈЕ</a:t>
                      </a:r>
                      <a:endParaRPr lang="sr-Cyrl-CS" sz="3600" dirty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23" name="Oval 22"/>
          <p:cNvSpPr/>
          <p:nvPr/>
        </p:nvSpPr>
        <p:spPr>
          <a:xfrm>
            <a:off x="8143900" y="500042"/>
            <a:ext cx="714380" cy="7143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b="1" dirty="0" smtClean="0"/>
              <a:t>6</a:t>
            </a:r>
            <a:endParaRPr lang="sr-Cyrl-CS" b="1" dirty="0"/>
          </a:p>
        </p:txBody>
      </p:sp>
      <p:sp>
        <p:nvSpPr>
          <p:cNvPr id="24" name="Oval 23"/>
          <p:cNvSpPr/>
          <p:nvPr/>
        </p:nvSpPr>
        <p:spPr>
          <a:xfrm>
            <a:off x="8143900" y="1428736"/>
            <a:ext cx="714380" cy="7143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b="1" dirty="0" smtClean="0"/>
              <a:t>5</a:t>
            </a:r>
            <a:endParaRPr lang="sr-Cyrl-CS" b="1" dirty="0"/>
          </a:p>
        </p:txBody>
      </p:sp>
      <p:sp>
        <p:nvSpPr>
          <p:cNvPr id="25" name="Oval 24"/>
          <p:cNvSpPr/>
          <p:nvPr/>
        </p:nvSpPr>
        <p:spPr>
          <a:xfrm>
            <a:off x="8143900" y="2428868"/>
            <a:ext cx="714380" cy="7143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b="1" dirty="0" smtClean="0"/>
              <a:t>4</a:t>
            </a:r>
            <a:endParaRPr lang="sr-Cyrl-CS" b="1" dirty="0"/>
          </a:p>
        </p:txBody>
      </p:sp>
      <p:sp>
        <p:nvSpPr>
          <p:cNvPr id="26" name="Oval 25"/>
          <p:cNvSpPr/>
          <p:nvPr/>
        </p:nvSpPr>
        <p:spPr>
          <a:xfrm>
            <a:off x="8143900" y="3500438"/>
            <a:ext cx="714380" cy="7143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b="1" dirty="0" smtClean="0"/>
              <a:t>3</a:t>
            </a:r>
            <a:endParaRPr lang="sr-Cyrl-CS" b="1" dirty="0"/>
          </a:p>
        </p:txBody>
      </p:sp>
      <p:sp>
        <p:nvSpPr>
          <p:cNvPr id="27" name="Oval 26"/>
          <p:cNvSpPr/>
          <p:nvPr/>
        </p:nvSpPr>
        <p:spPr>
          <a:xfrm>
            <a:off x="8143900" y="4500570"/>
            <a:ext cx="714380" cy="7143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CS" b="1" dirty="0" smtClean="0"/>
              <a:t>2</a:t>
            </a:r>
            <a:endParaRPr lang="sr-Cyrl-CS" b="1" dirty="0"/>
          </a:p>
        </p:txBody>
      </p:sp>
      <p:sp>
        <p:nvSpPr>
          <p:cNvPr id="37" name="AutoShape 149"/>
          <p:cNvSpPr>
            <a:spLocks noChangeArrowheads="1"/>
          </p:cNvSpPr>
          <p:nvPr/>
        </p:nvSpPr>
        <p:spPr bwMode="auto">
          <a:xfrm>
            <a:off x="571472" y="428604"/>
            <a:ext cx="6500858" cy="100964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hr-H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1</a:t>
            </a:r>
          </a:p>
        </p:txBody>
      </p:sp>
      <p:pic>
        <p:nvPicPr>
          <p:cNvPr id="38" name="BOOM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7429520" y="857232"/>
            <a:ext cx="304800" cy="304800"/>
          </a:xfrm>
          <a:prstGeom prst="rect">
            <a:avLst/>
          </a:prstGeom>
        </p:spPr>
      </p:pic>
      <p:pic>
        <p:nvPicPr>
          <p:cNvPr id="39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7643834" y="642918"/>
            <a:ext cx="304800" cy="304800"/>
          </a:xfrm>
          <a:prstGeom prst="rect">
            <a:avLst/>
          </a:prstGeom>
        </p:spPr>
      </p:pic>
      <p:pic>
        <p:nvPicPr>
          <p:cNvPr id="40" name="TIC_TO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email"/>
          <a:stretch>
            <a:fillRect/>
          </a:stretch>
        </p:blipFill>
        <p:spPr>
          <a:xfrm>
            <a:off x="7929586" y="357166"/>
            <a:ext cx="304800" cy="304800"/>
          </a:xfrm>
          <a:prstGeom prst="rect">
            <a:avLst/>
          </a:prstGeom>
        </p:spPr>
      </p:pic>
      <p:pic>
        <p:nvPicPr>
          <p:cNvPr id="41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7358082" y="1714488"/>
            <a:ext cx="304800" cy="304800"/>
          </a:xfrm>
          <a:prstGeom prst="rect">
            <a:avLst/>
          </a:prstGeom>
        </p:spPr>
      </p:pic>
      <p:pic>
        <p:nvPicPr>
          <p:cNvPr id="43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7286644" y="2571744"/>
            <a:ext cx="304800" cy="304800"/>
          </a:xfrm>
          <a:prstGeom prst="rect">
            <a:avLst/>
          </a:prstGeom>
        </p:spPr>
      </p:pic>
      <p:pic>
        <p:nvPicPr>
          <p:cNvPr id="44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7143768" y="3786190"/>
            <a:ext cx="304800" cy="304800"/>
          </a:xfrm>
          <a:prstGeom prst="rect">
            <a:avLst/>
          </a:prstGeom>
        </p:spPr>
      </p:pic>
      <p:pic>
        <p:nvPicPr>
          <p:cNvPr id="16" name="TIC_TO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email"/>
          <a:stretch>
            <a:fillRect/>
          </a:stretch>
        </p:blipFill>
        <p:spPr>
          <a:xfrm>
            <a:off x="7786710" y="2857496"/>
            <a:ext cx="304800" cy="304800"/>
          </a:xfrm>
          <a:prstGeom prst="rect">
            <a:avLst/>
          </a:prstGeom>
        </p:spPr>
      </p:pic>
      <p:pic>
        <p:nvPicPr>
          <p:cNvPr id="17" name="TIC_TO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email"/>
          <a:stretch>
            <a:fillRect/>
          </a:stretch>
        </p:blipFill>
        <p:spPr>
          <a:xfrm>
            <a:off x="7286644" y="2857496"/>
            <a:ext cx="304800" cy="304800"/>
          </a:xfrm>
          <a:prstGeom prst="rect">
            <a:avLst/>
          </a:prstGeom>
        </p:spPr>
      </p:pic>
      <p:pic>
        <p:nvPicPr>
          <p:cNvPr id="18" name="TIC_TO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email"/>
          <a:stretch>
            <a:fillRect/>
          </a:stretch>
        </p:blipFill>
        <p:spPr>
          <a:xfrm>
            <a:off x="7715272" y="3857628"/>
            <a:ext cx="304800" cy="304800"/>
          </a:xfrm>
          <a:prstGeom prst="rect">
            <a:avLst/>
          </a:prstGeom>
        </p:spPr>
      </p:pic>
      <p:pic>
        <p:nvPicPr>
          <p:cNvPr id="19" name="TIC_TO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email"/>
          <a:stretch>
            <a:fillRect/>
          </a:stretch>
        </p:blipFill>
        <p:spPr>
          <a:xfrm>
            <a:off x="7929586" y="1928802"/>
            <a:ext cx="304800" cy="304800"/>
          </a:xfrm>
          <a:prstGeom prst="rect">
            <a:avLst/>
          </a:prstGeom>
        </p:spPr>
      </p:pic>
      <p:pic>
        <p:nvPicPr>
          <p:cNvPr id="22" name="BOOM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7500958" y="3571876"/>
            <a:ext cx="304800" cy="304800"/>
          </a:xfrm>
          <a:prstGeom prst="rect">
            <a:avLst/>
          </a:prstGeom>
        </p:spPr>
      </p:pic>
      <p:pic>
        <p:nvPicPr>
          <p:cNvPr id="28" name="BOOM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7786710" y="1428736"/>
            <a:ext cx="304800" cy="304800"/>
          </a:xfrm>
          <a:prstGeom prst="rect">
            <a:avLst/>
          </a:prstGeom>
        </p:spPr>
      </p:pic>
      <p:pic>
        <p:nvPicPr>
          <p:cNvPr id="29" name="BOOM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7643834" y="4857760"/>
            <a:ext cx="304800" cy="304800"/>
          </a:xfrm>
          <a:prstGeom prst="rect">
            <a:avLst/>
          </a:prstGeom>
        </p:spPr>
      </p:pic>
      <p:pic>
        <p:nvPicPr>
          <p:cNvPr id="30" name="BOOM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7572396" y="2428868"/>
            <a:ext cx="304800" cy="304800"/>
          </a:xfrm>
          <a:prstGeom prst="rect">
            <a:avLst/>
          </a:prstGeom>
        </p:spPr>
      </p:pic>
      <p:pic>
        <p:nvPicPr>
          <p:cNvPr id="31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7643834" y="4572008"/>
            <a:ext cx="304800" cy="304800"/>
          </a:xfrm>
          <a:prstGeom prst="rect">
            <a:avLst/>
          </a:prstGeom>
        </p:spPr>
      </p:pic>
      <p:sp>
        <p:nvSpPr>
          <p:cNvPr id="32" name="AutoShape 149"/>
          <p:cNvSpPr>
            <a:spLocks noChangeArrowheads="1"/>
          </p:cNvSpPr>
          <p:nvPr/>
        </p:nvSpPr>
        <p:spPr bwMode="auto">
          <a:xfrm>
            <a:off x="500034" y="1428736"/>
            <a:ext cx="6500858" cy="100964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hr-HR" sz="2400" b="1" kern="0" dirty="0">
                <a:solidFill>
                  <a:srgbClr val="FFFFFF"/>
                </a:solidFill>
              </a:rPr>
              <a:t>2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33" name="AutoShape 149"/>
          <p:cNvSpPr>
            <a:spLocks noChangeArrowheads="1"/>
          </p:cNvSpPr>
          <p:nvPr/>
        </p:nvSpPr>
        <p:spPr bwMode="auto">
          <a:xfrm>
            <a:off x="500034" y="2357430"/>
            <a:ext cx="6500858" cy="1152524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hr-HR" sz="2400" b="1" kern="0" dirty="0">
                <a:solidFill>
                  <a:srgbClr val="FFFFFF"/>
                </a:solidFill>
              </a:rPr>
              <a:t>3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34" name="AutoShape 149"/>
          <p:cNvSpPr>
            <a:spLocks noChangeArrowheads="1"/>
          </p:cNvSpPr>
          <p:nvPr/>
        </p:nvSpPr>
        <p:spPr bwMode="auto">
          <a:xfrm>
            <a:off x="571472" y="3500438"/>
            <a:ext cx="6500858" cy="100964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hr-HR" sz="2400" b="1" kern="0" dirty="0">
                <a:solidFill>
                  <a:srgbClr val="FFFFFF"/>
                </a:solidFill>
              </a:rPr>
              <a:t>4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35" name="AutoShape 149"/>
          <p:cNvSpPr>
            <a:spLocks noChangeArrowheads="1"/>
          </p:cNvSpPr>
          <p:nvPr/>
        </p:nvSpPr>
        <p:spPr bwMode="auto">
          <a:xfrm>
            <a:off x="428596" y="4357694"/>
            <a:ext cx="6500858" cy="100964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hr-HR" sz="2400" b="1" kern="0" dirty="0">
                <a:solidFill>
                  <a:srgbClr val="FFFFFF"/>
                </a:solidFill>
              </a:rPr>
              <a:t>5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36" name="AutoShape 149"/>
          <p:cNvSpPr>
            <a:spLocks noChangeArrowheads="1"/>
          </p:cNvSpPr>
          <p:nvPr/>
        </p:nvSpPr>
        <p:spPr bwMode="auto">
          <a:xfrm>
            <a:off x="500034" y="5357826"/>
            <a:ext cx="6500858" cy="100964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14282" y="5572140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C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46" name="Left Arrow 45">
            <a:hlinkClick r:id="rId8" action="ppaction://hlinksldjump">
              <a:snd r:embed="rId9" name="bomb.wav"/>
            </a:hlinkClick>
          </p:cNvPr>
          <p:cNvSpPr/>
          <p:nvPr/>
        </p:nvSpPr>
        <p:spPr bwMode="auto">
          <a:xfrm>
            <a:off x="6572264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80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8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23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20000"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 showWhenStopped="0">
                <p:cTn id="20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20000"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20000"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20000"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20000"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4287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80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287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623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 showWhenStopped="0">
                <p:cTn id="35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36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37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38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4287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8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287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62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4287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18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287"/>
                            </p:stCondLst>
                            <p:childTnLst>
                              <p:par>
                                <p:cTn id="6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62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20000" showWhenStopped="0"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1428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18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287"/>
                            </p:stCondLst>
                            <p:childTnLst>
                              <p:par>
                                <p:cTn id="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623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7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2" descr="Image result for sveti niko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0"/>
            <a:ext cx="4860950" cy="6858000"/>
          </a:xfrm>
          <a:prstGeom prst="rect">
            <a:avLst/>
          </a:prstGeom>
          <a:noFill/>
        </p:spPr>
      </p:pic>
      <p:sp>
        <p:nvSpPr>
          <p:cNvPr id="51" name="Rectangle 50"/>
          <p:cNvSpPr/>
          <p:nvPr/>
        </p:nvSpPr>
        <p:spPr bwMode="auto">
          <a:xfrm>
            <a:off x="2143108" y="285728"/>
            <a:ext cx="857256" cy="128588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6286512" y="0"/>
            <a:ext cx="571504" cy="571480"/>
          </a:xfrm>
          <a:prstGeom prst="rect">
            <a:avLst/>
          </a:prstGeom>
          <a:solidFill>
            <a:srgbClr val="A47D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Cyrl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929058" y="0"/>
            <a:ext cx="1143008" cy="428628"/>
          </a:xfrm>
          <a:prstGeom prst="rect">
            <a:avLst/>
          </a:prstGeom>
          <a:solidFill>
            <a:srgbClr val="A47D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Cyrl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AutoShape 149"/>
          <p:cNvSpPr>
            <a:spLocks noChangeArrowheads="1"/>
          </p:cNvSpPr>
          <p:nvPr/>
        </p:nvSpPr>
        <p:spPr bwMode="auto">
          <a:xfrm>
            <a:off x="2214546" y="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 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" name="AutoShape 149"/>
          <p:cNvSpPr>
            <a:spLocks noChangeArrowheads="1"/>
          </p:cNvSpPr>
          <p:nvPr/>
        </p:nvSpPr>
        <p:spPr bwMode="auto">
          <a:xfrm>
            <a:off x="3214678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5" name="AutoShape 149"/>
          <p:cNvSpPr>
            <a:spLocks noChangeArrowheads="1"/>
          </p:cNvSpPr>
          <p:nvPr/>
        </p:nvSpPr>
        <p:spPr bwMode="auto">
          <a:xfrm>
            <a:off x="4143372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6" name="AutoShape 149"/>
          <p:cNvSpPr>
            <a:spLocks noChangeArrowheads="1"/>
          </p:cNvSpPr>
          <p:nvPr/>
        </p:nvSpPr>
        <p:spPr bwMode="auto">
          <a:xfrm>
            <a:off x="5072066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7" name="AutoShape 149"/>
          <p:cNvSpPr>
            <a:spLocks noChangeArrowheads="1"/>
          </p:cNvSpPr>
          <p:nvPr/>
        </p:nvSpPr>
        <p:spPr bwMode="auto">
          <a:xfrm>
            <a:off x="22860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8" name="AutoShape 149"/>
          <p:cNvSpPr>
            <a:spLocks noChangeArrowheads="1"/>
          </p:cNvSpPr>
          <p:nvPr/>
        </p:nvSpPr>
        <p:spPr bwMode="auto">
          <a:xfrm>
            <a:off x="22860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</a:t>
            </a: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9" name="AutoShape 149"/>
          <p:cNvSpPr>
            <a:spLocks noChangeArrowheads="1"/>
          </p:cNvSpPr>
          <p:nvPr/>
        </p:nvSpPr>
        <p:spPr bwMode="auto">
          <a:xfrm>
            <a:off x="22860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0" name="AutoShape 149"/>
          <p:cNvSpPr>
            <a:spLocks noChangeArrowheads="1"/>
          </p:cNvSpPr>
          <p:nvPr/>
        </p:nvSpPr>
        <p:spPr bwMode="auto">
          <a:xfrm>
            <a:off x="2286000" y="34290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</a:t>
            </a: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1" name="AutoShape 149"/>
          <p:cNvSpPr>
            <a:spLocks noChangeArrowheads="1"/>
          </p:cNvSpPr>
          <p:nvPr/>
        </p:nvSpPr>
        <p:spPr bwMode="auto">
          <a:xfrm>
            <a:off x="2286000" y="4267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2" name="AutoShape 149"/>
          <p:cNvSpPr>
            <a:spLocks noChangeArrowheads="1"/>
          </p:cNvSpPr>
          <p:nvPr/>
        </p:nvSpPr>
        <p:spPr bwMode="auto">
          <a:xfrm>
            <a:off x="2286000" y="5943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3" name="AutoShape 149"/>
          <p:cNvSpPr>
            <a:spLocks noChangeArrowheads="1"/>
          </p:cNvSpPr>
          <p:nvPr/>
        </p:nvSpPr>
        <p:spPr bwMode="auto">
          <a:xfrm>
            <a:off x="2286000" y="51054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4" name="AutoShape 149"/>
          <p:cNvSpPr>
            <a:spLocks noChangeArrowheads="1"/>
          </p:cNvSpPr>
          <p:nvPr/>
        </p:nvSpPr>
        <p:spPr bwMode="auto">
          <a:xfrm>
            <a:off x="6000760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5" name="AutoShape 149"/>
          <p:cNvSpPr>
            <a:spLocks noChangeArrowheads="1"/>
          </p:cNvSpPr>
          <p:nvPr/>
        </p:nvSpPr>
        <p:spPr bwMode="auto">
          <a:xfrm>
            <a:off x="32004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6" name="AutoShape 149"/>
          <p:cNvSpPr>
            <a:spLocks noChangeArrowheads="1"/>
          </p:cNvSpPr>
          <p:nvPr/>
        </p:nvSpPr>
        <p:spPr bwMode="auto">
          <a:xfrm>
            <a:off x="41910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7" name="AutoShape 149"/>
          <p:cNvSpPr>
            <a:spLocks noChangeArrowheads="1"/>
          </p:cNvSpPr>
          <p:nvPr/>
        </p:nvSpPr>
        <p:spPr bwMode="auto">
          <a:xfrm>
            <a:off x="51054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8" name="AutoShape 149"/>
          <p:cNvSpPr>
            <a:spLocks noChangeArrowheads="1"/>
          </p:cNvSpPr>
          <p:nvPr/>
        </p:nvSpPr>
        <p:spPr bwMode="auto">
          <a:xfrm>
            <a:off x="60198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9" name="AutoShape 149"/>
          <p:cNvSpPr>
            <a:spLocks noChangeArrowheads="1"/>
          </p:cNvSpPr>
          <p:nvPr/>
        </p:nvSpPr>
        <p:spPr bwMode="auto">
          <a:xfrm>
            <a:off x="32766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0" name="AutoShape 149"/>
          <p:cNvSpPr>
            <a:spLocks noChangeArrowheads="1"/>
          </p:cNvSpPr>
          <p:nvPr/>
        </p:nvSpPr>
        <p:spPr bwMode="auto">
          <a:xfrm>
            <a:off x="41910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 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1" name="AutoShape 149"/>
          <p:cNvSpPr>
            <a:spLocks noChangeArrowheads="1"/>
          </p:cNvSpPr>
          <p:nvPr/>
        </p:nvSpPr>
        <p:spPr bwMode="auto">
          <a:xfrm>
            <a:off x="51054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2" name="AutoShape 149"/>
          <p:cNvSpPr>
            <a:spLocks noChangeArrowheads="1"/>
          </p:cNvSpPr>
          <p:nvPr/>
        </p:nvSpPr>
        <p:spPr bwMode="auto">
          <a:xfrm>
            <a:off x="59436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3" name="AutoShape 149"/>
          <p:cNvSpPr>
            <a:spLocks noChangeArrowheads="1"/>
          </p:cNvSpPr>
          <p:nvPr/>
        </p:nvSpPr>
        <p:spPr bwMode="auto">
          <a:xfrm>
            <a:off x="32766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4" name="AutoShape 149"/>
          <p:cNvSpPr>
            <a:spLocks noChangeArrowheads="1"/>
          </p:cNvSpPr>
          <p:nvPr/>
        </p:nvSpPr>
        <p:spPr bwMode="auto">
          <a:xfrm>
            <a:off x="32004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5" name="AutoShape 149"/>
          <p:cNvSpPr>
            <a:spLocks noChangeArrowheads="1"/>
          </p:cNvSpPr>
          <p:nvPr/>
        </p:nvSpPr>
        <p:spPr bwMode="auto">
          <a:xfrm>
            <a:off x="41910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6" name="AutoShape 149"/>
          <p:cNvSpPr>
            <a:spLocks noChangeArrowheads="1"/>
          </p:cNvSpPr>
          <p:nvPr/>
        </p:nvSpPr>
        <p:spPr bwMode="auto">
          <a:xfrm>
            <a:off x="51054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7" name="AutoShape 149"/>
          <p:cNvSpPr>
            <a:spLocks noChangeArrowheads="1"/>
          </p:cNvSpPr>
          <p:nvPr/>
        </p:nvSpPr>
        <p:spPr bwMode="auto">
          <a:xfrm>
            <a:off x="59436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8" name="AutoShape 149"/>
          <p:cNvSpPr>
            <a:spLocks noChangeArrowheads="1"/>
          </p:cNvSpPr>
          <p:nvPr/>
        </p:nvSpPr>
        <p:spPr bwMode="auto">
          <a:xfrm>
            <a:off x="59436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9" name="AutoShape 149"/>
          <p:cNvSpPr>
            <a:spLocks noChangeArrowheads="1"/>
          </p:cNvSpPr>
          <p:nvPr/>
        </p:nvSpPr>
        <p:spPr bwMode="auto">
          <a:xfrm>
            <a:off x="51054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0" name="AutoShape 149"/>
          <p:cNvSpPr>
            <a:spLocks noChangeArrowheads="1"/>
          </p:cNvSpPr>
          <p:nvPr/>
        </p:nvSpPr>
        <p:spPr bwMode="auto">
          <a:xfrm>
            <a:off x="41910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1" name="AutoShape 149"/>
          <p:cNvSpPr>
            <a:spLocks noChangeArrowheads="1"/>
          </p:cNvSpPr>
          <p:nvPr/>
        </p:nvSpPr>
        <p:spPr bwMode="auto">
          <a:xfrm>
            <a:off x="51054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2" name="AutoShape 149"/>
          <p:cNvSpPr>
            <a:spLocks noChangeArrowheads="1"/>
          </p:cNvSpPr>
          <p:nvPr/>
        </p:nvSpPr>
        <p:spPr bwMode="auto">
          <a:xfrm>
            <a:off x="59436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3" name="AutoShape 149"/>
          <p:cNvSpPr>
            <a:spLocks noChangeArrowheads="1"/>
          </p:cNvSpPr>
          <p:nvPr/>
        </p:nvSpPr>
        <p:spPr bwMode="auto">
          <a:xfrm>
            <a:off x="5943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4" name="AutoShape 149"/>
          <p:cNvSpPr>
            <a:spLocks noChangeArrowheads="1"/>
          </p:cNvSpPr>
          <p:nvPr/>
        </p:nvSpPr>
        <p:spPr bwMode="auto">
          <a:xfrm>
            <a:off x="5181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5" name="AutoShape 149"/>
          <p:cNvSpPr>
            <a:spLocks noChangeArrowheads="1"/>
          </p:cNvSpPr>
          <p:nvPr/>
        </p:nvSpPr>
        <p:spPr bwMode="auto">
          <a:xfrm>
            <a:off x="42672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6" name="AutoShape 149"/>
          <p:cNvSpPr>
            <a:spLocks noChangeArrowheads="1"/>
          </p:cNvSpPr>
          <p:nvPr/>
        </p:nvSpPr>
        <p:spPr bwMode="auto">
          <a:xfrm>
            <a:off x="3276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</a:t>
            </a:r>
            <a:r>
              <a:rPr lang="x-none" sz="2400" b="1" smtClean="0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7" name="AutoShape 149"/>
          <p:cNvSpPr>
            <a:spLocks noChangeArrowheads="1"/>
          </p:cNvSpPr>
          <p:nvPr/>
        </p:nvSpPr>
        <p:spPr bwMode="auto">
          <a:xfrm>
            <a:off x="59436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40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8" name="AutoShape 149"/>
          <p:cNvSpPr>
            <a:spLocks noChangeArrowheads="1"/>
          </p:cNvSpPr>
          <p:nvPr/>
        </p:nvSpPr>
        <p:spPr bwMode="auto">
          <a:xfrm>
            <a:off x="51054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x-none" sz="2400" b="1" smtClean="0">
                <a:solidFill>
                  <a:schemeClr val="bg1"/>
                </a:solidFill>
                <a:cs typeface="+mn-cs"/>
              </a:rPr>
              <a:t>З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9" name="AutoShape 149"/>
          <p:cNvSpPr>
            <a:spLocks noChangeArrowheads="1"/>
          </p:cNvSpPr>
          <p:nvPr/>
        </p:nvSpPr>
        <p:spPr bwMode="auto">
          <a:xfrm>
            <a:off x="42672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38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0" name="AutoShape 149"/>
          <p:cNvSpPr>
            <a:spLocks noChangeArrowheads="1"/>
          </p:cNvSpPr>
          <p:nvPr/>
        </p:nvSpPr>
        <p:spPr bwMode="auto">
          <a:xfrm>
            <a:off x="32766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1" name="AutoShape 149"/>
          <p:cNvSpPr>
            <a:spLocks noChangeArrowheads="1"/>
          </p:cNvSpPr>
          <p:nvPr/>
        </p:nvSpPr>
        <p:spPr bwMode="auto">
          <a:xfrm>
            <a:off x="32766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2" name="AutoShape 149"/>
          <p:cNvSpPr>
            <a:spLocks noChangeArrowheads="1"/>
          </p:cNvSpPr>
          <p:nvPr/>
        </p:nvSpPr>
        <p:spPr bwMode="auto">
          <a:xfrm>
            <a:off x="41910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3" name="Left Arrow 42">
            <a:hlinkClick r:id="rId4" action="ppaction://hlinksldjump">
              <a:snd r:embed="rId5" name="bomb.wav"/>
            </a:hlinkClick>
          </p:cNvPr>
          <p:cNvSpPr/>
          <p:nvPr/>
        </p:nvSpPr>
        <p:spPr bwMode="auto">
          <a:xfrm>
            <a:off x="6858016" y="60960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" y="4143380"/>
            <a:ext cx="121441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+5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0" y="5934670"/>
            <a:ext cx="5693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 nodeType="clickPar">
                      <p:stCondLst>
                        <p:cond delay="0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 nodeType="clickPar">
                      <p:stCondLst>
                        <p:cond delay="0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 nodeType="clickPar">
                      <p:stCondLst>
                        <p:cond delay="0"/>
                      </p:stCondLst>
                      <p:childTnLst>
                        <p:par>
                          <p:cTn id="1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 nodeType="clickPar">
                      <p:stCondLst>
                        <p:cond delay="0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 nodeType="clickPar">
                      <p:stCondLst>
                        <p:cond delay="0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 nodeType="clickPar">
                      <p:stCondLst>
                        <p:cond delay="0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 nodeType="clickPar">
                      <p:stCondLst>
                        <p:cond delay="0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 nodeType="clickPar">
                      <p:stCondLst>
                        <p:cond delay="0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 nodeType="clickPar">
                      <p:stCondLst>
                        <p:cond delay="0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 nodeType="clickPar">
                      <p:stCondLst>
                        <p:cond delay="0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 nodeType="clickPar">
                      <p:stCondLst>
                        <p:cond delay="0"/>
                      </p:stCondLst>
                      <p:childTnLst>
                        <p:par>
                          <p:cTn id="2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0"/>
            <a:ext cx="4850885" cy="6715148"/>
          </a:xfrm>
          <a:prstGeom prst="rect">
            <a:avLst/>
          </a:prstGeom>
          <a:noFill/>
        </p:spPr>
      </p:pic>
      <p:sp>
        <p:nvSpPr>
          <p:cNvPr id="45" name="Rectangle 44"/>
          <p:cNvSpPr/>
          <p:nvPr/>
        </p:nvSpPr>
        <p:spPr bwMode="auto">
          <a:xfrm>
            <a:off x="6286512" y="0"/>
            <a:ext cx="571504" cy="571480"/>
          </a:xfrm>
          <a:prstGeom prst="rect">
            <a:avLst/>
          </a:prstGeom>
          <a:solidFill>
            <a:srgbClr val="A47D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Cyrl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929058" y="0"/>
            <a:ext cx="1143008" cy="428628"/>
          </a:xfrm>
          <a:prstGeom prst="rect">
            <a:avLst/>
          </a:prstGeom>
          <a:solidFill>
            <a:srgbClr val="A47D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Cyrl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AutoShape 149"/>
          <p:cNvSpPr>
            <a:spLocks noChangeArrowheads="1"/>
          </p:cNvSpPr>
          <p:nvPr/>
        </p:nvSpPr>
        <p:spPr bwMode="auto">
          <a:xfrm>
            <a:off x="2214546" y="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 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" name="AutoShape 149"/>
          <p:cNvSpPr>
            <a:spLocks noChangeArrowheads="1"/>
          </p:cNvSpPr>
          <p:nvPr/>
        </p:nvSpPr>
        <p:spPr bwMode="auto">
          <a:xfrm>
            <a:off x="3214678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5" name="AutoShape 149"/>
          <p:cNvSpPr>
            <a:spLocks noChangeArrowheads="1"/>
          </p:cNvSpPr>
          <p:nvPr/>
        </p:nvSpPr>
        <p:spPr bwMode="auto">
          <a:xfrm>
            <a:off x="4143372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6" name="AutoShape 149"/>
          <p:cNvSpPr>
            <a:spLocks noChangeArrowheads="1"/>
          </p:cNvSpPr>
          <p:nvPr/>
        </p:nvSpPr>
        <p:spPr bwMode="auto">
          <a:xfrm>
            <a:off x="5072066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7" name="AutoShape 149"/>
          <p:cNvSpPr>
            <a:spLocks noChangeArrowheads="1"/>
          </p:cNvSpPr>
          <p:nvPr/>
        </p:nvSpPr>
        <p:spPr bwMode="auto">
          <a:xfrm>
            <a:off x="22860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8" name="AutoShape 149"/>
          <p:cNvSpPr>
            <a:spLocks noChangeArrowheads="1"/>
          </p:cNvSpPr>
          <p:nvPr/>
        </p:nvSpPr>
        <p:spPr bwMode="auto">
          <a:xfrm>
            <a:off x="22860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</a:t>
            </a: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9" name="AutoShape 149"/>
          <p:cNvSpPr>
            <a:spLocks noChangeArrowheads="1"/>
          </p:cNvSpPr>
          <p:nvPr/>
        </p:nvSpPr>
        <p:spPr bwMode="auto">
          <a:xfrm>
            <a:off x="22860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0" name="AutoShape 149"/>
          <p:cNvSpPr>
            <a:spLocks noChangeArrowheads="1"/>
          </p:cNvSpPr>
          <p:nvPr/>
        </p:nvSpPr>
        <p:spPr bwMode="auto">
          <a:xfrm>
            <a:off x="2286000" y="34290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</a:t>
            </a: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1" name="AutoShape 149"/>
          <p:cNvSpPr>
            <a:spLocks noChangeArrowheads="1"/>
          </p:cNvSpPr>
          <p:nvPr/>
        </p:nvSpPr>
        <p:spPr bwMode="auto">
          <a:xfrm>
            <a:off x="2286000" y="4267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2" name="AutoShape 149"/>
          <p:cNvSpPr>
            <a:spLocks noChangeArrowheads="1"/>
          </p:cNvSpPr>
          <p:nvPr/>
        </p:nvSpPr>
        <p:spPr bwMode="auto">
          <a:xfrm>
            <a:off x="2286000" y="5943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36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3" name="AutoShape 149"/>
          <p:cNvSpPr>
            <a:spLocks noChangeArrowheads="1"/>
          </p:cNvSpPr>
          <p:nvPr/>
        </p:nvSpPr>
        <p:spPr bwMode="auto">
          <a:xfrm>
            <a:off x="2286000" y="51054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31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4" name="AutoShape 149"/>
          <p:cNvSpPr>
            <a:spLocks noChangeArrowheads="1"/>
          </p:cNvSpPr>
          <p:nvPr/>
        </p:nvSpPr>
        <p:spPr bwMode="auto">
          <a:xfrm>
            <a:off x="6000760" y="0"/>
            <a:ext cx="9144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5" name="AutoShape 149"/>
          <p:cNvSpPr>
            <a:spLocks noChangeArrowheads="1"/>
          </p:cNvSpPr>
          <p:nvPr/>
        </p:nvSpPr>
        <p:spPr bwMode="auto">
          <a:xfrm>
            <a:off x="32004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6" name="AutoShape 149"/>
          <p:cNvSpPr>
            <a:spLocks noChangeArrowheads="1"/>
          </p:cNvSpPr>
          <p:nvPr/>
        </p:nvSpPr>
        <p:spPr bwMode="auto">
          <a:xfrm>
            <a:off x="41910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7" name="AutoShape 149"/>
          <p:cNvSpPr>
            <a:spLocks noChangeArrowheads="1"/>
          </p:cNvSpPr>
          <p:nvPr/>
        </p:nvSpPr>
        <p:spPr bwMode="auto">
          <a:xfrm>
            <a:off x="51054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8" name="AutoShape 149"/>
          <p:cNvSpPr>
            <a:spLocks noChangeArrowheads="1"/>
          </p:cNvSpPr>
          <p:nvPr/>
        </p:nvSpPr>
        <p:spPr bwMode="auto">
          <a:xfrm>
            <a:off x="6019800" y="8382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9" name="AutoShape 149"/>
          <p:cNvSpPr>
            <a:spLocks noChangeArrowheads="1"/>
          </p:cNvSpPr>
          <p:nvPr/>
        </p:nvSpPr>
        <p:spPr bwMode="auto">
          <a:xfrm>
            <a:off x="32766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0" name="AutoShape 149"/>
          <p:cNvSpPr>
            <a:spLocks noChangeArrowheads="1"/>
          </p:cNvSpPr>
          <p:nvPr/>
        </p:nvSpPr>
        <p:spPr bwMode="auto">
          <a:xfrm>
            <a:off x="41910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 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1" name="AutoShape 149"/>
          <p:cNvSpPr>
            <a:spLocks noChangeArrowheads="1"/>
          </p:cNvSpPr>
          <p:nvPr/>
        </p:nvSpPr>
        <p:spPr bwMode="auto">
          <a:xfrm>
            <a:off x="51054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2" name="AutoShape 149"/>
          <p:cNvSpPr>
            <a:spLocks noChangeArrowheads="1"/>
          </p:cNvSpPr>
          <p:nvPr/>
        </p:nvSpPr>
        <p:spPr bwMode="auto">
          <a:xfrm>
            <a:off x="5943600" y="1676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hr-HR" sz="2400" b="1" dirty="0" smtClean="0">
                <a:solidFill>
                  <a:schemeClr val="bg1"/>
                </a:solidFill>
                <a:cs typeface="+mn-cs"/>
              </a:rPr>
              <a:t>1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3" name="AutoShape 149"/>
          <p:cNvSpPr>
            <a:spLocks noChangeArrowheads="1"/>
          </p:cNvSpPr>
          <p:nvPr/>
        </p:nvSpPr>
        <p:spPr bwMode="auto">
          <a:xfrm>
            <a:off x="32766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4" name="AutoShape 149"/>
          <p:cNvSpPr>
            <a:spLocks noChangeArrowheads="1"/>
          </p:cNvSpPr>
          <p:nvPr/>
        </p:nvSpPr>
        <p:spPr bwMode="auto">
          <a:xfrm>
            <a:off x="32004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5" name="AutoShape 149"/>
          <p:cNvSpPr>
            <a:spLocks noChangeArrowheads="1"/>
          </p:cNvSpPr>
          <p:nvPr/>
        </p:nvSpPr>
        <p:spPr bwMode="auto">
          <a:xfrm>
            <a:off x="41910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6" name="AutoShape 149"/>
          <p:cNvSpPr>
            <a:spLocks noChangeArrowheads="1"/>
          </p:cNvSpPr>
          <p:nvPr/>
        </p:nvSpPr>
        <p:spPr bwMode="auto">
          <a:xfrm>
            <a:off x="51054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19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7" name="AutoShape 149"/>
          <p:cNvSpPr>
            <a:spLocks noChangeArrowheads="1"/>
          </p:cNvSpPr>
          <p:nvPr/>
        </p:nvSpPr>
        <p:spPr bwMode="auto">
          <a:xfrm>
            <a:off x="5943600" y="25146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8" name="AutoShape 149"/>
          <p:cNvSpPr>
            <a:spLocks noChangeArrowheads="1"/>
          </p:cNvSpPr>
          <p:nvPr/>
        </p:nvSpPr>
        <p:spPr bwMode="auto">
          <a:xfrm>
            <a:off x="59436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9" name="AutoShape 149"/>
          <p:cNvSpPr>
            <a:spLocks noChangeArrowheads="1"/>
          </p:cNvSpPr>
          <p:nvPr/>
        </p:nvSpPr>
        <p:spPr bwMode="auto">
          <a:xfrm>
            <a:off x="51054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0" name="AutoShape 149"/>
          <p:cNvSpPr>
            <a:spLocks noChangeArrowheads="1"/>
          </p:cNvSpPr>
          <p:nvPr/>
        </p:nvSpPr>
        <p:spPr bwMode="auto">
          <a:xfrm>
            <a:off x="4191000" y="3429000"/>
            <a:ext cx="99060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1" name="AutoShape 149"/>
          <p:cNvSpPr>
            <a:spLocks noChangeArrowheads="1"/>
          </p:cNvSpPr>
          <p:nvPr/>
        </p:nvSpPr>
        <p:spPr bwMode="auto">
          <a:xfrm>
            <a:off x="51054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2" name="AutoShape 149"/>
          <p:cNvSpPr>
            <a:spLocks noChangeArrowheads="1"/>
          </p:cNvSpPr>
          <p:nvPr/>
        </p:nvSpPr>
        <p:spPr bwMode="auto">
          <a:xfrm>
            <a:off x="59436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3" name="AutoShape 149"/>
          <p:cNvSpPr>
            <a:spLocks noChangeArrowheads="1"/>
          </p:cNvSpPr>
          <p:nvPr/>
        </p:nvSpPr>
        <p:spPr bwMode="auto">
          <a:xfrm>
            <a:off x="5943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35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4" name="AutoShape 149"/>
          <p:cNvSpPr>
            <a:spLocks noChangeArrowheads="1"/>
          </p:cNvSpPr>
          <p:nvPr/>
        </p:nvSpPr>
        <p:spPr bwMode="auto">
          <a:xfrm>
            <a:off x="5181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34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5" name="AutoShape 149"/>
          <p:cNvSpPr>
            <a:spLocks noChangeArrowheads="1"/>
          </p:cNvSpPr>
          <p:nvPr/>
        </p:nvSpPr>
        <p:spPr bwMode="auto">
          <a:xfrm>
            <a:off x="42672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33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6" name="AutoShape 149"/>
          <p:cNvSpPr>
            <a:spLocks noChangeArrowheads="1"/>
          </p:cNvSpPr>
          <p:nvPr/>
        </p:nvSpPr>
        <p:spPr bwMode="auto">
          <a:xfrm>
            <a:off x="3276600" y="51816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</a:t>
            </a:r>
            <a:r>
              <a:rPr lang="x-none" sz="2400" b="1" smtClean="0">
                <a:solidFill>
                  <a:schemeClr val="bg1"/>
                </a:solidFill>
                <a:cs typeface="+mn-cs"/>
              </a:rPr>
              <a:t>2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7" name="AutoShape 149"/>
          <p:cNvSpPr>
            <a:spLocks noChangeArrowheads="1"/>
          </p:cNvSpPr>
          <p:nvPr/>
        </p:nvSpPr>
        <p:spPr bwMode="auto">
          <a:xfrm>
            <a:off x="59436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40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8" name="AutoShape 149"/>
          <p:cNvSpPr>
            <a:spLocks noChangeArrowheads="1"/>
          </p:cNvSpPr>
          <p:nvPr/>
        </p:nvSpPr>
        <p:spPr bwMode="auto">
          <a:xfrm>
            <a:off x="51054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x-none" sz="2400" b="1" smtClean="0">
                <a:solidFill>
                  <a:schemeClr val="bg1"/>
                </a:solidFill>
                <a:cs typeface="+mn-cs"/>
              </a:rPr>
              <a:t>З</a:t>
            </a: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9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9" name="AutoShape 149"/>
          <p:cNvSpPr>
            <a:spLocks noChangeArrowheads="1"/>
          </p:cNvSpPr>
          <p:nvPr/>
        </p:nvSpPr>
        <p:spPr bwMode="auto">
          <a:xfrm>
            <a:off x="42672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  <a:cs typeface="+mn-cs"/>
              </a:rPr>
              <a:t>38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0" name="AutoShape 149"/>
          <p:cNvSpPr>
            <a:spLocks noChangeArrowheads="1"/>
          </p:cNvSpPr>
          <p:nvPr/>
        </p:nvSpPr>
        <p:spPr bwMode="auto">
          <a:xfrm>
            <a:off x="3276600" y="60198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37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1" name="AutoShape 149"/>
          <p:cNvSpPr>
            <a:spLocks noChangeArrowheads="1"/>
          </p:cNvSpPr>
          <p:nvPr/>
        </p:nvSpPr>
        <p:spPr bwMode="auto">
          <a:xfrm>
            <a:off x="32766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27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2" name="AutoShape 149"/>
          <p:cNvSpPr>
            <a:spLocks noChangeArrowheads="1"/>
          </p:cNvSpPr>
          <p:nvPr/>
        </p:nvSpPr>
        <p:spPr bwMode="auto">
          <a:xfrm>
            <a:off x="4191000" y="4343400"/>
            <a:ext cx="990600" cy="8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50000">
                <a:srgbClr val="800000"/>
              </a:gs>
              <a:gs pos="100000">
                <a:schemeClr val="tx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r-Cyrl-CS" sz="2400" b="1" dirty="0" smtClean="0">
                <a:solidFill>
                  <a:schemeClr val="bg1"/>
                </a:solidFill>
              </a:rPr>
              <a:t>28</a:t>
            </a:r>
            <a:endParaRPr lang="hr-HR" sz="2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3" name="Left Arrow 42">
            <a:hlinkClick r:id="rId4" action="ppaction://hlinksldjump">
              <a:snd r:embed="rId5" name="bomb.wav"/>
            </a:hlinkClick>
          </p:cNvPr>
          <p:cNvSpPr/>
          <p:nvPr/>
        </p:nvSpPr>
        <p:spPr bwMode="auto">
          <a:xfrm>
            <a:off x="6858016" y="60960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" y="4143380"/>
            <a:ext cx="121441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+4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0" y="5934670"/>
            <a:ext cx="56938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87BAFF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87BAFF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 nodeType="clickPar">
                      <p:stCondLst>
                        <p:cond delay="0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 nodeType="clickPar">
                      <p:stCondLst>
                        <p:cond delay="0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 nodeType="clickPar">
                      <p:stCondLst>
                        <p:cond delay="0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 nodeType="clickPar">
                      <p:stCondLst>
                        <p:cond delay="0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 nodeType="clickPar">
                      <p:stCondLst>
                        <p:cond delay="0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 nodeType="clickPar">
                      <p:stCondLst>
                        <p:cond delay="0"/>
                      </p:stCondLst>
                      <p:childTnLst>
                        <p:par>
                          <p:cTn id="1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 nodeType="clickPar">
                      <p:stCondLst>
                        <p:cond delay="0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 nodeType="clickPar">
                      <p:stCondLst>
                        <p:cond delay="0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0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 nodeType="clickPar">
                      <p:stCondLst>
                        <p:cond delay="0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 nodeType="clickPar">
                      <p:stCondLst>
                        <p:cond delay="0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 nodeType="clickPar">
                      <p:stCondLst>
                        <p:cond delay="0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2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5" fill="hold" nodeType="clickPar">
                      <p:stCondLst>
                        <p:cond delay="0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 nodeType="clickPar">
                      <p:stCondLst>
                        <p:cond delay="0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 nodeType="clickPar">
                      <p:stCondLst>
                        <p:cond delay="0"/>
                      </p:stCondLst>
                      <p:childTnLst>
                        <p:par>
                          <p:cTn id="2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r-Cyrl-CS" sz="3600" dirty="0" smtClean="0">
                <a:solidFill>
                  <a:schemeClr val="tx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Шта је све неопходно за крсну славу? По бод</a:t>
            </a:r>
          </a:p>
        </p:txBody>
      </p:sp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2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5572140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C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5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99329" name="Picture 1" descr="C:\ЛАЖНИ ДЕ\ВЕРОНАУКА\SLIKE\CRKVA\sava 14\sv sava\dscn02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571612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 Arrow 2"/>
          <p:cNvSpPr/>
          <p:nvPr/>
        </p:nvSpPr>
        <p:spPr bwMode="auto">
          <a:xfrm>
            <a:off x="6248400" y="541020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hlinkClick r:id="" action="ppaction://hlinkshowjump?jump=firstslide">
                  <a:snd r:embed="rId2" name="bomb.wav"/>
                </a:hlinkClick>
              </a:rPr>
              <a:t>НАЗАД</a:t>
            </a:r>
            <a:endParaRPr kumimoji="0" lang="sr-Cyrl-CS" sz="1800" b="1" i="0" u="none" strike="noStrike" kern="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5572140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C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6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sr-Cyrl-CS" sz="32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Шта је Причешће? +4</a:t>
            </a:r>
            <a:endParaRPr lang="sr-Cyrl-CS" sz="32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8306" name="Picture 2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794"/>
            <a:ext cx="9144000" cy="4684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DSCN0967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857224" y="785794"/>
            <a:ext cx="7183991" cy="538799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4282" y="5572140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C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7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8858280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Чему је посвећена свака недеља</a:t>
            </a:r>
            <a:r>
              <a:rPr lang="sr-Latn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  +</a:t>
            </a:r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Times New Roman" pitchFamily="18" charset="0"/>
              </a:rPr>
              <a:t>6</a:t>
            </a:r>
            <a:endParaRPr lang="sr-Latn-CS" sz="2800" b="1" dirty="0" smtClean="0">
              <a:solidFill>
                <a:schemeClr val="accent3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 bwMode="auto">
          <a:xfrm>
            <a:off x="6786578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  <p:transition advTm="12000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6357950" y="4714884"/>
            <a:ext cx="304800" cy="30480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71472" y="428604"/>
          <a:ext cx="6357982" cy="5929356"/>
        </p:xfrm>
        <a:graphic>
          <a:graphicData uri="http://schemas.openxmlformats.org/drawingml/2006/table">
            <a:tbl>
              <a:tblPr lastCol="1">
                <a:tableStyleId>{5C22544A-7EE6-4342-B048-85BDC9FD1C3A}</a:tableStyleId>
              </a:tblPr>
              <a:tblGrid>
                <a:gridCol w="6357982"/>
              </a:tblGrid>
              <a:tr h="9882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CS" sz="2400" dirty="0" smtClean="0"/>
                        <a:t>ЊЕГОВО</a:t>
                      </a:r>
                      <a:r>
                        <a:rPr lang="sr-Cyrl-CS" sz="2400" baseline="0" dirty="0" smtClean="0"/>
                        <a:t> ИМЕ ЗНАЧИ “СПАСИТЕЉ”</a:t>
                      </a:r>
                      <a:endParaRPr lang="sr-Cyrl-CS" sz="2400" dirty="0" smtClean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</a:tr>
              <a:tr h="988226">
                <a:tc>
                  <a:txBody>
                    <a:bodyPr/>
                    <a:lstStyle/>
                    <a:p>
                      <a:r>
                        <a:rPr lang="sr-Cyrl-CS" sz="2400" dirty="0" smtClean="0"/>
                        <a:t>ЧИНИО</a:t>
                      </a:r>
                      <a:r>
                        <a:rPr lang="sr-Cyrl-CS" sz="2400" baseline="0" dirty="0" smtClean="0"/>
                        <a:t> ЈЕ РАЗНА ЧУДА, А И ДАЉЕ ИХ ЧИНИ.</a:t>
                      </a:r>
                      <a:endParaRPr lang="sr-Cyrl-CS" sz="2400" dirty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</a:tr>
              <a:tr h="988226">
                <a:tc>
                  <a:txBody>
                    <a:bodyPr/>
                    <a:lstStyle/>
                    <a:p>
                      <a:r>
                        <a:rPr lang="sr-Cyrl-CS" sz="2400" dirty="0" smtClean="0"/>
                        <a:t>МАЈКА</a:t>
                      </a:r>
                      <a:r>
                        <a:rPr lang="sr-Cyrl-CS" sz="2400" baseline="0" dirty="0" smtClean="0"/>
                        <a:t> МУ СЕ ЗОВЕ МАРИЈА.</a:t>
                      </a:r>
                      <a:endParaRPr lang="sr-Cyrl-CS" sz="2400" dirty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</a:tr>
              <a:tr h="988226">
                <a:tc>
                  <a:txBody>
                    <a:bodyPr/>
                    <a:lstStyle/>
                    <a:p>
                      <a:r>
                        <a:rPr lang="sr-Cyrl-CS" sz="2400" dirty="0" smtClean="0"/>
                        <a:t>РОДИО</a:t>
                      </a:r>
                      <a:r>
                        <a:rPr lang="sr-Cyrl-CS" sz="2400" baseline="0" dirty="0" smtClean="0"/>
                        <a:t> СЕ У ПЕЋИНИ.</a:t>
                      </a:r>
                      <a:endParaRPr lang="sr-Cyrl-CS" sz="2400" dirty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</a:tr>
              <a:tr h="988226">
                <a:tc>
                  <a:txBody>
                    <a:bodyPr/>
                    <a:lstStyle/>
                    <a:p>
                      <a:r>
                        <a:rPr lang="sr-Cyrl-CS" sz="2400" dirty="0" smtClean="0"/>
                        <a:t>ВАСКРСАО</a:t>
                      </a:r>
                      <a:r>
                        <a:rPr lang="sr-Cyrl-CS" sz="2400" baseline="0" dirty="0" smtClean="0"/>
                        <a:t> ЈЕ ТРИ ДАНА НАКОН СМРТИ НА КРСТУ. ОН ЈЕ СИН БОЖИЈИ.</a:t>
                      </a:r>
                      <a:endParaRPr lang="sr-Cyrl-CS" sz="2400" dirty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</a:tr>
              <a:tr h="988226">
                <a:tc>
                  <a:txBody>
                    <a:bodyPr/>
                    <a:lstStyle/>
                    <a:p>
                      <a:r>
                        <a:rPr lang="sr-Cyrl-CS" sz="3600" dirty="0" smtClean="0"/>
                        <a:t>ГОСПОД</a:t>
                      </a:r>
                      <a:r>
                        <a:rPr lang="sr-Cyrl-CS" sz="3600" baseline="0" dirty="0" smtClean="0"/>
                        <a:t> ИСУС ХРИСТОС</a:t>
                      </a:r>
                      <a:endParaRPr lang="sr-Cyrl-CS" sz="3600" dirty="0"/>
                    </a:p>
                  </a:txBody>
                  <a:tcPr>
                    <a:gradFill>
                      <a:gsLst>
                        <a:gs pos="0">
                          <a:srgbClr val="000000"/>
                        </a:gs>
                        <a:gs pos="39999">
                          <a:srgbClr val="0A128C"/>
                        </a:gs>
                        <a:gs pos="70000">
                          <a:srgbClr val="181CC7"/>
                        </a:gs>
                        <a:gs pos="88000">
                          <a:srgbClr val="7005D4"/>
                        </a:gs>
                        <a:gs pos="100000">
                          <a:srgbClr val="8C3D91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23" name="Oval 22"/>
          <p:cNvSpPr/>
          <p:nvPr/>
        </p:nvSpPr>
        <p:spPr>
          <a:xfrm>
            <a:off x="8143900" y="500042"/>
            <a:ext cx="714380" cy="7143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b="1" dirty="0" smtClean="0"/>
              <a:t>5</a:t>
            </a:r>
            <a:endParaRPr lang="sr-Cyrl-CS" b="1" dirty="0"/>
          </a:p>
        </p:txBody>
      </p:sp>
      <p:sp>
        <p:nvSpPr>
          <p:cNvPr id="24" name="Oval 23"/>
          <p:cNvSpPr/>
          <p:nvPr/>
        </p:nvSpPr>
        <p:spPr>
          <a:xfrm>
            <a:off x="8143900" y="1428736"/>
            <a:ext cx="714380" cy="7143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b="1" dirty="0" smtClean="0"/>
              <a:t>4</a:t>
            </a:r>
            <a:endParaRPr lang="sr-Cyrl-CS" b="1" dirty="0"/>
          </a:p>
        </p:txBody>
      </p:sp>
      <p:sp>
        <p:nvSpPr>
          <p:cNvPr id="25" name="Oval 24"/>
          <p:cNvSpPr/>
          <p:nvPr/>
        </p:nvSpPr>
        <p:spPr>
          <a:xfrm>
            <a:off x="8143900" y="2428868"/>
            <a:ext cx="714380" cy="7143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b="1" dirty="0" smtClean="0"/>
              <a:t>3</a:t>
            </a:r>
            <a:endParaRPr lang="sr-Cyrl-CS" b="1" dirty="0"/>
          </a:p>
        </p:txBody>
      </p:sp>
      <p:sp>
        <p:nvSpPr>
          <p:cNvPr id="26" name="Oval 25"/>
          <p:cNvSpPr/>
          <p:nvPr/>
        </p:nvSpPr>
        <p:spPr>
          <a:xfrm>
            <a:off x="8143900" y="3500438"/>
            <a:ext cx="714380" cy="7143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b="1" dirty="0" smtClean="0"/>
              <a:t>2</a:t>
            </a:r>
            <a:endParaRPr lang="sr-Cyrl-CS" b="1" dirty="0"/>
          </a:p>
        </p:txBody>
      </p:sp>
      <p:sp>
        <p:nvSpPr>
          <p:cNvPr id="27" name="Oval 26"/>
          <p:cNvSpPr/>
          <p:nvPr/>
        </p:nvSpPr>
        <p:spPr>
          <a:xfrm>
            <a:off x="8143900" y="4500570"/>
            <a:ext cx="714380" cy="7143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b="1" dirty="0" smtClean="0"/>
              <a:t>1</a:t>
            </a:r>
            <a:endParaRPr lang="sr-Cyrl-CS" b="1" dirty="0"/>
          </a:p>
        </p:txBody>
      </p:sp>
      <p:sp>
        <p:nvSpPr>
          <p:cNvPr id="37" name="AutoShape 149"/>
          <p:cNvSpPr>
            <a:spLocks noChangeArrowheads="1"/>
          </p:cNvSpPr>
          <p:nvPr/>
        </p:nvSpPr>
        <p:spPr bwMode="auto">
          <a:xfrm>
            <a:off x="428596" y="500042"/>
            <a:ext cx="6500858" cy="100964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kumimoji="0" lang="hr-H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1</a:t>
            </a:r>
          </a:p>
        </p:txBody>
      </p:sp>
      <p:pic>
        <p:nvPicPr>
          <p:cNvPr id="38" name="BOOM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7429520" y="857232"/>
            <a:ext cx="304800" cy="304800"/>
          </a:xfrm>
          <a:prstGeom prst="rect">
            <a:avLst/>
          </a:prstGeom>
        </p:spPr>
      </p:pic>
      <p:pic>
        <p:nvPicPr>
          <p:cNvPr id="39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7643834" y="642918"/>
            <a:ext cx="304800" cy="304800"/>
          </a:xfrm>
          <a:prstGeom prst="rect">
            <a:avLst/>
          </a:prstGeom>
        </p:spPr>
      </p:pic>
      <p:pic>
        <p:nvPicPr>
          <p:cNvPr id="40" name="TIC_TO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email"/>
          <a:stretch>
            <a:fillRect/>
          </a:stretch>
        </p:blipFill>
        <p:spPr>
          <a:xfrm>
            <a:off x="7929586" y="357166"/>
            <a:ext cx="304800" cy="304800"/>
          </a:xfrm>
          <a:prstGeom prst="rect">
            <a:avLst/>
          </a:prstGeom>
        </p:spPr>
      </p:pic>
      <p:pic>
        <p:nvPicPr>
          <p:cNvPr id="41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7358082" y="1714488"/>
            <a:ext cx="304800" cy="304800"/>
          </a:xfrm>
          <a:prstGeom prst="rect">
            <a:avLst/>
          </a:prstGeom>
        </p:spPr>
      </p:pic>
      <p:pic>
        <p:nvPicPr>
          <p:cNvPr id="43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7286644" y="2571744"/>
            <a:ext cx="304800" cy="304800"/>
          </a:xfrm>
          <a:prstGeom prst="rect">
            <a:avLst/>
          </a:prstGeom>
        </p:spPr>
      </p:pic>
      <p:pic>
        <p:nvPicPr>
          <p:cNvPr id="44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7143768" y="3786190"/>
            <a:ext cx="304800" cy="304800"/>
          </a:xfrm>
          <a:prstGeom prst="rect">
            <a:avLst/>
          </a:prstGeom>
        </p:spPr>
      </p:pic>
      <p:pic>
        <p:nvPicPr>
          <p:cNvPr id="16" name="TIC_TO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email"/>
          <a:stretch>
            <a:fillRect/>
          </a:stretch>
        </p:blipFill>
        <p:spPr>
          <a:xfrm>
            <a:off x="7786710" y="2857496"/>
            <a:ext cx="304800" cy="304800"/>
          </a:xfrm>
          <a:prstGeom prst="rect">
            <a:avLst/>
          </a:prstGeom>
        </p:spPr>
      </p:pic>
      <p:pic>
        <p:nvPicPr>
          <p:cNvPr id="17" name="TIC_TO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email"/>
          <a:stretch>
            <a:fillRect/>
          </a:stretch>
        </p:blipFill>
        <p:spPr>
          <a:xfrm>
            <a:off x="7286644" y="2857496"/>
            <a:ext cx="304800" cy="304800"/>
          </a:xfrm>
          <a:prstGeom prst="rect">
            <a:avLst/>
          </a:prstGeom>
        </p:spPr>
      </p:pic>
      <p:pic>
        <p:nvPicPr>
          <p:cNvPr id="18" name="TIC_TO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email"/>
          <a:stretch>
            <a:fillRect/>
          </a:stretch>
        </p:blipFill>
        <p:spPr>
          <a:xfrm>
            <a:off x="7715272" y="3857628"/>
            <a:ext cx="304800" cy="304800"/>
          </a:xfrm>
          <a:prstGeom prst="rect">
            <a:avLst/>
          </a:prstGeom>
        </p:spPr>
      </p:pic>
      <p:pic>
        <p:nvPicPr>
          <p:cNvPr id="19" name="TIC_TOC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email"/>
          <a:stretch>
            <a:fillRect/>
          </a:stretch>
        </p:blipFill>
        <p:spPr>
          <a:xfrm>
            <a:off x="7929586" y="1928802"/>
            <a:ext cx="304800" cy="304800"/>
          </a:xfrm>
          <a:prstGeom prst="rect">
            <a:avLst/>
          </a:prstGeom>
        </p:spPr>
      </p:pic>
      <p:pic>
        <p:nvPicPr>
          <p:cNvPr id="22" name="BOOM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7500958" y="3571876"/>
            <a:ext cx="304800" cy="304800"/>
          </a:xfrm>
          <a:prstGeom prst="rect">
            <a:avLst/>
          </a:prstGeom>
        </p:spPr>
      </p:pic>
      <p:pic>
        <p:nvPicPr>
          <p:cNvPr id="28" name="BOOM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7786710" y="1428736"/>
            <a:ext cx="304800" cy="304800"/>
          </a:xfrm>
          <a:prstGeom prst="rect">
            <a:avLst/>
          </a:prstGeom>
        </p:spPr>
      </p:pic>
      <p:pic>
        <p:nvPicPr>
          <p:cNvPr id="29" name="BOOM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7929586" y="5214950"/>
            <a:ext cx="304800" cy="304800"/>
          </a:xfrm>
          <a:prstGeom prst="rect">
            <a:avLst/>
          </a:prstGeom>
        </p:spPr>
      </p:pic>
      <p:pic>
        <p:nvPicPr>
          <p:cNvPr id="30" name="BOOM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7572396" y="2428868"/>
            <a:ext cx="304800" cy="304800"/>
          </a:xfrm>
          <a:prstGeom prst="rect">
            <a:avLst/>
          </a:prstGeom>
        </p:spPr>
      </p:pic>
      <p:pic>
        <p:nvPicPr>
          <p:cNvPr id="31" name="cricketamb0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7643834" y="4572008"/>
            <a:ext cx="304800" cy="304800"/>
          </a:xfrm>
          <a:prstGeom prst="rect">
            <a:avLst/>
          </a:prstGeom>
        </p:spPr>
      </p:pic>
      <p:sp>
        <p:nvSpPr>
          <p:cNvPr id="32" name="AutoShape 149"/>
          <p:cNvSpPr>
            <a:spLocks noChangeArrowheads="1"/>
          </p:cNvSpPr>
          <p:nvPr/>
        </p:nvSpPr>
        <p:spPr bwMode="auto">
          <a:xfrm>
            <a:off x="500034" y="1428736"/>
            <a:ext cx="6500858" cy="100964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hr-HR" sz="2400" b="1" kern="0" dirty="0">
                <a:solidFill>
                  <a:srgbClr val="FFFFFF"/>
                </a:solidFill>
              </a:rPr>
              <a:t>2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33" name="AutoShape 149"/>
          <p:cNvSpPr>
            <a:spLocks noChangeArrowheads="1"/>
          </p:cNvSpPr>
          <p:nvPr/>
        </p:nvSpPr>
        <p:spPr bwMode="auto">
          <a:xfrm>
            <a:off x="500034" y="2285992"/>
            <a:ext cx="6500858" cy="1152524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hr-HR" sz="2400" b="1" kern="0" dirty="0">
                <a:solidFill>
                  <a:srgbClr val="FFFFFF"/>
                </a:solidFill>
              </a:rPr>
              <a:t>3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34" name="AutoShape 149"/>
          <p:cNvSpPr>
            <a:spLocks noChangeArrowheads="1"/>
          </p:cNvSpPr>
          <p:nvPr/>
        </p:nvSpPr>
        <p:spPr bwMode="auto">
          <a:xfrm>
            <a:off x="500034" y="3357562"/>
            <a:ext cx="6500858" cy="100964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hr-HR" sz="2400" b="1" kern="0" dirty="0">
                <a:solidFill>
                  <a:srgbClr val="FFFFFF"/>
                </a:solidFill>
              </a:rPr>
              <a:t>4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35" name="AutoShape 149"/>
          <p:cNvSpPr>
            <a:spLocks noChangeArrowheads="1"/>
          </p:cNvSpPr>
          <p:nvPr/>
        </p:nvSpPr>
        <p:spPr bwMode="auto">
          <a:xfrm>
            <a:off x="500034" y="4357694"/>
            <a:ext cx="6500858" cy="100964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r>
              <a:rPr lang="hr-HR" sz="2400" b="1" kern="0" dirty="0">
                <a:solidFill>
                  <a:srgbClr val="FFFFFF"/>
                </a:solidFill>
              </a:rPr>
              <a:t>5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36" name="AutoShape 149"/>
          <p:cNvSpPr>
            <a:spLocks noChangeArrowheads="1"/>
          </p:cNvSpPr>
          <p:nvPr/>
        </p:nvSpPr>
        <p:spPr bwMode="auto">
          <a:xfrm>
            <a:off x="500034" y="5357826"/>
            <a:ext cx="6500858" cy="100964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000000"/>
              </a:gs>
              <a:gs pos="50000">
                <a:srgbClr val="800000"/>
              </a:gs>
              <a:gs pos="100000">
                <a:srgbClr val="000000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cs"/>
              </a:rPr>
              <a:t> </a:t>
            </a:r>
            <a:endParaRPr kumimoji="0" lang="hr-H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14282" y="5572140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C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46" name="Left Arrow 45">
            <a:hlinkClick r:id="rId8" action="ppaction://hlinksldjump"/>
          </p:cNvPr>
          <p:cNvSpPr/>
          <p:nvPr/>
        </p:nvSpPr>
        <p:spPr bwMode="auto">
          <a:xfrm>
            <a:off x="6786578" y="5929330"/>
            <a:ext cx="2133600" cy="762000"/>
          </a:xfrm>
          <a:prstGeom prst="leftArrow">
            <a:avLst/>
          </a:prstGeom>
          <a:solidFill>
            <a:srgbClr val="BBE0E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1800" b="1" i="0" u="none" strike="noStrike" kern="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</a:rPr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80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287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23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20000"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 showWhenStopped="0">
                <p:cTn id="20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20000"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20000"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20000"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20000"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4287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80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287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623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 showWhenStopped="0">
                <p:cTn id="35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36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37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38" repeatCount="5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4287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8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287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62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4287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18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287"/>
                            </p:stCondLst>
                            <p:childTnLst>
                              <p:par>
                                <p:cTn id="6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62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20000" showWhenStopped="0"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1428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18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287"/>
                            </p:stCondLst>
                            <p:childTnLst>
                              <p:par>
                                <p:cTn id="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623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7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ustom 1">
      <a:dk1>
        <a:sysClr val="windowText" lastClr="000000"/>
      </a:dk1>
      <a:lt1>
        <a:sysClr val="window" lastClr="FFFFFF"/>
      </a:lt1>
      <a:dk2>
        <a:srgbClr val="FF0000"/>
      </a:dk2>
      <a:lt2>
        <a:srgbClr val="F4E7ED"/>
      </a:lt2>
      <a:accent1>
        <a:srgbClr val="C00000"/>
      </a:accent1>
      <a:accent2>
        <a:srgbClr val="C00000"/>
      </a:accent2>
      <a:accent3>
        <a:srgbClr val="DE6C36"/>
      </a:accent3>
      <a:accent4>
        <a:srgbClr val="F9B639"/>
      </a:accent4>
      <a:accent5>
        <a:srgbClr val="C00000"/>
      </a:accent5>
      <a:accent6>
        <a:srgbClr val="FA8D3D"/>
      </a:accent6>
      <a:hlink>
        <a:srgbClr val="FFDE66"/>
      </a:hlink>
      <a:folHlink>
        <a:srgbClr val="FF6565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pex">
  <a:themeElements>
    <a:clrScheme name="Custom 3">
      <a:dk1>
        <a:srgbClr val="005BD3"/>
      </a:dk1>
      <a:lt1>
        <a:srgbClr val="73D6FD"/>
      </a:lt1>
      <a:dk2>
        <a:srgbClr val="00349E"/>
      </a:dk2>
      <a:lt2>
        <a:srgbClr val="D2D2D2"/>
      </a:lt2>
      <a:accent1>
        <a:srgbClr val="2B71FF"/>
      </a:accent1>
      <a:accent2>
        <a:srgbClr val="87BAFF"/>
      </a:accent2>
      <a:accent3>
        <a:srgbClr val="000000"/>
      </a:accent3>
      <a:accent4>
        <a:srgbClr val="2B71FF"/>
      </a:accent4>
      <a:accent5>
        <a:srgbClr val="005BD3"/>
      </a:accent5>
      <a:accent6>
        <a:srgbClr val="002676"/>
      </a:accent6>
      <a:hlink>
        <a:srgbClr val="17BBFD"/>
      </a:hlink>
      <a:folHlink>
        <a:srgbClr val="4B98FF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ema">
  <a:themeElements>
    <a:clrScheme name="Office t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em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651</TotalTime>
  <Words>721</Words>
  <Application>Microsoft Office PowerPoint</Application>
  <PresentationFormat>On-screen Show (4:3)</PresentationFormat>
  <Paragraphs>439</Paragraphs>
  <Slides>26</Slides>
  <Notes>9</Notes>
  <HiddenSlides>0</HiddenSlides>
  <MMClips>33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Apex</vt:lpstr>
      <vt:lpstr>1_Apex</vt:lpstr>
      <vt:lpstr>Diseño predeterminado</vt:lpstr>
      <vt:lpstr>Office Theme</vt:lpstr>
      <vt:lpstr>Office 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KВИЗ ИЗ ВЕРОНАУКЕ</dc:title>
  <dc:creator>Home</dc:creator>
  <cp:lastModifiedBy>Dragan</cp:lastModifiedBy>
  <cp:revision>86</cp:revision>
  <dcterms:created xsi:type="dcterms:W3CDTF">2012-10-02T17:23:33Z</dcterms:created>
  <dcterms:modified xsi:type="dcterms:W3CDTF">2018-03-14T11:09:29Z</dcterms:modified>
</cp:coreProperties>
</file>