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4" r:id="rId9"/>
    <p:sldId id="265" r:id="rId10"/>
    <p:sldId id="263" r:id="rId11"/>
    <p:sldId id="262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33000" r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38200" y="2209800"/>
            <a:ext cx="76964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1. Које је световно име мајке Светог Саве?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0" y="1752600"/>
            <a:ext cx="8305800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3А </a:t>
            </a:r>
          </a:p>
          <a:p>
            <a:pPr algn="ctr"/>
            <a:r>
              <a:rPr lang="sr-Cyrl-C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Које године је почела градња храма Светог Саве на Врачару? 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2286000"/>
            <a:ext cx="8382000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3Б</a:t>
            </a:r>
          </a:p>
          <a:p>
            <a:pPr algn="ctr"/>
            <a:r>
              <a:rPr lang="sr-Cyrl-C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Које је ставио у нотни запис Химну Светог Саве?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5103674"/>
            <a:ext cx="830579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sr-Cyrl-CS" sz="5400" b="1" cap="none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1А) Шта је приказано на слици и где се то чува?</a:t>
            </a:r>
            <a:endParaRPr lang="en-US" sz="5400" b="1" cap="none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za_nemanjic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38600" y="0"/>
            <a:ext cx="51054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52400" y="381000"/>
            <a:ext cx="3657600" cy="609600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1Б) Како се зове фреска са слике и у ком манастиру се налази?</a:t>
            </a:r>
            <a:endParaRPr lang="en-US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" y="0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sr-Cyrl-C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2А) Који догађај представља слика и кад се он догодио?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" y="0"/>
            <a:ext cx="9144000" cy="259080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sr-Cyrl-C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2Б) На слици је представљено родно место ког српског жупана и како се оно звало?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5103674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3А) </a:t>
            </a:r>
            <a:r>
              <a:rPr lang="sr-Cyrl-CS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Препознајте манастир са слике.</a:t>
            </a:r>
            <a:endParaRPr lang="en-US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4303455"/>
            <a:ext cx="9198049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sr-Cyrl-CS" sz="4000" b="1" cap="none" spc="150" dirty="0" smtClean="0">
                <a:ln w="11430"/>
                <a:solidFill>
                  <a:schemeClr val="bg1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3Б) Поред Народне библиотеке, на слици се налази још једна грађевина у изградњи. О којој грађевини је реч?</a:t>
            </a:r>
            <a:endParaRPr lang="en-US" sz="4000" b="1" cap="none" spc="150" dirty="0">
              <a:ln w="11430"/>
              <a:solidFill>
                <a:schemeClr val="bg1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2438400"/>
            <a:ext cx="845615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 .Ко је био старији Вукан или Стефан?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98573" y="2967335"/>
            <a:ext cx="63468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3. Света гора или ...?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2209800"/>
            <a:ext cx="8684266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4. У ком манастиру се налазе мошти Стефана Немање?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2590800"/>
            <a:ext cx="785162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5. У ком месту се упокојио Свети Сава?</a:t>
            </a:r>
            <a:endParaRPr lang="en-US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" y="1295400"/>
            <a:ext cx="7620000" cy="426720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1А</a:t>
            </a:r>
          </a:p>
          <a:p>
            <a:pPr algn="ctr"/>
            <a:r>
              <a:rPr lang="sr-Cyrl-C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Од ког римског папе је Стефан Првовенчани успео да издејствује царску круну?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" y="1752600"/>
            <a:ext cx="7391400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1Б</a:t>
            </a:r>
          </a:p>
          <a:p>
            <a:pPr algn="ctr"/>
            <a:r>
              <a:rPr lang="sr-Cyrl-C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Који византијски цар је дао дозволу за градњу Хиландара?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1981200"/>
            <a:ext cx="7772400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2А</a:t>
            </a:r>
          </a:p>
          <a:p>
            <a:pPr algn="ctr"/>
            <a:r>
              <a:rPr lang="sr-Cyrl-C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Зашто је манастир Жича црвене боје?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19200" y="1447800"/>
            <a:ext cx="6496619" cy="42473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2Б</a:t>
            </a:r>
          </a:p>
          <a:p>
            <a:pPr algn="ctr"/>
            <a:r>
              <a:rPr lang="sr-Cyrl-C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Које године су спаљене мошти Светог Саве на Врачару?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</TotalTime>
  <Words>200</Words>
  <Application>Microsoft Office PowerPoint</Application>
  <PresentationFormat>On-screen Show (4:3)</PresentationFormat>
  <Paragraphs>23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Dragan</dc:creator>
  <cp:lastModifiedBy>Dragan</cp:lastModifiedBy>
  <cp:revision>29</cp:revision>
  <dcterms:created xsi:type="dcterms:W3CDTF">2006-08-16T00:00:00Z</dcterms:created>
  <dcterms:modified xsi:type="dcterms:W3CDTF">2017-01-20T13:38:07Z</dcterms:modified>
</cp:coreProperties>
</file>