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6" r:id="rId9"/>
    <p:sldId id="265" r:id="rId10"/>
    <p:sldId id="264" r:id="rId11"/>
    <p:sldId id="263" r:id="rId12"/>
    <p:sldId id="262" r:id="rId13"/>
    <p:sldId id="267" r:id="rId14"/>
    <p:sldId id="268" r:id="rId15"/>
    <p:sldId id="269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22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438400"/>
            <a:ext cx="719755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1. У ком месту је рођен Стефан Немања?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7693"/>
            <a:ext cx="9144000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3А</a:t>
            </a:r>
          </a:p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Стефан Немања и Мирослав (по коме је најстарији споменик писан на српскословенском језику носи име – Мирослављево јеванђеље) су у крвном сродству били...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676400"/>
            <a:ext cx="8305800" cy="3505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3Б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Шта су у крвном сродству </a:t>
            </a:r>
            <a:r>
              <a:rPr lang="sr-Cyrl-CS" sz="5400" b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били Свети Сава </a:t>
            </a:r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 краљ Владислав?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534400" cy="17526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1А)Препознајте Немањину задужбину са слике.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10367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1Б) Препознајте Немањину задужбину са слике.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"/>
            <a:ext cx="4267200" cy="25908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2А) Препознајте манастир на слици и чија задужбина је био?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272677"/>
            <a:ext cx="79248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2Б)Препознајте грађевину са слике и ко ју је саградио?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272677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3А) Како </a:t>
            </a:r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 зове манастир са слике и по којој икони је познат?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876800"/>
            <a:ext cx="9144000" cy="1981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3Б) Манастир Хиландар између осталог је познат и по овоме што је представљено на слици. О чему је реч?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1676400"/>
            <a:ext cx="744319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2. У ком манастиру се налази икона Богородица Тројеручица?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 descr="Savin pec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vin pec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2286000"/>
            <a:ext cx="65532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3. Који српски манастир су подигли Свети Сава и Стефан Првовенчани?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3529" y="2209800"/>
            <a:ext cx="82232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4. Где се налази </a:t>
            </a:r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чувена икона Белог Анђела?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1752600"/>
            <a:ext cx="78486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5. Спаљивањем моштију Светог Саве на Врачару Синана паша је хтео да заплаши устанике у ...?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447800"/>
            <a:ext cx="85344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1А</a:t>
            </a:r>
          </a:p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Како се зове наследник Светог Саве на архиепископском трону?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990600"/>
            <a:ext cx="70866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1Б</a:t>
            </a:r>
          </a:p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 ком манастиру је Свети Сава хиротонисао Арсенија Сремца за свог наследника?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762000"/>
            <a:ext cx="830580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2А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 ком граду је Свети Сава био хиротонисан за првог српског архиепископа и тиме добио самосталност Српске православне цркве?</a:t>
            </a:r>
            <a:endParaRPr lang="sr-Cyrl-CS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066800"/>
            <a:ext cx="73914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2Б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Који васељенски патријарх је хиротонисао Светог Саву за првог српског архиепископа?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Words>233</Words>
  <Application>Microsoft Office PowerPoint</Application>
  <PresentationFormat>On-screen Show (4:3)</PresentationFormat>
  <Paragraphs>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Dragan</dc:creator>
  <cp:lastModifiedBy>Dragan</cp:lastModifiedBy>
  <cp:revision>54</cp:revision>
  <dcterms:created xsi:type="dcterms:W3CDTF">2006-08-16T00:00:00Z</dcterms:created>
  <dcterms:modified xsi:type="dcterms:W3CDTF">2017-01-20T13:39:49Z</dcterms:modified>
</cp:coreProperties>
</file>