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0" r:id="rId4"/>
    <p:sldId id="259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29" autoAdjust="0"/>
  </p:normalViewPr>
  <p:slideViewPr>
    <p:cSldViewPr>
      <p:cViewPr varScale="1">
        <p:scale>
          <a:sx n="68" d="100"/>
          <a:sy n="68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2590800"/>
            <a:ext cx="645179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1. Чији син је био Стефан Немања?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752600"/>
            <a:ext cx="641694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3А</a:t>
            </a:r>
          </a:p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Чија задужбина је манастир Ђурђеви Ступови?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1752600"/>
            <a:ext cx="67056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3Б</a:t>
            </a:r>
          </a:p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Чија задужбина је манастир Милешево?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r-Cyrl-CS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1А) Дозволу за градњу овог манастира је дао византијски цар Алексије </a:t>
            </a:r>
            <a:r>
              <a:rPr lang="sr-Latn-CS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III A</a:t>
            </a:r>
            <a:r>
              <a:rPr lang="sr-Cyrl-CS" sz="4000" b="1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нђел. О ком манастиру је реч?</a:t>
            </a:r>
            <a:endParaRPr lang="en-US" sz="40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1" y="4572000"/>
            <a:ext cx="853440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1Б) У овом грчком манастиру Свети Сава је провео 19 година. Како је његово име?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10367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2А) Која грађевина је на слици и кад је почела њена градња?</a:t>
            </a:r>
            <a:endParaRPr lang="en-US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411450"/>
            <a:ext cx="9184115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sr-Cyrl-CS" sz="44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2Б) Која фреска је приказана на слици и где се она налази?</a:t>
            </a:r>
            <a:endParaRPr lang="en-US" sz="4400" b="1" cap="none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103674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3А)Препознајте грађевину са слике.</a:t>
            </a:r>
            <a:endParaRPr lang="en-US" sz="54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572000"/>
            <a:ext cx="86106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44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3Б) Који </a:t>
            </a:r>
            <a:r>
              <a:rPr lang="sr-Cyrl-CS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светитељи се налазе на фресци и у ком манастиру се налази фреска?</a:t>
            </a:r>
            <a:endParaRPr lang="en-US" sz="4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38200" y="1981200"/>
            <a:ext cx="7383151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2. Од ког имена потиче име Растко и шта је оно значило?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905000"/>
            <a:ext cx="715450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3. У ком манастиру се замонашио Свети Сава?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752600"/>
            <a:ext cx="8290728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4. Свети Сава је изборио самосталност Српске православне цркве, а ко је изборио самосталност српске државе?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29000" y="4572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362200"/>
            <a:ext cx="85344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5. Ко је пренео мошти Светог Саве у Србију?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Picture 2" descr="Savin pec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57600" y="533400"/>
            <a:ext cx="1500188" cy="13382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143000"/>
            <a:ext cx="79248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1А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Ка ком граду се упутила лађа на коју се укрцао Свети Сава у Будви, на првом поклоничком путовању?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524000"/>
            <a:ext cx="716280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1Б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На ком поклоничком путовању је Свети Сава посетио Никеју?</a:t>
            </a:r>
            <a:endParaRPr lang="sr-Cyrl-CS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1447800"/>
            <a:ext cx="8534400" cy="43434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2А</a:t>
            </a:r>
          </a:p>
          <a:p>
            <a:pPr algn="ctr"/>
            <a:r>
              <a:rPr lang="sr-Cyrl-C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Којим светитељима је посвећена црква у Трнову, у којој је био сахрањен Свети Сава?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1143000"/>
            <a:ext cx="7467600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2Б</a:t>
            </a:r>
          </a:p>
          <a:p>
            <a:pPr algn="ctr"/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Пре него што је дарована Светом Сави, икон</a:t>
            </a:r>
            <a:r>
              <a:rPr lang="sr-Latn-CS" sz="54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a</a:t>
            </a:r>
            <a:r>
              <a:rPr lang="sr-Cyrl-CS" sz="5400" b="1" cap="none" spc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sr-Cyrl-C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Богородица Тројеручица је била у ком манастиру?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</TotalTime>
  <Words>235</Words>
  <Application>Microsoft Office PowerPoint</Application>
  <PresentationFormat>On-screen Show (4:3)</PresentationFormat>
  <Paragraphs>23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Dragan</dc:creator>
  <cp:lastModifiedBy>Dragan</cp:lastModifiedBy>
  <cp:revision>50</cp:revision>
  <dcterms:created xsi:type="dcterms:W3CDTF">2006-08-16T00:00:00Z</dcterms:created>
  <dcterms:modified xsi:type="dcterms:W3CDTF">2017-01-20T13:38:22Z</dcterms:modified>
</cp:coreProperties>
</file>