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9E6B2-EE63-4DD6-959A-2FEA2B5C1FD6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056E81-8D13-4972-8476-9D6A41CB1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791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56E81-8D13-4972-8476-9D6A41CB1E7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62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828800"/>
            <a:ext cx="8382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1. Коју област је принц Растко добио на управу пре него што се замонашио?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524000"/>
            <a:ext cx="80010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3А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Који разлог је био за додавање треће руке на икони Пресвете Богородице Тројеручице?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17693"/>
            <a:ext cx="8610600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3Б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Поред иконе Тројеручице, Свети Сава је добио од монаха из лавре Светог Саве Освећеног још једну икону Пресвете Богородице. О којој икони се ради?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1А На слици се налази једна од Немањиних задужбина. О ком манастиру је реч?</a:t>
            </a:r>
            <a:endParaRPr 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8759" y="0"/>
            <a:ext cx="552524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1Б) Препознајте Немањину задужбину са слике.</a:t>
            </a:r>
            <a:endParaRPr 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i-sava iz kraljeve crkve u studenic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20801" y="0"/>
            <a:ext cx="51231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304800"/>
            <a:ext cx="40386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r-Cyrl-C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2А) У КОМ МАНАСТИРУ СЕ НАЛАЗИ ФРЕСКА СА СЛИКЕ?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i_sa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40480" y="1"/>
            <a:ext cx="5303519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28600"/>
            <a:ext cx="4038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C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2Б) У КОМ МАНАСТИРУ СЕ НАЛАЗИ ФРЕСКА СА СЛИКЕ?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5240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Која икона је приказана и због чега се тако зове?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19008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3Б) У овом манастиру се налазила икона Богородица Тројеручица. Реч је о манастиру...</a:t>
            </a:r>
            <a:endParaRPr lang="en-US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05000"/>
            <a:ext cx="84609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2. У ком манастиру се по предању чува лева рука Светог Саве?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828800"/>
            <a:ext cx="838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2209800"/>
            <a:ext cx="799859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3. Како се зову биографи Светог Саве?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828800"/>
            <a:ext cx="838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457200"/>
            <a:ext cx="792480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4. Свети Сава се замонашио у манастиру Светог Пантелејмона и у овом манастиру провео неко време након чега се преселио у који манастир?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52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828800"/>
            <a:ext cx="838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2057400"/>
            <a:ext cx="789955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5. Који турски везир је наредио да се спале мошти Светог Саве?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1676400"/>
            <a:ext cx="6672293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1А 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 прво поклоничко путовање Свети Сава је кренуо из које луке?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447800"/>
            <a:ext cx="82296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1Б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 ком граду се окончало друго поклоничко путовање Светог Саве?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219201"/>
            <a:ext cx="73914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2А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 ком манастиру је Свети Сава био када је Свети Симеон дошао на Свету гору?</a:t>
            </a:r>
            <a:endParaRPr lang="sr-Cyrl-CS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914400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2Б</a:t>
            </a:r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Испред ког манастира се догађа радња песме Војислава Илића “Свети Сава” (Ко удара тако позно у дубини ноћног мира, на капији затвореној, светогорског манастира...)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268</Words>
  <Application>Microsoft Office PowerPoint</Application>
  <PresentationFormat>On-screen Show (4:3)</PresentationFormat>
  <Paragraphs>23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Dragan</dc:creator>
  <cp:lastModifiedBy>Dragan</cp:lastModifiedBy>
  <cp:revision>51</cp:revision>
  <dcterms:created xsi:type="dcterms:W3CDTF">2006-08-16T00:00:00Z</dcterms:created>
  <dcterms:modified xsi:type="dcterms:W3CDTF">2017-01-20T13:26:32Z</dcterms:modified>
</cp:coreProperties>
</file>