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3" r:id="rId2"/>
    <p:sldId id="286" r:id="rId3"/>
    <p:sldId id="285" r:id="rId4"/>
    <p:sldId id="292" r:id="rId5"/>
    <p:sldId id="291" r:id="rId6"/>
    <p:sldId id="258" r:id="rId7"/>
    <p:sldId id="259" r:id="rId8"/>
    <p:sldId id="260" r:id="rId9"/>
    <p:sldId id="287" r:id="rId10"/>
    <p:sldId id="261" r:id="rId11"/>
    <p:sldId id="262" r:id="rId12"/>
    <p:sldId id="293" r:id="rId13"/>
    <p:sldId id="289" r:id="rId14"/>
    <p:sldId id="294" r:id="rId15"/>
    <p:sldId id="296" r:id="rId16"/>
    <p:sldId id="288" r:id="rId17"/>
    <p:sldId id="297" r:id="rId18"/>
    <p:sldId id="263" r:id="rId19"/>
    <p:sldId id="264" r:id="rId20"/>
    <p:sldId id="265" r:id="rId21"/>
    <p:sldId id="266" r:id="rId22"/>
    <p:sldId id="298" r:id="rId23"/>
    <p:sldId id="267" r:id="rId24"/>
    <p:sldId id="268" r:id="rId25"/>
    <p:sldId id="290" r:id="rId26"/>
    <p:sldId id="269" r:id="rId27"/>
    <p:sldId id="270" r:id="rId28"/>
    <p:sldId id="271" r:id="rId29"/>
    <p:sldId id="272" r:id="rId30"/>
    <p:sldId id="273" r:id="rId31"/>
    <p:sldId id="274" r:id="rId32"/>
    <p:sldId id="275" r:id="rId33"/>
    <p:sldId id="276" r:id="rId34"/>
    <p:sldId id="277" r:id="rId35"/>
    <p:sldId id="278" r:id="rId36"/>
    <p:sldId id="279" r:id="rId37"/>
    <p:sldId id="295" r:id="rId38"/>
    <p:sldId id="280" r:id="rId39"/>
    <p:sldId id="281" r:id="rId40"/>
    <p:sldId id="282" r:id="rId41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27.2.2017</a:t>
            </a:fld>
            <a:endParaRPr lang="sr-Cyrl-C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27.2.2017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27.2.2017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27.2.2017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27.2.2017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27.2.2017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27.2.2017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27.2.2017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27.2.2017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27.2.2017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27.2.2017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1BC7FC1-5AB2-4401-AE01-C9958B53385B}" type="datetimeFigureOut">
              <a:rPr lang="sr-Latn-CS" smtClean="0"/>
              <a:pPr/>
              <a:t>27.2.2017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285784" y="1428736"/>
            <a:ext cx="1010274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sr-Cyrl-CS" sz="32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СТАРОЗАВЕТНИ ПАТРИЈАРСИ - </a:t>
            </a:r>
            <a:r>
              <a:rPr lang="sr-Cyrl-CS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Ј</a:t>
            </a:r>
            <a:r>
              <a:rPr lang="sr-Latn-CS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O</a:t>
            </a:r>
            <a:r>
              <a:rPr lang="sr-Cyrl-CS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СИФ</a:t>
            </a:r>
            <a:endParaRPr lang="sr-Cyrl-CS" sz="32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428604"/>
            <a:ext cx="900115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ИЗБОР АВРАМА И ЊЕГОВИХ</a:t>
            </a:r>
          </a:p>
          <a:p>
            <a:pPr algn="ctr"/>
            <a:r>
              <a:rPr lang="sr-Cyrl-C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ПОТОМАКА КАО</a:t>
            </a:r>
          </a:p>
          <a:p>
            <a:pPr algn="ctr"/>
            <a:r>
              <a:rPr lang="sr-Cyrl-CS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ПОЧЕТАК ЦРКВЕ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ПРАВОСЛАВНИ КАТИХИЗИС</a:t>
            </a:r>
            <a:endParaRPr lang="en-US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5657671"/>
            <a:ext cx="449488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24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Марко Радаковић, вероучитељ</a:t>
            </a:r>
          </a:p>
          <a:p>
            <a:pPr algn="ctr"/>
            <a:r>
              <a:rPr lang="sr-Cyrl-CS" sz="24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Бачки Грачац</a:t>
            </a:r>
          </a:p>
          <a:p>
            <a:pPr algn="ctr"/>
            <a:r>
              <a:rPr lang="sr-Cyrl-CS" sz="24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Фебруар 2013. л. Г.</a:t>
            </a:r>
            <a:endParaRPr lang="en-US" sz="24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chemeClr val="bg1">
                  <a:lumMod val="95000"/>
                  <a:lumOff val="5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1" name="Picture 10" descr="DSCN1132.JPG"/>
          <p:cNvPicPr>
            <a:picLocks noChangeAspect="1"/>
          </p:cNvPicPr>
          <p:nvPr/>
        </p:nvPicPr>
        <p:blipFill>
          <a:blip r:embed="rId2" cstate="email"/>
          <a:srcRect l="41659" b="15410"/>
          <a:stretch>
            <a:fillRect/>
          </a:stretch>
        </p:blipFill>
        <p:spPr>
          <a:xfrm>
            <a:off x="4857752" y="1960900"/>
            <a:ext cx="2640902" cy="4462760"/>
          </a:xfrm>
          <a:prstGeom prst="ellipse">
            <a:avLst/>
          </a:prstGeom>
          <a:ln w="63500" cap="rnd"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34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524000" y="304800"/>
            <a:ext cx="6462404" cy="559155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3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524000" y="304800"/>
            <a:ext cx="6384036" cy="629593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Image result for bible josep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565" y="0"/>
            <a:ext cx="9165566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-213"/>
            <a:ext cx="7358082" cy="685821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Image result for bible joseph grape dre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Image result for joseph's dream sun moon star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71449"/>
            <a:ext cx="5124450" cy="668655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5845"/>
            <a:ext cx="9144000" cy="668215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08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362200" y="381000"/>
            <a:ext cx="4645586" cy="571195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N1136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28600" y="2133600"/>
            <a:ext cx="8655556" cy="254965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Image result for joseph's dream sun moon star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7484"/>
            <a:ext cx="8143900" cy="682051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of DSCN1136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2438399"/>
            <a:ext cx="9144000" cy="271047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676400"/>
            <a:ext cx="6912703" cy="329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Image result for bible joseph cows dre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9154734" cy="578645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39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28600" y="1066800"/>
            <a:ext cx="8763000" cy="469586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40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Image result for bible josep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838" y="857232"/>
            <a:ext cx="9038162" cy="471490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4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105837" y="0"/>
            <a:ext cx="4932326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4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667000" y="381000"/>
            <a:ext cx="3349752" cy="617222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43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596205"/>
            <a:ext cx="9245364" cy="572839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44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28600" y="228600"/>
            <a:ext cx="8534400" cy="64897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joseph's dream sun moon star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4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276600" y="228600"/>
            <a:ext cx="3320796" cy="640566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46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28600" y="1524000"/>
            <a:ext cx="8551164" cy="341833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4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859536" y="1316736"/>
            <a:ext cx="7424928" cy="422452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4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35787" cy="6477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49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28599" y="228600"/>
            <a:ext cx="8697787" cy="5715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50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58462" y="0"/>
            <a:ext cx="8227076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N115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Image result for bible josep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565" y="0"/>
            <a:ext cx="9165566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52.JPG"/>
          <p:cNvPicPr>
            <a:picLocks noChangeAspect="1"/>
          </p:cNvPicPr>
          <p:nvPr/>
        </p:nvPicPr>
        <p:blipFill>
          <a:blip r:embed="rId2" cstate="email">
            <a:lum bright="10000"/>
          </a:blip>
          <a:stretch>
            <a:fillRect/>
          </a:stretch>
        </p:blipFill>
        <p:spPr>
          <a:xfrm>
            <a:off x="1752600" y="161544"/>
            <a:ext cx="5131308" cy="653491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5334000"/>
            <a:ext cx="5486400" cy="522288"/>
          </a:xfrm>
        </p:spPr>
        <p:txBody>
          <a:bodyPr>
            <a:noAutofit/>
          </a:bodyPr>
          <a:lstStyle/>
          <a:p>
            <a:r>
              <a:rPr lang="sr-Cyrl-CS" sz="4400" dirty="0" smtClean="0"/>
              <a:t>Аврам </a:t>
            </a:r>
            <a:br>
              <a:rPr lang="sr-Cyrl-CS" sz="4400" dirty="0" smtClean="0"/>
            </a:br>
            <a:r>
              <a:rPr lang="sr-Cyrl-CS" sz="4400" dirty="0" smtClean="0"/>
              <a:t>Исак</a:t>
            </a:r>
            <a:br>
              <a:rPr lang="sr-Cyrl-CS" sz="4400" dirty="0" smtClean="0"/>
            </a:br>
            <a:r>
              <a:rPr lang="sr-Cyrl-CS" sz="4400" dirty="0" smtClean="0"/>
              <a:t>Јаков</a:t>
            </a:r>
            <a:br>
              <a:rPr lang="sr-Cyrl-CS" sz="4400" dirty="0" smtClean="0"/>
            </a:br>
            <a:r>
              <a:rPr lang="sr-Cyrl-CS" sz="4400" dirty="0" smtClean="0"/>
              <a:t>Јосиф</a:t>
            </a:r>
            <a:endParaRPr lang="sr-Cyrl-CS" sz="4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304800" y="228600"/>
            <a:ext cx="5486400" cy="530352"/>
          </a:xfrm>
        </p:spPr>
        <p:txBody>
          <a:bodyPr>
            <a:noAutofit/>
          </a:bodyPr>
          <a:lstStyle/>
          <a:p>
            <a:r>
              <a:rPr lang="sr-Cyrl-CS" sz="3600" dirty="0" smtClean="0">
                <a:solidFill>
                  <a:schemeClr val="bg1"/>
                </a:solidFill>
              </a:rPr>
              <a:t>Имена четири старозаветна патријарха или праоца </a:t>
            </a:r>
          </a:p>
          <a:p>
            <a:r>
              <a:rPr lang="sr-Cyrl-CS" sz="3600" dirty="0" smtClean="0">
                <a:solidFill>
                  <a:schemeClr val="bg1"/>
                </a:solidFill>
              </a:rPr>
              <a:t> ( реч ПАТРИЈАРХ значи ПРВИ ОТАЦ)</a:t>
            </a:r>
            <a:endParaRPr lang="sr-Cyrl-C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3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002536" y="434340"/>
            <a:ext cx="5138928" cy="598932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828800" y="228600"/>
            <a:ext cx="2133600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 smtClean="0"/>
              <a:t>А В Р А М</a:t>
            </a:r>
            <a:endParaRPr lang="sr-Cyrl-CS" b="1" dirty="0"/>
          </a:p>
        </p:txBody>
      </p:sp>
      <p:sp>
        <p:nvSpPr>
          <p:cNvPr id="3" name="Oval 2"/>
          <p:cNvSpPr/>
          <p:nvPr/>
        </p:nvSpPr>
        <p:spPr>
          <a:xfrm>
            <a:off x="4495800" y="381000"/>
            <a:ext cx="22098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 smtClean="0"/>
              <a:t>С А Р А</a:t>
            </a:r>
            <a:endParaRPr lang="sr-Cyrl-CS" b="1" dirty="0"/>
          </a:p>
        </p:txBody>
      </p:sp>
      <p:sp>
        <p:nvSpPr>
          <p:cNvPr id="8" name="Rectangle 7"/>
          <p:cNvSpPr/>
          <p:nvPr/>
        </p:nvSpPr>
        <p:spPr>
          <a:xfrm>
            <a:off x="3886200" y="228600"/>
            <a:ext cx="60946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sr-Cyrl-CS" sz="6000" dirty="0">
                <a:solidFill>
                  <a:prstClr val="black"/>
                </a:solidFill>
              </a:rPr>
              <a:t>+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2515394" y="1523206"/>
            <a:ext cx="762000" cy="1588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905000" y="1981200"/>
            <a:ext cx="19050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 smtClean="0"/>
              <a:t>И С А К </a:t>
            </a:r>
            <a:endParaRPr lang="sr-Cyrl-C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810000" y="1752600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6000" dirty="0" smtClean="0"/>
              <a:t>+</a:t>
            </a:r>
            <a:endParaRPr lang="sr-Cyrl-CS" sz="6000" dirty="0"/>
          </a:p>
        </p:txBody>
      </p:sp>
      <p:sp>
        <p:nvSpPr>
          <p:cNvPr id="13" name="Rectangle 12"/>
          <p:cNvSpPr/>
          <p:nvPr/>
        </p:nvSpPr>
        <p:spPr>
          <a:xfrm>
            <a:off x="4419600" y="1981200"/>
            <a:ext cx="20574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 smtClean="0"/>
              <a:t>Р Е В Е К А </a:t>
            </a:r>
            <a:endParaRPr lang="sr-Cyrl-CS" b="1" dirty="0"/>
          </a:p>
        </p:txBody>
      </p:sp>
      <p:cxnSp>
        <p:nvCxnSpPr>
          <p:cNvPr id="15" name="Straight Arrow Connector 14"/>
          <p:cNvCxnSpPr/>
          <p:nvPr/>
        </p:nvCxnSpPr>
        <p:spPr>
          <a:xfrm rot="5400000">
            <a:off x="2553494" y="3161506"/>
            <a:ext cx="838200" cy="1588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2057400" y="3581400"/>
            <a:ext cx="1600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 smtClean="0"/>
              <a:t>Ј А К О В </a:t>
            </a:r>
            <a:endParaRPr lang="sr-Cyrl-CS" b="1" dirty="0"/>
          </a:p>
        </p:txBody>
      </p:sp>
      <p:cxnSp>
        <p:nvCxnSpPr>
          <p:cNvPr id="20" name="Straight Arrow Connector 19"/>
          <p:cNvCxnSpPr/>
          <p:nvPr/>
        </p:nvCxnSpPr>
        <p:spPr>
          <a:xfrm rot="10800000" flipV="1">
            <a:off x="914400" y="2514600"/>
            <a:ext cx="2133600" cy="914400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nip Same Side Corner Rectangle 20"/>
          <p:cNvSpPr/>
          <p:nvPr/>
        </p:nvSpPr>
        <p:spPr>
          <a:xfrm>
            <a:off x="0" y="3505200"/>
            <a:ext cx="1752600" cy="533400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 smtClean="0"/>
              <a:t>И С А В </a:t>
            </a:r>
            <a:endParaRPr lang="sr-Cyrl-C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609600" y="2286000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 smtClean="0"/>
              <a:t>ОКО 2000. година пре Христа</a:t>
            </a:r>
            <a:endParaRPr lang="sr-Cyrl-CS" dirty="0"/>
          </a:p>
        </p:txBody>
      </p:sp>
      <p:sp>
        <p:nvSpPr>
          <p:cNvPr id="14" name="TextBox 13"/>
          <p:cNvSpPr txBox="1"/>
          <p:nvPr/>
        </p:nvSpPr>
        <p:spPr>
          <a:xfrm>
            <a:off x="3657600" y="3352800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6000" dirty="0" smtClean="0"/>
              <a:t>+</a:t>
            </a:r>
            <a:endParaRPr lang="sr-Cyrl-CS" sz="6000" dirty="0"/>
          </a:p>
        </p:txBody>
      </p:sp>
      <p:sp>
        <p:nvSpPr>
          <p:cNvPr id="17" name="Rectangle 16"/>
          <p:cNvSpPr/>
          <p:nvPr/>
        </p:nvSpPr>
        <p:spPr>
          <a:xfrm>
            <a:off x="4343400" y="3581400"/>
            <a:ext cx="20574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 smtClean="0"/>
              <a:t>Р АХИЉА </a:t>
            </a:r>
            <a:endParaRPr lang="sr-Cyrl-CS" b="1" dirty="0"/>
          </a:p>
        </p:txBody>
      </p:sp>
      <p:cxnSp>
        <p:nvCxnSpPr>
          <p:cNvPr id="18" name="Straight Arrow Connector 17"/>
          <p:cNvCxnSpPr/>
          <p:nvPr/>
        </p:nvCxnSpPr>
        <p:spPr>
          <a:xfrm rot="5400000">
            <a:off x="2401094" y="4533106"/>
            <a:ext cx="838200" cy="1588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828800" y="4953000"/>
            <a:ext cx="20574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 smtClean="0"/>
              <a:t>Ј О С И Ф </a:t>
            </a:r>
            <a:endParaRPr lang="sr-Cyrl-CS" b="1" dirty="0"/>
          </a:p>
        </p:txBody>
      </p:sp>
      <p:sp>
        <p:nvSpPr>
          <p:cNvPr id="23" name="Rectangle 22"/>
          <p:cNvSpPr/>
          <p:nvPr/>
        </p:nvSpPr>
        <p:spPr>
          <a:xfrm>
            <a:off x="4419600" y="4953000"/>
            <a:ext cx="37338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 smtClean="0"/>
              <a:t>ЈОШ 11 СИНОВА  </a:t>
            </a:r>
            <a:endParaRPr lang="sr-Cyrl-CS" b="1" dirty="0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3125788" y="4038600"/>
            <a:ext cx="2436812" cy="914400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000"/>
                            </p:stCondLst>
                            <p:childTnLst>
                              <p:par>
                                <p:cTn id="10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6000"/>
                            </p:stCondLst>
                            <p:childTnLst>
                              <p:par>
                                <p:cTn id="10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8" grpId="0"/>
      <p:bldP spid="11" grpId="0" animBg="1"/>
      <p:bldP spid="11" grpId="1" animBg="1"/>
      <p:bldP spid="12" grpId="0"/>
      <p:bldP spid="13" grpId="0" animBg="1"/>
      <p:bldP spid="16" grpId="0" animBg="1"/>
      <p:bldP spid="16" grpId="1" animBg="1"/>
      <p:bldP spid="21" grpId="0" animBg="1"/>
      <p:bldP spid="14" grpId="0"/>
      <p:bldP spid="17" grpId="0" animBg="1"/>
      <p:bldP spid="19" grpId="0" animBg="1"/>
      <p:bldP spid="19" grpId="1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Image result for bible josep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33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77724" y="309372"/>
            <a:ext cx="8988552" cy="623925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990600"/>
            <a:ext cx="6324600" cy="4898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08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057400" y="457200"/>
            <a:ext cx="4863084" cy="567767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0"/>
            <a:ext cx="5929354" cy="678305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91</Words>
  <Application>Microsoft Office PowerPoint</Application>
  <PresentationFormat>On-screen Show (4:3)</PresentationFormat>
  <Paragraphs>24</Paragraphs>
  <Slides>40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Apex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Аврам  Исак Јаков Јосиф</vt:lpstr>
      <vt:lpstr>Slide 40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ЈОСИФ</dc:title>
  <dc:creator>Home</dc:creator>
  <cp:lastModifiedBy>notebook</cp:lastModifiedBy>
  <cp:revision>5</cp:revision>
  <dcterms:created xsi:type="dcterms:W3CDTF">2013-10-15T09:52:43Z</dcterms:created>
  <dcterms:modified xsi:type="dcterms:W3CDTF">2017-02-27T09:38:21Z</dcterms:modified>
</cp:coreProperties>
</file>