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8" r:id="rId3"/>
    <p:sldId id="273" r:id="rId4"/>
    <p:sldId id="274" r:id="rId5"/>
    <p:sldId id="275" r:id="rId6"/>
    <p:sldId id="278" r:id="rId7"/>
    <p:sldId id="271" r:id="rId8"/>
    <p:sldId id="270" r:id="rId9"/>
    <p:sldId id="276" r:id="rId10"/>
    <p:sldId id="277" r:id="rId11"/>
    <p:sldId id="272" r:id="rId12"/>
    <p:sldId id="325" r:id="rId13"/>
    <p:sldId id="279" r:id="rId14"/>
    <p:sldId id="265" r:id="rId15"/>
    <p:sldId id="280" r:id="rId16"/>
    <p:sldId id="282" r:id="rId17"/>
    <p:sldId id="283" r:id="rId18"/>
    <p:sldId id="285" r:id="rId19"/>
    <p:sldId id="293" r:id="rId20"/>
    <p:sldId id="292" r:id="rId21"/>
    <p:sldId id="287" r:id="rId22"/>
    <p:sldId id="288" r:id="rId23"/>
    <p:sldId id="289" r:id="rId24"/>
    <p:sldId id="290" r:id="rId25"/>
    <p:sldId id="328" r:id="rId26"/>
    <p:sldId id="264" r:id="rId27"/>
    <p:sldId id="294" r:id="rId28"/>
    <p:sldId id="296" r:id="rId29"/>
    <p:sldId id="298" r:id="rId30"/>
    <p:sldId id="299" r:id="rId31"/>
    <p:sldId id="311" r:id="rId32"/>
    <p:sldId id="300" r:id="rId33"/>
    <p:sldId id="301" r:id="rId34"/>
    <p:sldId id="302" r:id="rId35"/>
    <p:sldId id="303" r:id="rId36"/>
    <p:sldId id="312" r:id="rId37"/>
    <p:sldId id="304" r:id="rId38"/>
    <p:sldId id="305" r:id="rId39"/>
    <p:sldId id="306" r:id="rId40"/>
    <p:sldId id="307" r:id="rId41"/>
    <p:sldId id="309" r:id="rId42"/>
    <p:sldId id="321" r:id="rId43"/>
    <p:sldId id="322" r:id="rId44"/>
    <p:sldId id="316" r:id="rId45"/>
    <p:sldId id="318" r:id="rId46"/>
    <p:sldId id="326" r:id="rId47"/>
    <p:sldId id="327" r:id="rId48"/>
    <p:sldId id="323" r:id="rId49"/>
    <p:sldId id="319" r:id="rId50"/>
    <p:sldId id="320" r:id="rId51"/>
    <p:sldId id="314" r:id="rId52"/>
    <p:sldId id="315" r:id="rId53"/>
    <p:sldId id="324" r:id="rId54"/>
    <p:sldId id="313" r:id="rId55"/>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81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p>
            <a:fld id="{620B20A1-2FBC-4BEF-A4F3-1DC9F2A1B4DE}" type="datetimeFigureOut">
              <a:rPr lang="sr-Latn-CS" smtClean="0"/>
              <a:pPr/>
              <a:t>7.9.2025.</a:t>
            </a:fld>
            <a:endParaRPr lang="sr-Cyrl-CS"/>
          </a:p>
        </p:txBody>
      </p:sp>
      <p:sp>
        <p:nvSpPr>
          <p:cNvPr id="17" name="Footer Placeholder 16"/>
          <p:cNvSpPr>
            <a:spLocks noGrp="1"/>
          </p:cNvSpPr>
          <p:nvPr>
            <p:ph type="ftr" sz="quarter" idx="11"/>
          </p:nvPr>
        </p:nvSpPr>
        <p:spPr/>
        <p:txBody>
          <a:bodyPr/>
          <a:lstStyle/>
          <a:p>
            <a:endParaRPr lang="sr-Cyrl-CS"/>
          </a:p>
        </p:txBody>
      </p:sp>
      <p:sp>
        <p:nvSpPr>
          <p:cNvPr id="29" name="Slide Number Placeholder 28"/>
          <p:cNvSpPr>
            <a:spLocks noGrp="1"/>
          </p:cNvSpPr>
          <p:nvPr>
            <p:ph type="sldNum" sz="quarter" idx="12"/>
          </p:nvPr>
        </p:nvSpPr>
        <p:spPr/>
        <p:txBody>
          <a:bodyPr/>
          <a:lstStyle/>
          <a:p>
            <a:fld id="{08C3D146-02E3-48CF-93F8-3B30940F2168}" type="slidenum">
              <a:rPr lang="sr-Cyrl-CS" smtClean="0"/>
              <a:pPr/>
              <a:t>‹#›</a:t>
            </a:fld>
            <a:endParaRPr lang="sr-Cyrl-C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a:t>Click to edit Master title style</a:t>
            </a:r>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20B20A1-2FBC-4BEF-A4F3-1DC9F2A1B4DE}" type="datetimeFigureOut">
              <a:rPr lang="sr-Latn-CS" smtClean="0"/>
              <a:pPr/>
              <a:t>7.9.2025.</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p>
            <a:r>
              <a:rPr kumimoji="0" lang="en-US"/>
              <a:t>Click to edit Master title style</a:t>
            </a:r>
          </a:p>
        </p:txBody>
      </p:sp>
      <p:sp>
        <p:nvSpPr>
          <p:cNvPr id="3" name="Vertical Text Placeholder 2"/>
          <p:cNvSpPr>
            <a:spLocks noGrp="1"/>
          </p:cNvSpPr>
          <p:nvPr>
            <p:ph type="body" orient="vert" idx="1"/>
          </p:nvPr>
        </p:nvSpPr>
        <p:spPr>
          <a:xfrm>
            <a:off x="609600" y="274639"/>
            <a:ext cx="5867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20B20A1-2FBC-4BEF-A4F3-1DC9F2A1B4DE}" type="datetimeFigureOut">
              <a:rPr lang="sr-Latn-CS" smtClean="0"/>
              <a:pPr/>
              <a:t>7.9.2025.</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20B20A1-2FBC-4BEF-A4F3-1DC9F2A1B4DE}" type="datetimeFigureOut">
              <a:rPr lang="sr-Latn-CS" smtClean="0"/>
              <a:pPr/>
              <a:t>7.9.2025.</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20B20A1-2FBC-4BEF-A4F3-1DC9F2A1B4DE}" type="datetimeFigureOut">
              <a:rPr lang="sr-Latn-CS" smtClean="0"/>
              <a:pPr/>
              <a:t>7.9.2025.</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08C3D146-02E3-48CF-93F8-3B30940F2168}" type="slidenum">
              <a:rPr lang="sr-Cyrl-CS" smtClean="0"/>
              <a:pPr/>
              <a:t>‹#›</a:t>
            </a:fld>
            <a:endParaRPr lang="sr-Cyrl-C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a:t>Click to edit Master title style</a:t>
            </a:r>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r>
              <a:rPr kumimoji="0" lang="en-US"/>
              <a:t>Click to edit Master title style</a:t>
            </a:r>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20B20A1-2FBC-4BEF-A4F3-1DC9F2A1B4DE}" type="datetimeFigureOut">
              <a:rPr lang="sr-Latn-CS" smtClean="0"/>
              <a:pPr/>
              <a:t>7.9.2025.</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a:t>Click to edit Master title style</a:t>
            </a:r>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20B20A1-2FBC-4BEF-A4F3-1DC9F2A1B4DE}" type="datetimeFigureOut">
              <a:rPr lang="sr-Latn-CS" smtClean="0"/>
              <a:pPr/>
              <a:t>7.9.2025.</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08C3D146-02E3-48CF-93F8-3B30940F2168}" type="slidenum">
              <a:rPr lang="sr-Cyrl-CS" smtClean="0"/>
              <a:pPr/>
              <a:t>‹#›</a:t>
            </a:fld>
            <a:endParaRPr lang="sr-Cyrl-C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a:t>Click to edit Master title style</a:t>
            </a:r>
          </a:p>
        </p:txBody>
      </p:sp>
      <p:sp>
        <p:nvSpPr>
          <p:cNvPr id="3" name="Date Placeholder 2"/>
          <p:cNvSpPr>
            <a:spLocks noGrp="1"/>
          </p:cNvSpPr>
          <p:nvPr>
            <p:ph type="dt" sz="half" idx="10"/>
          </p:nvPr>
        </p:nvSpPr>
        <p:spPr/>
        <p:txBody>
          <a:bodyPr/>
          <a:lstStyle/>
          <a:p>
            <a:fld id="{620B20A1-2FBC-4BEF-A4F3-1DC9F2A1B4DE}" type="datetimeFigureOut">
              <a:rPr lang="sr-Latn-CS" smtClean="0"/>
              <a:pPr/>
              <a:t>7.9.2025.</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0B20A1-2FBC-4BEF-A4F3-1DC9F2A1B4DE}" type="datetimeFigureOut">
              <a:rPr lang="sr-Latn-CS" smtClean="0"/>
              <a:pPr/>
              <a:t>7.9.2025.</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a:t>Click to edit Master title style</a:t>
            </a:r>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20B20A1-2FBC-4BEF-A4F3-1DC9F2A1B4DE}" type="datetimeFigureOut">
              <a:rPr lang="sr-Latn-CS" smtClean="0"/>
              <a:pPr/>
              <a:t>7.9.2025.</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08C3D146-02E3-48CF-93F8-3B30940F2168}" type="slidenum">
              <a:rPr lang="sr-Cyrl-CS" smtClean="0"/>
              <a:pPr/>
              <a:t>‹#›</a:t>
            </a:fld>
            <a:endParaRPr lang="sr-Cyrl-C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a:t>Click to edit Master title style</a:t>
            </a:r>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a:t>Click icon to add picture</a:t>
            </a:r>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p>
            <a:fld id="{620B20A1-2FBC-4BEF-A4F3-1DC9F2A1B4DE}" type="datetimeFigureOut">
              <a:rPr lang="sr-Latn-CS" smtClean="0"/>
              <a:pPr/>
              <a:t>7.9.2025.</a:t>
            </a:fld>
            <a:endParaRPr lang="sr-Cyrl-CS"/>
          </a:p>
        </p:txBody>
      </p:sp>
      <p:sp>
        <p:nvSpPr>
          <p:cNvPr id="6" name="Footer Placeholder 5"/>
          <p:cNvSpPr>
            <a:spLocks noGrp="1"/>
          </p:cNvSpPr>
          <p:nvPr>
            <p:ph type="ftr" sz="quarter" idx="11"/>
          </p:nvPr>
        </p:nvSpPr>
        <p:spPr>
          <a:xfrm>
            <a:off x="914400" y="55499"/>
            <a:ext cx="5562600" cy="365125"/>
          </a:xfrm>
        </p:spPr>
        <p:txBody>
          <a:bodyPr/>
          <a:lstStyle/>
          <a:p>
            <a:endParaRPr lang="sr-Cyrl-CS"/>
          </a:p>
        </p:txBody>
      </p:sp>
      <p:sp>
        <p:nvSpPr>
          <p:cNvPr id="7" name="Slide Number Placeholder 6"/>
          <p:cNvSpPr>
            <a:spLocks noGrp="1"/>
          </p:cNvSpPr>
          <p:nvPr>
            <p:ph type="sldNum" sz="quarter" idx="12"/>
          </p:nvPr>
        </p:nvSpPr>
        <p:spPr>
          <a:xfrm>
            <a:off x="8610600" y="55499"/>
            <a:ext cx="457200" cy="365125"/>
          </a:xfrm>
        </p:spPr>
        <p:txBody>
          <a:bodyPr/>
          <a:lstStyle/>
          <a:p>
            <a:fld id="{08C3D146-02E3-48CF-93F8-3B30940F2168}" type="slidenum">
              <a:rPr lang="sr-Cyrl-CS" smtClean="0"/>
              <a:pPr/>
              <a:t>‹#›</a:t>
            </a:fld>
            <a:endParaRPr lang="sr-Cyrl-C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p>
            <a:r>
              <a:rPr kumimoji="0" lang="en-US"/>
              <a:t>Click to edit Master title style</a:t>
            </a:r>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620B20A1-2FBC-4BEF-A4F3-1DC9F2A1B4DE}" type="datetimeFigureOut">
              <a:rPr lang="sr-Latn-CS" smtClean="0"/>
              <a:pPr/>
              <a:t>7.9.2025.</a:t>
            </a:fld>
            <a:endParaRPr lang="sr-Cyrl-C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sr-Cyrl-C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08C3D146-02E3-48CF-93F8-3B30940F2168}" type="slidenum">
              <a:rPr lang="sr-Cyrl-CS" smtClean="0"/>
              <a:pPr/>
              <a:t>‹#›</a:t>
            </a:fld>
            <a:endParaRPr lang="sr-Cyrl-C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fade/>
  </p:transition>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video" Target="file:///D:\&#1044;&#1059;&#1061;&#1054;&#1042;&#1053;&#1054;\&#1042;&#8218;&#1045;%20&#1056;%20&#1054;%20&#1053;%20&#1040;%20&#1059;%20&#1050;%20&#1040;\&#1050;&#1051;&#1048;&#1055;&#1054;&#1042;&#1048;\&#1055;&#1056;&#1040;&#1047;&#1053;&#1048;&#1062;&#1048;\&#1041;&#1083;&#1072;&#1075;&#1086;&#1074;&#1077;&#1089;&#1090;&#1080;.wmv"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video" Target="file:///D:\&#1044;&#1059;&#1061;&#1054;&#1042;&#1053;&#1054;\&#1042;&#8218;&#1045;%20&#1056;%20&#1054;%20&#1053;%20&#1040;%20&#1059;%20&#1050;%20&#1040;\&#1050;&#1051;&#1048;&#1055;&#1054;&#1042;&#1048;\&#1055;&#1056;&#1040;&#1047;&#1053;&#1048;&#1062;&#1048;\&#1041;&#1086;&#1078;&#1080;&#1115;.wmv"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jesus_painting_1024x768.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428596" y="4357694"/>
            <a:ext cx="8472518" cy="1975104"/>
          </a:xfrm>
        </p:spPr>
        <p:txBody>
          <a:bodyPr/>
          <a:lstStyle/>
          <a:p>
            <a:r>
              <a:rPr lang="sr-Cyrl-CS" sz="6600">
                <a:effectLst>
                  <a:glow rad="228600">
                    <a:schemeClr val="accent4">
                      <a:satMod val="175000"/>
                      <a:alpha val="40000"/>
                    </a:schemeClr>
                  </a:glow>
                  <a:reflection blurRad="12700" stA="34000" endA="740" endPos="53000" dir="5400000" sy="-100000" algn="bl" rotWithShape="0"/>
                </a:effectLst>
              </a:rPr>
              <a:t>јеванђеље </a:t>
            </a:r>
            <a:r>
              <a:rPr lang="sr-Cyrl-CS" sz="6600" dirty="0">
                <a:effectLst>
                  <a:glow rad="228600">
                    <a:schemeClr val="accent4">
                      <a:satMod val="175000"/>
                      <a:alpha val="40000"/>
                    </a:schemeClr>
                  </a:glow>
                  <a:reflection blurRad="12700" stA="34000" endA="740" endPos="53000" dir="5400000" sy="-100000" algn="bl" rotWithShape="0"/>
                </a:effectLst>
              </a:rPr>
              <a:t>1</a:t>
            </a:r>
            <a:br>
              <a:rPr lang="sr-Latn-CS" sz="6600" dirty="0">
                <a:effectLst>
                  <a:glow rad="228600">
                    <a:schemeClr val="accent4">
                      <a:satMod val="175000"/>
                      <a:alpha val="40000"/>
                    </a:schemeClr>
                  </a:glow>
                  <a:reflection blurRad="12700" stA="34000" endA="740" endPos="53000" dir="5400000" sy="-100000" algn="bl" rotWithShape="0"/>
                </a:effectLst>
              </a:rPr>
            </a:br>
            <a:r>
              <a:rPr lang="sr-Cyrl-CS" sz="3600" dirty="0">
                <a:effectLst>
                  <a:glow rad="228600">
                    <a:schemeClr val="accent4">
                      <a:satMod val="175000"/>
                      <a:alpha val="40000"/>
                    </a:schemeClr>
                  </a:glow>
                  <a:reflection blurRad="12700" stA="34000" endA="740" endPos="53000" dir="5400000" sy="-100000" algn="bl" rotWithShape="0"/>
                </a:effectLst>
              </a:rPr>
              <a:t>праслике,Благовести,божић</a:t>
            </a:r>
            <a:r>
              <a:rPr lang="sr-Latn-CS" sz="3600" dirty="0">
                <a:effectLst>
                  <a:glow rad="228600">
                    <a:schemeClr val="accent4">
                      <a:satMod val="175000"/>
                      <a:alpha val="40000"/>
                    </a:schemeClr>
                  </a:glow>
                  <a:reflection blurRad="12700" stA="34000" endA="740" endPos="53000" dir="5400000" sy="-100000" algn="bl" rotWithShape="0"/>
                </a:effectLst>
              </a:rPr>
              <a:t>,</a:t>
            </a:r>
            <a:r>
              <a:rPr lang="sr-Cyrl-CS" sz="3600" dirty="0">
                <a:effectLst>
                  <a:glow rad="228600">
                    <a:schemeClr val="accent4">
                      <a:satMod val="175000"/>
                      <a:alpha val="40000"/>
                    </a:schemeClr>
                  </a:glow>
                  <a:reflection blurRad="12700" stA="34000" endA="740" endPos="53000" dir="5400000" sy="-100000" algn="bl" rotWithShape="0"/>
                </a:effectLst>
              </a:rPr>
              <a:t>СРЕТЕЊЕ</a:t>
            </a:r>
            <a:endParaRPr lang="sr-Cyrl-CS" sz="6600" dirty="0">
              <a:effectLst>
                <a:glow rad="228600">
                  <a:schemeClr val="accent4">
                    <a:satMod val="175000"/>
                    <a:alpha val="40000"/>
                  </a:schemeClr>
                </a:glow>
                <a:reflection blurRad="12700" stA="34000" endA="740" endPos="53000" dir="5400000" sy="-100000" algn="bl" rotWithShape="0"/>
              </a:effectLst>
            </a:endParaRPr>
          </a:p>
        </p:txBody>
      </p:sp>
      <p:sp>
        <p:nvSpPr>
          <p:cNvPr id="3" name="Subtitle 2"/>
          <p:cNvSpPr>
            <a:spLocks noGrp="1"/>
          </p:cNvSpPr>
          <p:nvPr>
            <p:ph type="subTitle" idx="1"/>
          </p:nvPr>
        </p:nvSpPr>
        <p:spPr/>
        <p:txBody>
          <a:bodyPr>
            <a:normAutofit/>
          </a:bodyPr>
          <a:lstStyle/>
          <a:p>
            <a:r>
              <a:rPr lang="sr-Cyrl-CS" dirty="0"/>
              <a:t>Православни катихизис</a:t>
            </a:r>
          </a:p>
        </p:txBody>
      </p:sp>
      <p:sp>
        <p:nvSpPr>
          <p:cNvPr id="4" name="TextBox 3"/>
          <p:cNvSpPr txBox="1"/>
          <p:nvPr/>
        </p:nvSpPr>
        <p:spPr>
          <a:xfrm>
            <a:off x="5429256" y="6000768"/>
            <a:ext cx="3403111" cy="646331"/>
          </a:xfrm>
          <a:prstGeom prst="rect">
            <a:avLst/>
          </a:prstGeom>
          <a:noFill/>
        </p:spPr>
        <p:txBody>
          <a:bodyPr wrap="none" rtlCol="0">
            <a:spAutoFit/>
          </a:bodyPr>
          <a:lstStyle/>
          <a:p>
            <a:r>
              <a:rPr lang="sr-Cyrl-CS" b="1" dirty="0"/>
              <a:t>Марко Радаковић, вероучитељ</a:t>
            </a:r>
          </a:p>
          <a:p>
            <a:r>
              <a:rPr lang="sr-Cyrl-CS" b="1" dirty="0"/>
              <a:t>Бачки Грачац 2012.</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512064"/>
            <a:ext cx="8043890" cy="5988770"/>
          </a:xfrm>
        </p:spPr>
        <p:txBody>
          <a:bodyPr/>
          <a:lstStyle/>
          <a:p>
            <a:br>
              <a:rPr lang="sr-Cyrl-CS" sz="1800" dirty="0"/>
            </a:br>
            <a:br>
              <a:rPr lang="sr-Cyrl-CS" sz="1800" dirty="0"/>
            </a:br>
            <a:br>
              <a:rPr lang="sr-Cyrl-CS" sz="1800" dirty="0"/>
            </a:br>
            <a:br>
              <a:rPr lang="sr-Cyrl-CS" sz="1800" dirty="0"/>
            </a:br>
            <a:endParaRPr lang="sr-Cyrl-CS" sz="1800" dirty="0"/>
          </a:p>
        </p:txBody>
      </p:sp>
      <p:sp>
        <p:nvSpPr>
          <p:cNvPr id="5" name="Content Placeholder 4"/>
          <p:cNvSpPr>
            <a:spLocks noGrp="1"/>
          </p:cNvSpPr>
          <p:nvPr>
            <p:ph idx="1"/>
          </p:nvPr>
        </p:nvSpPr>
        <p:spPr>
          <a:xfrm>
            <a:off x="357158" y="0"/>
            <a:ext cx="7772400" cy="4572000"/>
          </a:xfrm>
        </p:spPr>
        <p:txBody>
          <a:bodyPr>
            <a:normAutofit/>
          </a:bodyPr>
          <a:lstStyle/>
          <a:p>
            <a:r>
              <a:rPr lang="sr-Cyrl-CS" sz="3200" b="1" dirty="0">
                <a:effectLst>
                  <a:glow rad="228600">
                    <a:schemeClr val="accent4">
                      <a:satMod val="175000"/>
                      <a:alpha val="40000"/>
                    </a:schemeClr>
                  </a:glow>
                </a:effectLst>
              </a:rPr>
              <a:t>И сви ће помислити да је Месију напустио Бог: “Боже, Боже, зашто си ме оставио?”</a:t>
            </a:r>
            <a:br>
              <a:rPr lang="sr-Cyrl-CS" sz="3200" dirty="0"/>
            </a:br>
            <a:endParaRPr lang="sr-Cyrl-CS" dirty="0"/>
          </a:p>
        </p:txBody>
      </p:sp>
      <p:pic>
        <p:nvPicPr>
          <p:cNvPr id="4" name="Picture 3" descr="DSCN0962.JPG"/>
          <p:cNvPicPr>
            <a:picLocks noChangeAspect="1"/>
          </p:cNvPicPr>
          <p:nvPr/>
        </p:nvPicPr>
        <p:blipFill>
          <a:blip r:embed="rId2" cstate="screen"/>
          <a:stretch>
            <a:fillRect/>
          </a:stretch>
        </p:blipFill>
        <p:spPr>
          <a:xfrm>
            <a:off x="0" y="2500306"/>
            <a:ext cx="9144000" cy="2797969"/>
          </a:xfrm>
          <a:prstGeom prst="rect">
            <a:avLst/>
          </a:prstGeom>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3.JPG"/>
          <p:cNvPicPr>
            <a:picLocks noChangeAspect="1"/>
          </p:cNvPicPr>
          <p:nvPr/>
        </p:nvPicPr>
        <p:blipFill>
          <a:blip r:embed="rId2" cstate="screen"/>
          <a:stretch>
            <a:fillRect/>
          </a:stretch>
        </p:blipFill>
        <p:spPr>
          <a:xfrm>
            <a:off x="214282" y="1714488"/>
            <a:ext cx="4561023" cy="4572000"/>
          </a:xfrm>
          <a:prstGeom prst="rect">
            <a:avLst/>
          </a:prstGeom>
        </p:spPr>
      </p:pic>
      <p:sp>
        <p:nvSpPr>
          <p:cNvPr id="3" name="Rectangle 2"/>
          <p:cNvSpPr/>
          <p:nvPr/>
        </p:nvSpPr>
        <p:spPr>
          <a:xfrm>
            <a:off x="285720" y="0"/>
            <a:ext cx="8858280" cy="1077218"/>
          </a:xfrm>
          <a:prstGeom prst="rect">
            <a:avLst/>
          </a:prstGeom>
        </p:spPr>
        <p:txBody>
          <a:bodyPr wrap="square">
            <a:spAutoFit/>
          </a:bodyPr>
          <a:lstStyle/>
          <a:p>
            <a:r>
              <a:rPr lang="sr-Cyrl-CS" sz="3200" b="1" dirty="0"/>
              <a:t>Пре него што дође Спаситељ, доћи ће и Илија, “глас који виче у пустињи”.</a:t>
            </a:r>
          </a:p>
        </p:txBody>
      </p:sp>
      <p:pic>
        <p:nvPicPr>
          <p:cNvPr id="4" name="Picture 3" descr="DSCN1789.JPG"/>
          <p:cNvPicPr>
            <a:picLocks noChangeAspect="1"/>
          </p:cNvPicPr>
          <p:nvPr/>
        </p:nvPicPr>
        <p:blipFill>
          <a:blip r:embed="rId3" cstate="screen"/>
          <a:stretch>
            <a:fillRect/>
          </a:stretch>
        </p:blipFill>
        <p:spPr>
          <a:xfrm>
            <a:off x="5786446" y="1857364"/>
            <a:ext cx="3057485" cy="4071942"/>
          </a:xfrm>
          <a:prstGeom prst="rect">
            <a:avLst/>
          </a:prstGeom>
        </p:spPr>
      </p:pic>
      <p:sp>
        <p:nvSpPr>
          <p:cNvPr id="6" name="Right Arrow 5"/>
          <p:cNvSpPr/>
          <p:nvPr/>
        </p:nvSpPr>
        <p:spPr>
          <a:xfrm>
            <a:off x="4786314" y="2857496"/>
            <a:ext cx="1500198" cy="35719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sr-Cyrl-CS">
              <a:effectLst>
                <a:glow rad="228600">
                  <a:schemeClr val="accent6">
                    <a:satMod val="175000"/>
                    <a:alpha val="4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034" y="428604"/>
            <a:ext cx="2000264" cy="6143668"/>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b="1" dirty="0">
                <a:solidFill>
                  <a:schemeClr val="bg1"/>
                </a:solidFill>
                <a:effectLst>
                  <a:outerShdw blurRad="38100" dist="38100" dir="2700000" algn="tl">
                    <a:srgbClr val="000000">
                      <a:alpha val="43137"/>
                    </a:srgbClr>
                  </a:outerShdw>
                </a:effectLst>
              </a:rPr>
              <a:t>БИБЛИЈА</a:t>
            </a:r>
          </a:p>
          <a:p>
            <a:pPr algn="ctr"/>
            <a:r>
              <a:rPr lang="sr-Cyrl-CS" b="1" dirty="0">
                <a:solidFill>
                  <a:schemeClr val="bg1"/>
                </a:solidFill>
                <a:effectLst>
                  <a:outerShdw blurRad="38100" dist="38100" dir="2700000" algn="tl">
                    <a:srgbClr val="000000">
                      <a:alpha val="43137"/>
                    </a:srgbClr>
                  </a:outerShdw>
                </a:effectLst>
              </a:rPr>
              <a:t>( Свето Писмо)</a:t>
            </a:r>
          </a:p>
        </p:txBody>
      </p:sp>
      <p:sp>
        <p:nvSpPr>
          <p:cNvPr id="4" name="Rectangle 3"/>
          <p:cNvSpPr/>
          <p:nvPr/>
        </p:nvSpPr>
        <p:spPr>
          <a:xfrm>
            <a:off x="2714612" y="428604"/>
            <a:ext cx="2000264" cy="3071834"/>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dirty="0">
                <a:ln>
                  <a:solidFill>
                    <a:schemeClr val="bg1"/>
                  </a:solidFill>
                </a:ln>
                <a:solidFill>
                  <a:schemeClr val="bg1"/>
                </a:solidFill>
              </a:rPr>
              <a:t>СТАРИ ЗАВЕТ</a:t>
            </a:r>
          </a:p>
          <a:p>
            <a:pPr algn="ctr"/>
            <a:r>
              <a:rPr lang="sr-Cyrl-CS" dirty="0">
                <a:ln>
                  <a:solidFill>
                    <a:schemeClr val="bg1"/>
                  </a:solidFill>
                </a:ln>
                <a:solidFill>
                  <a:schemeClr val="bg1"/>
                </a:solidFill>
              </a:rPr>
              <a:t>( 39 књига )</a:t>
            </a:r>
          </a:p>
        </p:txBody>
      </p:sp>
      <p:sp>
        <p:nvSpPr>
          <p:cNvPr id="5" name="Rectangle 4"/>
          <p:cNvSpPr/>
          <p:nvPr/>
        </p:nvSpPr>
        <p:spPr>
          <a:xfrm>
            <a:off x="2714612" y="3500438"/>
            <a:ext cx="2000264" cy="3071834"/>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b="1" dirty="0">
                <a:solidFill>
                  <a:schemeClr val="bg1">
                    <a:lumMod val="95000"/>
                    <a:lumOff val="5000"/>
                  </a:schemeClr>
                </a:solidFill>
                <a:effectLst>
                  <a:outerShdw blurRad="38100" dist="38100" dir="2700000" algn="tl">
                    <a:srgbClr val="000000">
                      <a:alpha val="43137"/>
                    </a:srgbClr>
                  </a:outerShdw>
                </a:effectLst>
              </a:rPr>
              <a:t>НОВИ ЗАВЕТ</a:t>
            </a:r>
          </a:p>
          <a:p>
            <a:pPr algn="ctr"/>
            <a:r>
              <a:rPr lang="sr-Cyrl-CS" b="1" dirty="0">
                <a:solidFill>
                  <a:schemeClr val="bg1">
                    <a:lumMod val="95000"/>
                    <a:lumOff val="5000"/>
                  </a:schemeClr>
                </a:solidFill>
                <a:effectLst>
                  <a:outerShdw blurRad="38100" dist="38100" dir="2700000" algn="tl">
                    <a:srgbClr val="000000">
                      <a:alpha val="43137"/>
                    </a:srgbClr>
                  </a:outerShdw>
                </a:effectLst>
              </a:rPr>
              <a:t>( 27 књига )</a:t>
            </a:r>
          </a:p>
        </p:txBody>
      </p:sp>
      <p:sp>
        <p:nvSpPr>
          <p:cNvPr id="6" name="Rectangle 5"/>
          <p:cNvSpPr/>
          <p:nvPr/>
        </p:nvSpPr>
        <p:spPr>
          <a:xfrm>
            <a:off x="5357818" y="500042"/>
            <a:ext cx="3500462" cy="1643074"/>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dirty="0">
                <a:ln>
                  <a:solidFill>
                    <a:schemeClr val="bg1"/>
                  </a:solidFill>
                </a:ln>
                <a:solidFill>
                  <a:schemeClr val="bg1"/>
                </a:solidFill>
              </a:rPr>
              <a:t>4 ЈЕВАНЂЕЉА</a:t>
            </a:r>
          </a:p>
        </p:txBody>
      </p:sp>
      <p:sp>
        <p:nvSpPr>
          <p:cNvPr id="7" name="Rectangle 6"/>
          <p:cNvSpPr/>
          <p:nvPr/>
        </p:nvSpPr>
        <p:spPr>
          <a:xfrm>
            <a:off x="5357818" y="2214554"/>
            <a:ext cx="3500462" cy="1643074"/>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dirty="0">
                <a:ln>
                  <a:solidFill>
                    <a:schemeClr val="bg1"/>
                  </a:solidFill>
                </a:ln>
                <a:solidFill>
                  <a:schemeClr val="bg1"/>
                </a:solidFill>
              </a:rPr>
              <a:t>ДЕЛА АПОСТОЛСКА</a:t>
            </a:r>
          </a:p>
        </p:txBody>
      </p:sp>
      <p:sp>
        <p:nvSpPr>
          <p:cNvPr id="8" name="Rectangle 7"/>
          <p:cNvSpPr/>
          <p:nvPr/>
        </p:nvSpPr>
        <p:spPr>
          <a:xfrm>
            <a:off x="5357818" y="3929066"/>
            <a:ext cx="3500462" cy="1643074"/>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dirty="0">
                <a:ln>
                  <a:solidFill>
                    <a:schemeClr val="bg1"/>
                  </a:solidFill>
                </a:ln>
                <a:solidFill>
                  <a:schemeClr val="bg1"/>
                </a:solidFill>
              </a:rPr>
              <a:t>ПОСЛАНИЦЕ ( писма ) АПОСТОЛА</a:t>
            </a:r>
          </a:p>
        </p:txBody>
      </p:sp>
      <p:sp>
        <p:nvSpPr>
          <p:cNvPr id="9" name="Rectangle 8"/>
          <p:cNvSpPr/>
          <p:nvPr/>
        </p:nvSpPr>
        <p:spPr>
          <a:xfrm>
            <a:off x="5357818" y="5643578"/>
            <a:ext cx="3357586" cy="1000132"/>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dirty="0">
                <a:ln>
                  <a:solidFill>
                    <a:schemeClr val="bg1"/>
                  </a:solidFill>
                </a:ln>
                <a:solidFill>
                  <a:schemeClr val="bg1"/>
                </a:solidFill>
              </a:rPr>
              <a:t>ОТКРИВЕЊЕ</a:t>
            </a:r>
          </a:p>
        </p:txBody>
      </p:sp>
      <p:sp>
        <p:nvSpPr>
          <p:cNvPr id="10" name="Rectangle 9"/>
          <p:cNvSpPr/>
          <p:nvPr/>
        </p:nvSpPr>
        <p:spPr>
          <a:xfrm>
            <a:off x="500034" y="428604"/>
            <a:ext cx="4214842" cy="6143668"/>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b="1" dirty="0">
                <a:solidFill>
                  <a:schemeClr val="bg1">
                    <a:lumMod val="95000"/>
                    <a:lumOff val="5000"/>
                  </a:schemeClr>
                </a:solidFill>
                <a:effectLst>
                  <a:outerShdw blurRad="38100" dist="38100" dir="2700000" algn="tl">
                    <a:srgbClr val="000000">
                      <a:alpha val="43137"/>
                    </a:srgbClr>
                  </a:outerShdw>
                </a:effectLst>
              </a:rPr>
              <a:t>НОВИ ЗАВЕТ</a:t>
            </a:r>
          </a:p>
          <a:p>
            <a:pPr algn="ctr"/>
            <a:r>
              <a:rPr lang="sr-Cyrl-CS" b="1" dirty="0">
                <a:solidFill>
                  <a:schemeClr val="bg1">
                    <a:lumMod val="95000"/>
                    <a:lumOff val="5000"/>
                  </a:schemeClr>
                </a:solidFill>
                <a:effectLst>
                  <a:outerShdw blurRad="38100" dist="38100" dir="2700000" algn="tl">
                    <a:srgbClr val="000000">
                      <a:alpha val="43137"/>
                    </a:srgbClr>
                  </a:outerShdw>
                </a:effectLst>
              </a:rPr>
              <a:t>( 27 књига )</a:t>
            </a:r>
          </a:p>
        </p:txBody>
      </p:sp>
      <p:sp>
        <p:nvSpPr>
          <p:cNvPr id="11" name="Rectangle 10"/>
          <p:cNvSpPr/>
          <p:nvPr/>
        </p:nvSpPr>
        <p:spPr>
          <a:xfrm>
            <a:off x="571472" y="428604"/>
            <a:ext cx="4214842" cy="6143668"/>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b="1" dirty="0">
                <a:solidFill>
                  <a:schemeClr val="bg1">
                    <a:lumMod val="95000"/>
                    <a:lumOff val="5000"/>
                  </a:schemeClr>
                </a:solidFill>
                <a:effectLst>
                  <a:outerShdw blurRad="38100" dist="38100" dir="2700000" algn="tl">
                    <a:srgbClr val="000000">
                      <a:alpha val="43137"/>
                    </a:srgbClr>
                  </a:outerShdw>
                </a:effectLst>
              </a:rPr>
              <a:t>ЈЕВАНЂЕЉА</a:t>
            </a:r>
          </a:p>
        </p:txBody>
      </p:sp>
      <p:sp>
        <p:nvSpPr>
          <p:cNvPr id="12" name="Rectangle 11"/>
          <p:cNvSpPr/>
          <p:nvPr/>
        </p:nvSpPr>
        <p:spPr>
          <a:xfrm>
            <a:off x="5357818" y="500042"/>
            <a:ext cx="3500462" cy="1643074"/>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dirty="0">
                <a:ln>
                  <a:solidFill>
                    <a:schemeClr val="bg1"/>
                  </a:solidFill>
                </a:ln>
                <a:solidFill>
                  <a:schemeClr val="bg1"/>
                </a:solidFill>
              </a:rPr>
              <a:t>МАТЕЈ</a:t>
            </a:r>
          </a:p>
        </p:txBody>
      </p:sp>
      <p:sp>
        <p:nvSpPr>
          <p:cNvPr id="13" name="Rectangle 12"/>
          <p:cNvSpPr/>
          <p:nvPr/>
        </p:nvSpPr>
        <p:spPr>
          <a:xfrm>
            <a:off x="5357818" y="2214554"/>
            <a:ext cx="3500462" cy="1643074"/>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dirty="0">
                <a:ln>
                  <a:solidFill>
                    <a:schemeClr val="bg1"/>
                  </a:solidFill>
                </a:ln>
                <a:solidFill>
                  <a:schemeClr val="bg1"/>
                </a:solidFill>
              </a:rPr>
              <a:t>МАРКО</a:t>
            </a:r>
          </a:p>
        </p:txBody>
      </p:sp>
      <p:sp>
        <p:nvSpPr>
          <p:cNvPr id="14" name="Rectangle 13"/>
          <p:cNvSpPr/>
          <p:nvPr/>
        </p:nvSpPr>
        <p:spPr>
          <a:xfrm>
            <a:off x="5357818" y="3929066"/>
            <a:ext cx="3500462" cy="1643074"/>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dirty="0">
                <a:ln>
                  <a:solidFill>
                    <a:schemeClr val="bg1"/>
                  </a:solidFill>
                </a:ln>
                <a:solidFill>
                  <a:schemeClr val="bg1"/>
                </a:solidFill>
              </a:rPr>
              <a:t>ЛУКА</a:t>
            </a:r>
          </a:p>
        </p:txBody>
      </p:sp>
      <p:sp>
        <p:nvSpPr>
          <p:cNvPr id="15" name="Rectangle 14"/>
          <p:cNvSpPr/>
          <p:nvPr/>
        </p:nvSpPr>
        <p:spPr>
          <a:xfrm>
            <a:off x="5357818" y="5643578"/>
            <a:ext cx="3357586" cy="1000132"/>
          </a:xfrm>
          <a:prstGeom prst="rect">
            <a:avLst/>
          </a:prstGeom>
          <a:blipFill>
            <a:blip r:embed="rId2"/>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Cyrl-CS" dirty="0">
                <a:ln>
                  <a:solidFill>
                    <a:schemeClr val="bg1"/>
                  </a:solidFill>
                </a:ln>
                <a:solidFill>
                  <a:schemeClr val="bg1"/>
                </a:solidFill>
              </a:rPr>
              <a:t>ЈОВАН</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strVal val="#ppt_w*0.70"/>
                                          </p:val>
                                        </p:tav>
                                        <p:tav tm="100000">
                                          <p:val>
                                            <p:strVal val="#ppt_w"/>
                                          </p:val>
                                        </p:tav>
                                      </p:tavLst>
                                    </p:anim>
                                    <p:anim calcmode="lin" valueType="num">
                                      <p:cBhvr>
                                        <p:cTn id="28" dur="500" fill="hold"/>
                                        <p:tgtEl>
                                          <p:spTgt spid="10"/>
                                        </p:tgtEl>
                                        <p:attrNameLst>
                                          <p:attrName>ppt_h</p:attrName>
                                        </p:attrNameLst>
                                      </p:cBhvr>
                                      <p:tavLst>
                                        <p:tav tm="0">
                                          <p:val>
                                            <p:strVal val="#ppt_h"/>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ppt_x"/>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ppt_x"/>
                                          </p:val>
                                        </p:tav>
                                        <p:tav tm="100000">
                                          <p:val>
                                            <p:strVal val="#ppt_x"/>
                                          </p:val>
                                        </p:tav>
                                      </p:tavLst>
                                    </p:anim>
                                    <p:anim calcmode="lin" valueType="num">
                                      <p:cBhvr additive="base">
                                        <p:cTn id="4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 fill="hold"/>
                                        <p:tgtEl>
                                          <p:spTgt spid="8"/>
                                        </p:tgtEl>
                                        <p:attrNameLst>
                                          <p:attrName>ppt_x</p:attrName>
                                        </p:attrNameLst>
                                      </p:cBhvr>
                                      <p:tavLst>
                                        <p:tav tm="0">
                                          <p:val>
                                            <p:strVal val="#ppt_x"/>
                                          </p:val>
                                        </p:tav>
                                        <p:tav tm="100000">
                                          <p:val>
                                            <p:strVal val="#ppt_x"/>
                                          </p:val>
                                        </p:tav>
                                      </p:tavLst>
                                    </p:anim>
                                    <p:anim calcmode="lin" valueType="num">
                                      <p:cBhvr additive="base">
                                        <p:cTn id="4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additive="base">
                                        <p:cTn id="52" dur="500" fill="hold"/>
                                        <p:tgtEl>
                                          <p:spTgt spid="9"/>
                                        </p:tgtEl>
                                        <p:attrNameLst>
                                          <p:attrName>ppt_x</p:attrName>
                                        </p:attrNameLst>
                                      </p:cBhvr>
                                      <p:tavLst>
                                        <p:tav tm="0">
                                          <p:val>
                                            <p:strVal val="#ppt_x"/>
                                          </p:val>
                                        </p:tav>
                                        <p:tav tm="100000">
                                          <p:val>
                                            <p:strVal val="#ppt_x"/>
                                          </p:val>
                                        </p:tav>
                                      </p:tavLst>
                                    </p:anim>
                                    <p:anim calcmode="lin" valueType="num">
                                      <p:cBhvr additive="base">
                                        <p:cTn id="5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grpId="1" nodeType="clickEffect">
                                  <p:stCondLst>
                                    <p:cond delay="0"/>
                                  </p:stCondLst>
                                  <p:childTnLst>
                                    <p:set>
                                      <p:cBhvr>
                                        <p:cTn id="57" dur="1" fill="hold">
                                          <p:stCondLst>
                                            <p:cond delay="0"/>
                                          </p:stCondLst>
                                        </p:cTn>
                                        <p:tgtEl>
                                          <p:spTgt spid="6"/>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7"/>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8"/>
                                        </p:tgtEl>
                                        <p:attrNameLst>
                                          <p:attrName>style.visibility</p:attrName>
                                        </p:attrNameLst>
                                      </p:cBhvr>
                                      <p:to>
                                        <p:strVal val="hidden"/>
                                      </p:to>
                                    </p:set>
                                  </p:childTnLst>
                                </p:cTn>
                              </p:par>
                              <p:par>
                                <p:cTn id="62" presetID="1" presetClass="exit" presetSubtype="0" fill="hold" grpId="1" nodeType="withEffect">
                                  <p:stCondLst>
                                    <p:cond delay="0"/>
                                  </p:stCondLst>
                                  <p:childTnLst>
                                    <p:set>
                                      <p:cBhvr>
                                        <p:cTn id="63" dur="1" fill="hold">
                                          <p:stCondLst>
                                            <p:cond delay="0"/>
                                          </p:stCondLst>
                                        </p:cTn>
                                        <p:tgtEl>
                                          <p:spTgt spid="9"/>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11"/>
                                        </p:tgtEl>
                                        <p:attrNameLst>
                                          <p:attrName>style.visibility</p:attrName>
                                        </p:attrNameLst>
                                      </p:cBhvr>
                                      <p:to>
                                        <p:strVal val="visible"/>
                                      </p:to>
                                    </p:set>
                                    <p:anim calcmode="lin" valueType="num">
                                      <p:cBhvr>
                                        <p:cTn id="68" dur="500" fill="hold"/>
                                        <p:tgtEl>
                                          <p:spTgt spid="11"/>
                                        </p:tgtEl>
                                        <p:attrNameLst>
                                          <p:attrName>ppt_w</p:attrName>
                                        </p:attrNameLst>
                                      </p:cBhvr>
                                      <p:tavLst>
                                        <p:tav tm="0">
                                          <p:val>
                                            <p:strVal val="#ppt_w*0.70"/>
                                          </p:val>
                                        </p:tav>
                                        <p:tav tm="100000">
                                          <p:val>
                                            <p:strVal val="#ppt_w"/>
                                          </p:val>
                                        </p:tav>
                                      </p:tavLst>
                                    </p:anim>
                                    <p:anim calcmode="lin" valueType="num">
                                      <p:cBhvr>
                                        <p:cTn id="69" dur="500" fill="hold"/>
                                        <p:tgtEl>
                                          <p:spTgt spid="11"/>
                                        </p:tgtEl>
                                        <p:attrNameLst>
                                          <p:attrName>ppt_h</p:attrName>
                                        </p:attrNameLst>
                                      </p:cBhvr>
                                      <p:tavLst>
                                        <p:tav tm="0">
                                          <p:val>
                                            <p:strVal val="#ppt_h"/>
                                          </p:val>
                                        </p:tav>
                                        <p:tav tm="100000">
                                          <p:val>
                                            <p:strVal val="#ppt_h"/>
                                          </p:val>
                                        </p:tav>
                                      </p:tavLst>
                                    </p:anim>
                                    <p:animEffect transition="in" filter="fade">
                                      <p:cBhvr>
                                        <p:cTn id="70" dur="500"/>
                                        <p:tgtEl>
                                          <p:spTgt spid="11"/>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2"/>
                                        </p:tgtEl>
                                        <p:attrNameLst>
                                          <p:attrName>style.visibility</p:attrName>
                                        </p:attrNameLst>
                                      </p:cBhvr>
                                      <p:to>
                                        <p:strVal val="visible"/>
                                      </p:to>
                                    </p:set>
                                    <p:anim calcmode="lin" valueType="num">
                                      <p:cBhvr additive="base">
                                        <p:cTn id="75" dur="500" fill="hold"/>
                                        <p:tgtEl>
                                          <p:spTgt spid="12"/>
                                        </p:tgtEl>
                                        <p:attrNameLst>
                                          <p:attrName>ppt_x</p:attrName>
                                        </p:attrNameLst>
                                      </p:cBhvr>
                                      <p:tavLst>
                                        <p:tav tm="0">
                                          <p:val>
                                            <p:strVal val="#ppt_x"/>
                                          </p:val>
                                        </p:tav>
                                        <p:tav tm="100000">
                                          <p:val>
                                            <p:strVal val="#ppt_x"/>
                                          </p:val>
                                        </p:tav>
                                      </p:tavLst>
                                    </p:anim>
                                    <p:anim calcmode="lin" valueType="num">
                                      <p:cBhvr additive="base">
                                        <p:cTn id="7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3"/>
                                        </p:tgtEl>
                                        <p:attrNameLst>
                                          <p:attrName>style.visibility</p:attrName>
                                        </p:attrNameLst>
                                      </p:cBhvr>
                                      <p:to>
                                        <p:strVal val="visible"/>
                                      </p:to>
                                    </p:set>
                                    <p:anim calcmode="lin" valueType="num">
                                      <p:cBhvr additive="base">
                                        <p:cTn id="81" dur="500" fill="hold"/>
                                        <p:tgtEl>
                                          <p:spTgt spid="13"/>
                                        </p:tgtEl>
                                        <p:attrNameLst>
                                          <p:attrName>ppt_x</p:attrName>
                                        </p:attrNameLst>
                                      </p:cBhvr>
                                      <p:tavLst>
                                        <p:tav tm="0">
                                          <p:val>
                                            <p:strVal val="#ppt_x"/>
                                          </p:val>
                                        </p:tav>
                                        <p:tav tm="100000">
                                          <p:val>
                                            <p:strVal val="#ppt_x"/>
                                          </p:val>
                                        </p:tav>
                                      </p:tavLst>
                                    </p:anim>
                                    <p:anim calcmode="lin" valueType="num">
                                      <p:cBhvr additive="base">
                                        <p:cTn id="8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additive="base">
                                        <p:cTn id="87" dur="500" fill="hold"/>
                                        <p:tgtEl>
                                          <p:spTgt spid="14"/>
                                        </p:tgtEl>
                                        <p:attrNameLst>
                                          <p:attrName>ppt_x</p:attrName>
                                        </p:attrNameLst>
                                      </p:cBhvr>
                                      <p:tavLst>
                                        <p:tav tm="0">
                                          <p:val>
                                            <p:strVal val="#ppt_x"/>
                                          </p:val>
                                        </p:tav>
                                        <p:tav tm="100000">
                                          <p:val>
                                            <p:strVal val="#ppt_x"/>
                                          </p:val>
                                        </p:tav>
                                      </p:tavLst>
                                    </p:anim>
                                    <p:anim calcmode="lin" valueType="num">
                                      <p:cBhvr additive="base">
                                        <p:cTn id="8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5"/>
                                        </p:tgtEl>
                                        <p:attrNameLst>
                                          <p:attrName>style.visibility</p:attrName>
                                        </p:attrNameLst>
                                      </p:cBhvr>
                                      <p:to>
                                        <p:strVal val="visible"/>
                                      </p:to>
                                    </p:set>
                                    <p:anim calcmode="lin" valueType="num">
                                      <p:cBhvr additive="base">
                                        <p:cTn id="93" dur="500" fill="hold"/>
                                        <p:tgtEl>
                                          <p:spTgt spid="15"/>
                                        </p:tgtEl>
                                        <p:attrNameLst>
                                          <p:attrName>ppt_x</p:attrName>
                                        </p:attrNameLst>
                                      </p:cBhvr>
                                      <p:tavLst>
                                        <p:tav tm="0">
                                          <p:val>
                                            <p:strVal val="#ppt_x"/>
                                          </p:val>
                                        </p:tav>
                                        <p:tav tm="100000">
                                          <p:val>
                                            <p:strVal val="#ppt_x"/>
                                          </p:val>
                                        </p:tav>
                                      </p:tavLst>
                                    </p:anim>
                                    <p:anim calcmode="lin" valueType="num">
                                      <p:cBhvr additive="base">
                                        <p:cTn id="9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6" grpId="1" animBg="1"/>
      <p:bldP spid="7" grpId="0" animBg="1"/>
      <p:bldP spid="7" grpId="1" animBg="1"/>
      <p:bldP spid="8" grpId="0" animBg="1"/>
      <p:bldP spid="8" grpId="1" animBg="1"/>
      <p:bldP spid="9" grpId="0" animBg="1"/>
      <p:bldP spid="9" grpId="1" animBg="1"/>
      <p:bldP spid="10" grpId="0" animBg="1"/>
      <p:bldP spid="11" grpId="0" animBg="1"/>
      <p:bldP spid="12" grpId="0" animBg="1"/>
      <p:bldP spid="13"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1714488"/>
            <a:ext cx="7107459" cy="923330"/>
          </a:xfrm>
          <a:prstGeom prst="rect">
            <a:avLst/>
          </a:prstGeom>
          <a:noFill/>
        </p:spPr>
        <p:txBody>
          <a:bodyPr wrap="none" lIns="91440" tIns="45720" rIns="91440" bIns="45720">
            <a:spAutoFit/>
          </a:bodyPr>
          <a:lstStyle/>
          <a:p>
            <a:pPr algn="ctr"/>
            <a:r>
              <a:rPr lang="sr-Cyrl-CS" sz="5400" b="1" cap="none" spc="50" dirty="0">
                <a:ln w="12700" cmpd="sng">
                  <a:solidFill>
                    <a:schemeClr val="accent6">
                      <a:satMod val="120000"/>
                      <a:shade val="80000"/>
                    </a:schemeClr>
                  </a:solidFill>
                  <a:prstDash val="solid"/>
                </a:ln>
                <a:solidFill>
                  <a:schemeClr val="accent6">
                    <a:tint val="1000"/>
                  </a:schemeClr>
                </a:solidFill>
                <a:effectLst>
                  <a:glow rad="228600">
                    <a:schemeClr val="accent5">
                      <a:satMod val="175000"/>
                      <a:alpha val="40000"/>
                    </a:schemeClr>
                  </a:glow>
                </a:effectLst>
              </a:rPr>
              <a:t>Рођење Светог Јована</a:t>
            </a:r>
            <a:endParaRPr lang="en-US" sz="5400" b="1" cap="none" spc="50" dirty="0">
              <a:ln w="12700" cmpd="sng">
                <a:solidFill>
                  <a:schemeClr val="accent6">
                    <a:satMod val="120000"/>
                    <a:shade val="80000"/>
                  </a:schemeClr>
                </a:solidFill>
                <a:prstDash val="solid"/>
              </a:ln>
              <a:solidFill>
                <a:schemeClr val="accent6">
                  <a:tint val="1000"/>
                </a:schemeClr>
              </a:solidFill>
              <a:effectLst>
                <a:glow rad="228600">
                  <a:schemeClr val="accent5">
                    <a:satMod val="175000"/>
                    <a:alpha val="40000"/>
                  </a:schemeClr>
                </a:glow>
              </a:effectLst>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2702622"/>
          </a:xfrm>
        </p:spPr>
        <p:txBody>
          <a:bodyPr/>
          <a:lstStyle/>
          <a:p>
            <a:r>
              <a:rPr lang="sr-Cyrl-CS" dirty="0">
                <a:effectLst>
                  <a:glow rad="228600">
                    <a:schemeClr val="accent4">
                      <a:satMod val="175000"/>
                      <a:alpha val="40000"/>
                    </a:schemeClr>
                  </a:glow>
                </a:effectLst>
              </a:rPr>
              <a:t>Захарије</a:t>
            </a:r>
            <a:br>
              <a:rPr lang="sr-Cyrl-CS" dirty="0">
                <a:effectLst>
                  <a:glow rad="228600">
                    <a:schemeClr val="accent4">
                      <a:satMod val="175000"/>
                      <a:alpha val="40000"/>
                    </a:schemeClr>
                  </a:glow>
                </a:effectLst>
              </a:rPr>
            </a:br>
            <a:r>
              <a:rPr lang="sr-Cyrl-CS" dirty="0">
                <a:effectLst>
                  <a:glow rad="228600">
                    <a:schemeClr val="accent4">
                      <a:satMod val="175000"/>
                      <a:alpha val="40000"/>
                    </a:schemeClr>
                  </a:glow>
                </a:effectLst>
              </a:rPr>
              <a:t>Гаврило</a:t>
            </a:r>
          </a:p>
        </p:txBody>
      </p:sp>
      <p:pic>
        <p:nvPicPr>
          <p:cNvPr id="4" name="Content Placeholder 3" descr="DSCN0904.JPG"/>
          <p:cNvPicPr>
            <a:picLocks noGrp="1" noChangeAspect="1"/>
          </p:cNvPicPr>
          <p:nvPr>
            <p:ph idx="1"/>
          </p:nvPr>
        </p:nvPicPr>
        <p:blipFill>
          <a:blip r:embed="rId2" cstate="screen"/>
          <a:stretch>
            <a:fillRect/>
          </a:stretch>
        </p:blipFill>
        <p:spPr>
          <a:xfrm>
            <a:off x="3214678" y="0"/>
            <a:ext cx="5143536" cy="6939357"/>
          </a:xfrm>
          <a:prstGeom prst="rect">
            <a:avLst/>
          </a:prstGeom>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pic>
        <p:nvPicPr>
          <p:cNvPr id="4" name="Content Placeholder 3" descr="DSCN1841.JPG"/>
          <p:cNvPicPr>
            <a:picLocks noGrp="1" noChangeAspect="1"/>
          </p:cNvPicPr>
          <p:nvPr>
            <p:ph idx="1"/>
          </p:nvPr>
        </p:nvPicPr>
        <p:blipFill>
          <a:blip r:embed="rId2" cstate="screen"/>
          <a:stretch>
            <a:fillRect/>
          </a:stretch>
        </p:blipFill>
        <p:spPr>
          <a:xfrm>
            <a:off x="1437577" y="0"/>
            <a:ext cx="5666248" cy="6858000"/>
          </a:xfrm>
          <a:prstGeom prst="rect">
            <a:avLst/>
          </a:prstGeom>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CS" sz="4800" b="1" dirty="0">
                <a:effectLst>
                  <a:glow rad="228600">
                    <a:schemeClr val="accent4">
                      <a:satMod val="175000"/>
                      <a:alpha val="40000"/>
                    </a:schemeClr>
                  </a:glow>
                  <a:reflection blurRad="12700" stA="34000" endA="740" endPos="53000" dir="5400000" sy="-100000" algn="bl" rotWithShape="0"/>
                </a:effectLst>
              </a:rPr>
              <a:t>БЛАГОВЕСТИ</a:t>
            </a:r>
          </a:p>
        </p:txBody>
      </p:sp>
      <p:sp>
        <p:nvSpPr>
          <p:cNvPr id="3" name="Subtitle 2"/>
          <p:cNvSpPr>
            <a:spLocks noGrp="1"/>
          </p:cNvSpPr>
          <p:nvPr>
            <p:ph type="subTitle" idx="1"/>
          </p:nvPr>
        </p:nvSpPr>
        <p:spPr/>
        <p:txBody>
          <a:bodyPr/>
          <a:lstStyle/>
          <a:p>
            <a:endParaRPr lang="sr-Cyrl-CS"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CS" sz="4000" dirty="0"/>
              <a:t>Архангел Гаврило јавио се девојци Марији и рекао БЛАГУ ВЕСТ да ће бити мајка обећаног Спаситеља света</a:t>
            </a:r>
          </a:p>
        </p:txBody>
      </p:sp>
      <p:pic>
        <p:nvPicPr>
          <p:cNvPr id="4" name="Content Placeholder 3" descr="blagovesti.JPG"/>
          <p:cNvPicPr>
            <a:picLocks noGrp="1" noChangeAspect="1"/>
          </p:cNvPicPr>
          <p:nvPr>
            <p:ph idx="1"/>
          </p:nvPr>
        </p:nvPicPr>
        <p:blipFill>
          <a:blip r:embed="rId2" cstate="screen"/>
          <a:stretch>
            <a:fillRect/>
          </a:stretch>
        </p:blipFill>
        <p:spPr>
          <a:xfrm>
            <a:off x="1785918" y="2786058"/>
            <a:ext cx="6161860" cy="4389437"/>
          </a:xfrm>
        </p:spPr>
      </p:pic>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CS" dirty="0"/>
              <a:t>Рекао је :</a:t>
            </a:r>
          </a:p>
        </p:txBody>
      </p:sp>
      <p:sp>
        <p:nvSpPr>
          <p:cNvPr id="3" name="Text Placeholder 2"/>
          <p:cNvSpPr>
            <a:spLocks noGrp="1"/>
          </p:cNvSpPr>
          <p:nvPr>
            <p:ph type="body" sz="half" idx="2"/>
          </p:nvPr>
        </p:nvSpPr>
        <p:spPr/>
        <p:txBody>
          <a:bodyPr>
            <a:noAutofit/>
          </a:bodyPr>
          <a:lstStyle/>
          <a:p>
            <a:r>
              <a:rPr lang="sr-Cyrl-CS" sz="4000" b="1" dirty="0">
                <a:effectLst>
                  <a:glow rad="228600">
                    <a:schemeClr val="accent4">
                      <a:satMod val="175000"/>
                      <a:alpha val="40000"/>
                    </a:schemeClr>
                  </a:glow>
                </a:effectLst>
              </a:rPr>
              <a:t>Радуј се, благодатна Маријо, Господ је с тобом!</a:t>
            </a:r>
          </a:p>
          <a:p>
            <a:r>
              <a:rPr lang="sr-Cyrl-CS" sz="4000" b="1" dirty="0">
                <a:effectLst>
                  <a:glow rad="228600">
                    <a:schemeClr val="accent4">
                      <a:satMod val="175000"/>
                      <a:alpha val="40000"/>
                    </a:schemeClr>
                  </a:glow>
                </a:effectLst>
              </a:rPr>
              <a:t>Благословена си ти међу женама ! </a:t>
            </a:r>
          </a:p>
        </p:txBody>
      </p:sp>
      <p:pic>
        <p:nvPicPr>
          <p:cNvPr id="9" name="Picture Placeholder 8" descr="DSCN1797.JPG"/>
          <p:cNvPicPr>
            <a:picLocks noGrp="1" noChangeAspect="1"/>
          </p:cNvPicPr>
          <p:nvPr>
            <p:ph type="pic" idx="1"/>
          </p:nvPr>
        </p:nvPicPr>
        <p:blipFill>
          <a:blip r:embed="rId2"/>
          <a:srcRect/>
          <a:stretch>
            <a:fillRect/>
          </a:stretch>
        </p:blipFill>
        <p:spPr>
          <a:xfrm>
            <a:off x="0" y="-129566"/>
            <a:ext cx="9144000" cy="6987566"/>
          </a:xfr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4480" y="1785926"/>
            <a:ext cx="6429404" cy="2800767"/>
          </a:xfrm>
          <a:prstGeom prst="rect">
            <a:avLst/>
          </a:prstGeom>
        </p:spPr>
        <p:txBody>
          <a:bodyPr wrap="square">
            <a:spAutoFit/>
          </a:bodyPr>
          <a:lstStyle/>
          <a:p>
            <a:pPr marL="27432" lvl="0">
              <a:buClr>
                <a:srgbClr val="D6ECFF"/>
              </a:buClr>
              <a:buSzPct val="95000"/>
            </a:pPr>
            <a:r>
              <a:rPr lang="sr-Cyrl-CS" sz="4400" b="1" dirty="0">
                <a:solidFill>
                  <a:srgbClr val="FFFFFF"/>
                </a:solidFill>
                <a:effectLst>
                  <a:glow rad="228600">
                    <a:srgbClr val="00ADDC">
                      <a:satMod val="175000"/>
                      <a:alpha val="40000"/>
                    </a:srgbClr>
                  </a:glow>
                </a:effectLst>
              </a:rPr>
              <a:t>Не бој се!  Зачећеш и родићеш сина и даћеш му име Исус и биће Син Свевишњега!</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CS" dirty="0">
                <a:effectLst>
                  <a:glow rad="228600">
                    <a:schemeClr val="accent4">
                      <a:satMod val="175000"/>
                      <a:alpha val="40000"/>
                    </a:schemeClr>
                  </a:glow>
                </a:effectLst>
              </a:rPr>
              <a:t>Стари Завет...</a:t>
            </a:r>
          </a:p>
        </p:txBody>
      </p:sp>
      <p:pic>
        <p:nvPicPr>
          <p:cNvPr id="5" name="Picture 4" descr="DSCN1183.JPG"/>
          <p:cNvPicPr>
            <a:picLocks noChangeAspect="1"/>
          </p:cNvPicPr>
          <p:nvPr/>
        </p:nvPicPr>
        <p:blipFill>
          <a:blip r:embed="rId2" cstate="screen"/>
          <a:stretch>
            <a:fillRect/>
          </a:stretch>
        </p:blipFill>
        <p:spPr>
          <a:xfrm>
            <a:off x="2214546" y="1428736"/>
            <a:ext cx="4661246" cy="5429264"/>
          </a:xfrm>
          <a:prstGeom prst="rect">
            <a:avLst/>
          </a:prstGeom>
        </p:spPr>
      </p:pic>
      <p:sp>
        <p:nvSpPr>
          <p:cNvPr id="6" name="Content Placeholder 5"/>
          <p:cNvSpPr>
            <a:spLocks noGrp="1"/>
          </p:cNvSpPr>
          <p:nvPr>
            <p:ph idx="1"/>
          </p:nvPr>
        </p:nvSpPr>
        <p:spPr/>
        <p:txBody>
          <a:bodyPr/>
          <a:lstStyle/>
          <a:p>
            <a:endParaRPr lang="sr-Cyrl-CS" dirty="0"/>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milenije Serafimo-divjejevsko.jpg"/>
          <p:cNvPicPr>
            <a:picLocks noChangeAspect="1"/>
          </p:cNvPicPr>
          <p:nvPr/>
        </p:nvPicPr>
        <p:blipFill>
          <a:blip r:embed="rId2"/>
          <a:stretch>
            <a:fillRect/>
          </a:stretch>
        </p:blipFill>
        <p:spPr>
          <a:xfrm>
            <a:off x="1850572" y="1"/>
            <a:ext cx="5507510" cy="6939462"/>
          </a:xfrm>
          <a:prstGeom prst="rect">
            <a:avLst/>
          </a:prstGeom>
        </p:spPr>
      </p:pic>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038600"/>
            <a:ext cx="7772400" cy="1362456"/>
          </a:xfrm>
        </p:spPr>
        <p:txBody>
          <a:bodyPr/>
          <a:lstStyle/>
          <a:p>
            <a:r>
              <a:rPr lang="sr-Cyrl-CS" sz="3200" dirty="0"/>
              <a:t>Марија рече анђелу :</a:t>
            </a:r>
          </a:p>
        </p:txBody>
      </p:sp>
      <p:sp>
        <p:nvSpPr>
          <p:cNvPr id="3" name="Text Placeholder 2"/>
          <p:cNvSpPr>
            <a:spLocks noGrp="1"/>
          </p:cNvSpPr>
          <p:nvPr>
            <p:ph type="body" idx="1"/>
          </p:nvPr>
        </p:nvSpPr>
        <p:spPr>
          <a:xfrm>
            <a:off x="381000" y="5348288"/>
            <a:ext cx="7772400" cy="1509712"/>
          </a:xfrm>
        </p:spPr>
        <p:txBody>
          <a:bodyPr>
            <a:normAutofit/>
          </a:bodyPr>
          <a:lstStyle/>
          <a:p>
            <a:r>
              <a:rPr lang="sr-Cyrl-CS" sz="3600" b="1" dirty="0">
                <a:effectLst>
                  <a:glow rad="228600">
                    <a:schemeClr val="accent2">
                      <a:satMod val="175000"/>
                      <a:alpha val="40000"/>
                    </a:schemeClr>
                  </a:glow>
                </a:effectLst>
              </a:rPr>
              <a:t>Како ће то бити кад ја не знам за мужа</a:t>
            </a:r>
            <a:r>
              <a:rPr lang="sr-Cyrl-CS" sz="3600" dirty="0"/>
              <a:t>?</a:t>
            </a:r>
          </a:p>
        </p:txBody>
      </p:sp>
      <p:pic>
        <p:nvPicPr>
          <p:cNvPr id="4" name="Picture 3" descr="DSCN1842.JPG"/>
          <p:cNvPicPr>
            <a:picLocks noChangeAspect="1"/>
          </p:cNvPicPr>
          <p:nvPr/>
        </p:nvPicPr>
        <p:blipFill>
          <a:blip r:embed="rId2" cstate="screen"/>
          <a:stretch>
            <a:fillRect/>
          </a:stretch>
        </p:blipFill>
        <p:spPr>
          <a:xfrm>
            <a:off x="4429124" y="0"/>
            <a:ext cx="3739896" cy="4501896"/>
          </a:xfrm>
          <a:prstGeom prst="rect">
            <a:avLst/>
          </a:prstGeom>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CS" sz="3600" dirty="0"/>
              <a:t>Гаврило јој одговори:</a:t>
            </a:r>
          </a:p>
        </p:txBody>
      </p:sp>
      <p:sp>
        <p:nvSpPr>
          <p:cNvPr id="3" name="Content Placeholder 2"/>
          <p:cNvSpPr>
            <a:spLocks noGrp="1"/>
          </p:cNvSpPr>
          <p:nvPr>
            <p:ph sz="half" idx="1"/>
          </p:nvPr>
        </p:nvSpPr>
        <p:spPr/>
        <p:txBody>
          <a:bodyPr>
            <a:normAutofit/>
          </a:bodyPr>
          <a:lstStyle/>
          <a:p>
            <a:r>
              <a:rPr lang="sr-Cyrl-CS" sz="3200" b="1" dirty="0">
                <a:effectLst>
                  <a:glow rad="228600">
                    <a:schemeClr val="accent6">
                      <a:satMod val="175000"/>
                      <a:alpha val="40000"/>
                    </a:schemeClr>
                  </a:glow>
                </a:effectLst>
              </a:rPr>
              <a:t>Дух Свети сићиће на тебе и сила Вишњега осениће те и зато оно што ћеш родити биће свето, и назваће се Син Божији. </a:t>
            </a:r>
            <a:r>
              <a:rPr lang="sr-Cyrl-CS" sz="3200" b="1" u="sng" dirty="0">
                <a:effectLst>
                  <a:glow rad="228600">
                    <a:schemeClr val="accent6">
                      <a:satMod val="175000"/>
                      <a:alpha val="40000"/>
                    </a:schemeClr>
                  </a:glow>
                </a:effectLst>
              </a:rPr>
              <a:t>Богу је све могуће.</a:t>
            </a:r>
          </a:p>
        </p:txBody>
      </p:sp>
      <p:pic>
        <p:nvPicPr>
          <p:cNvPr id="5" name="Content Placeholder 4" descr="DSCN1794.JPG"/>
          <p:cNvPicPr>
            <a:picLocks noGrp="1" noChangeAspect="1"/>
          </p:cNvPicPr>
          <p:nvPr>
            <p:ph sz="half" idx="2"/>
          </p:nvPr>
        </p:nvPicPr>
        <p:blipFill>
          <a:blip r:embed="rId2" cstate="screen"/>
          <a:stretch>
            <a:fillRect/>
          </a:stretch>
        </p:blipFill>
        <p:spPr>
          <a:xfrm>
            <a:off x="4419600" y="3200400"/>
            <a:ext cx="4267200" cy="33966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descr="s8595.jpg"/>
          <p:cNvPicPr>
            <a:picLocks noChangeAspect="1"/>
          </p:cNvPicPr>
          <p:nvPr/>
        </p:nvPicPr>
        <p:blipFill>
          <a:blip r:embed="rId3"/>
          <a:stretch>
            <a:fillRect/>
          </a:stretch>
        </p:blipFill>
        <p:spPr>
          <a:xfrm>
            <a:off x="6500826" y="214290"/>
            <a:ext cx="2171700" cy="2895600"/>
          </a:xfrm>
          <a:prstGeom prst="rect">
            <a:avLst/>
          </a:prstGeom>
        </p:spPr>
      </p:pic>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8229600" cy="914400"/>
          </a:xfrm>
        </p:spPr>
        <p:txBody>
          <a:bodyPr>
            <a:normAutofit fontScale="90000"/>
          </a:bodyPr>
          <a:lstStyle/>
          <a:p>
            <a:r>
              <a:rPr lang="sr-Cyrl-CS" sz="4400" b="1" dirty="0">
                <a:effectLst>
                  <a:glow rad="228600">
                    <a:schemeClr val="accent2">
                      <a:satMod val="175000"/>
                      <a:alpha val="40000"/>
                    </a:schemeClr>
                  </a:glow>
                </a:effectLst>
              </a:rPr>
              <a:t>“ Ево слушкиње Господње – нека ми буде по твојој речи! “</a:t>
            </a:r>
          </a:p>
        </p:txBody>
      </p:sp>
      <p:pic>
        <p:nvPicPr>
          <p:cNvPr id="8" name="Content Placeholder 7" descr="Odigitrija .jpg"/>
          <p:cNvPicPr>
            <a:picLocks noGrp="1" noChangeAspect="1"/>
          </p:cNvPicPr>
          <p:nvPr>
            <p:ph idx="1"/>
          </p:nvPr>
        </p:nvPicPr>
        <p:blipFill>
          <a:blip r:embed="rId2"/>
          <a:srcRect/>
          <a:stretch>
            <a:fillRect/>
          </a:stretch>
        </p:blipFill>
        <p:spPr>
          <a:xfrm>
            <a:off x="2714612" y="1937356"/>
            <a:ext cx="3214710" cy="4920644"/>
          </a:xfrm>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dirty="0"/>
          </a:p>
        </p:txBody>
      </p:sp>
      <p:pic>
        <p:nvPicPr>
          <p:cNvPr id="5" name="Content Placeholder 4" descr="0_20255_e27c0aa0_L.jpeg"/>
          <p:cNvPicPr>
            <a:picLocks noGrp="1" noChangeAspect="1"/>
          </p:cNvPicPr>
          <p:nvPr>
            <p:ph idx="1"/>
          </p:nvPr>
        </p:nvPicPr>
        <p:blipFill>
          <a:blip r:embed="rId2"/>
          <a:srcRect/>
          <a:stretch>
            <a:fillRect/>
          </a:stretch>
        </p:blipFill>
        <p:spPr>
          <a:xfrm>
            <a:off x="1785918" y="-7313"/>
            <a:ext cx="5786478" cy="6865313"/>
          </a:xfrm>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571480"/>
            <a:ext cx="7286676" cy="1754326"/>
          </a:xfrm>
          <a:prstGeom prst="rect">
            <a:avLst/>
          </a:prstGeom>
          <a:noFill/>
        </p:spPr>
        <p:txBody>
          <a:bodyPr wrap="square" lIns="91440" tIns="45720" rIns="91440" bIns="45720">
            <a:spAutoFit/>
          </a:bodyPr>
          <a:lstStyle/>
          <a:p>
            <a:pPr algn="ctr"/>
            <a:r>
              <a:rPr lang="sr-Cyrl-CS" sz="5400" b="1" cap="none" spc="50" dirty="0">
                <a:ln w="13500">
                  <a:solidFill>
                    <a:schemeClr val="accent1">
                      <a:shade val="2500"/>
                      <a:alpha val="6500"/>
                    </a:schemeClr>
                  </a:solidFill>
                  <a:prstDash val="solid"/>
                </a:ln>
                <a:solidFill>
                  <a:schemeClr val="accent1">
                    <a:tint val="3000"/>
                    <a:alpha val="95000"/>
                  </a:schemeClr>
                </a:solidFill>
                <a:effectLst>
                  <a:glow rad="228600">
                    <a:schemeClr val="accent4">
                      <a:satMod val="175000"/>
                      <a:alpha val="40000"/>
                    </a:schemeClr>
                  </a:glow>
                  <a:innerShdw blurRad="50900" dist="38500" dir="13500000">
                    <a:srgbClr val="000000">
                      <a:alpha val="60000"/>
                    </a:srgbClr>
                  </a:innerShdw>
                </a:effectLst>
              </a:rPr>
              <a:t>РОЂЕЊЕ ГОСПОДА ИСУСА ХРИСТА</a:t>
            </a:r>
            <a:endParaRPr lang="en-US" sz="5400" b="1" cap="none" spc="50" dirty="0">
              <a:ln w="13500">
                <a:solidFill>
                  <a:schemeClr val="accent1">
                    <a:shade val="2500"/>
                    <a:alpha val="6500"/>
                  </a:schemeClr>
                </a:solidFill>
                <a:prstDash val="solid"/>
              </a:ln>
              <a:solidFill>
                <a:schemeClr val="accent1">
                  <a:tint val="3000"/>
                  <a:alpha val="95000"/>
                </a:schemeClr>
              </a:solidFill>
              <a:effectLst>
                <a:glow rad="228600">
                  <a:schemeClr val="accent4">
                    <a:satMod val="175000"/>
                    <a:alpha val="40000"/>
                  </a:schemeClr>
                </a:glow>
                <a:innerShdw blurRad="50900" dist="38500" dir="13500000">
                  <a:srgbClr val="000000">
                    <a:alpha val="60000"/>
                  </a:srgbClr>
                </a:innerShdw>
              </a:effectLst>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a:xfrm>
            <a:off x="571472" y="214290"/>
            <a:ext cx="8115328" cy="6141270"/>
          </a:xfrm>
        </p:spPr>
        <p:txBody>
          <a:bodyPr>
            <a:normAutofit fontScale="92500" lnSpcReduction="20000"/>
          </a:bodyPr>
          <a:lstStyle/>
          <a:p>
            <a:r>
              <a:rPr lang="sr-Cyrl-CS" sz="4000" b="1" dirty="0">
                <a:effectLst>
                  <a:glow rad="228600">
                    <a:schemeClr val="accent4">
                      <a:satMod val="175000"/>
                      <a:alpha val="40000"/>
                    </a:schemeClr>
                  </a:glow>
                </a:effectLst>
              </a:rPr>
              <a:t>Када је убрзо потом отишла у посету својој рађаки Јелисавети, она је поздрави: “Блажена си, Марија! И блажено је дете које носиш! Јер дете у моме стомаку поскочи од среће кад чу твој глас!”. Марија одговори: “Велича душа моја Господа! Јер ми учини част, од сада ће ме звати блаженом сви нараштаји!”. И ми је 2000 година касније називамо Пресветом Богородицом и поштујемо више од свих светитеља.</a:t>
            </a:r>
          </a:p>
          <a:p>
            <a:endParaRPr lang="sr-Cyrl-CS" dirty="0">
              <a:effectLst>
                <a:glow rad="228600">
                  <a:schemeClr val="accent4">
                    <a:satMod val="175000"/>
                    <a:alpha val="40000"/>
                  </a:schemeClr>
                </a:glow>
              </a:effectLst>
            </a:endParaRP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isus na srpskom 006_0001.jpg"/>
          <p:cNvPicPr>
            <a:picLocks noChangeAspect="1"/>
          </p:cNvPicPr>
          <p:nvPr/>
        </p:nvPicPr>
        <p:blipFill>
          <a:blip r:embed="rId2"/>
          <a:stretch>
            <a:fillRect/>
          </a:stretch>
        </p:blipFill>
        <p:spPr>
          <a:xfrm>
            <a:off x="1500166" y="1000108"/>
            <a:ext cx="6143668" cy="468089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Божић 002_0001.jpg"/>
          <p:cNvPicPr>
            <a:picLocks noChangeAspect="1"/>
          </p:cNvPicPr>
          <p:nvPr/>
        </p:nvPicPr>
        <p:blipFill>
          <a:blip r:embed="rId2"/>
          <a:stretch>
            <a:fillRect/>
          </a:stretch>
        </p:blipFill>
        <p:spPr>
          <a:xfrm>
            <a:off x="1524000" y="1357298"/>
            <a:ext cx="5810266" cy="4357701"/>
          </a:xfrm>
          <a:prstGeom prst="rect">
            <a:avLst/>
          </a:prstGeom>
        </p:spPr>
      </p:pic>
      <p:sp>
        <p:nvSpPr>
          <p:cNvPr id="3" name="Rectangle 2"/>
          <p:cNvSpPr/>
          <p:nvPr/>
        </p:nvSpPr>
        <p:spPr>
          <a:xfrm>
            <a:off x="571440" y="428604"/>
            <a:ext cx="8572560" cy="5632311"/>
          </a:xfrm>
          <a:prstGeom prst="rect">
            <a:avLst/>
          </a:prstGeom>
          <a:noFill/>
        </p:spPr>
        <p:txBody>
          <a:bodyPr wrap="square" lIns="91440" tIns="45720" rIns="91440" bIns="45720">
            <a:spAutoFit/>
          </a:bodyPr>
          <a:lstStyle/>
          <a:p>
            <a:pPr algn="ctr"/>
            <a:r>
              <a:rPr lang="sr-Cyrl-C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Јевреји су у то време били  под римском влашћу. Цар Август дао је заповест да се изброји становништво. Сваки мушкарац  је требао да оде у место свог рођења са породицом да се попише. Маријин вереник Јосиф је био из Витлејема, па одлазе заједно.</a:t>
            </a:r>
            <a:endParaRPr lang="en-US"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ppt_x"/>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xit" presetSubtype="10" fill="hold" grpId="1" nodeType="clickEffect">
                                  <p:stCondLst>
                                    <p:cond delay="0"/>
                                  </p:stCondLst>
                                  <p:childTnLst>
                                    <p:animEffect transition="out" filter="checkerboard(across)">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2"/>
                                        </p:tgtEl>
                                        <p:attrNameLst>
                                          <p:attrName>ppt_x</p:attrName>
                                        </p:attrNameLst>
                                      </p:cBhvr>
                                      <p:tavLst>
                                        <p:tav tm="0">
                                          <p:val>
                                            <p:strVal val="ppt_x"/>
                                          </p:val>
                                        </p:tav>
                                        <p:tav tm="100000">
                                          <p:val>
                                            <p:strVal val="ppt_x"/>
                                          </p:val>
                                        </p:tav>
                                      </p:tavLst>
                                    </p:anim>
                                    <p:anim calcmode="lin" valueType="num">
                                      <p:cBhvr additive="base">
                                        <p:cTn id="23" dur="500"/>
                                        <p:tgtEl>
                                          <p:spTgt spid="2"/>
                                        </p:tgtEl>
                                        <p:attrNameLst>
                                          <p:attrName>ppt_y</p:attrName>
                                        </p:attrNameLst>
                                      </p:cBhvr>
                                      <p:tavLst>
                                        <p:tav tm="0">
                                          <p:val>
                                            <p:strVal val="ppt_y"/>
                                          </p:val>
                                        </p:tav>
                                        <p:tav tm="100000">
                                          <p:val>
                                            <p:strVal val="1+ppt_h/2"/>
                                          </p:val>
                                        </p:tav>
                                      </p:tavLst>
                                    </p:anim>
                                    <p:set>
                                      <p:cBhvr>
                                        <p:cTn id="24"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2" name="Picture 1" descr="u vitlejem.JPG"/>
          <p:cNvPicPr>
            <a:picLocks noChangeAspect="1"/>
          </p:cNvPicPr>
          <p:nvPr/>
        </p:nvPicPr>
        <p:blipFill>
          <a:blip r:embed="rId2" cstate="screen"/>
          <a:stretch>
            <a:fillRect/>
          </a:stretch>
        </p:blipFill>
        <p:spPr>
          <a:xfrm>
            <a:off x="1571604" y="1428736"/>
            <a:ext cx="5763768" cy="4349496"/>
          </a:xfrm>
          <a:prstGeom prst="rect">
            <a:avLst/>
          </a:prstGeom>
        </p:spPr>
      </p:pic>
      <p:sp>
        <p:nvSpPr>
          <p:cNvPr id="3" name="Rectangle 2"/>
          <p:cNvSpPr/>
          <p:nvPr/>
        </p:nvSpPr>
        <p:spPr>
          <a:xfrm>
            <a:off x="571472" y="285728"/>
            <a:ext cx="7283237" cy="1200329"/>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sr-Cyrl-CS" sz="3600" b="1" cap="all" spc="0" dirty="0">
                <a:ln w="0"/>
                <a:solidFill>
                  <a:schemeClr val="bg1"/>
                </a:solidFill>
                <a:effectLst>
                  <a:reflection blurRad="12700" stA="50000" endPos="50000" dist="5000" dir="5400000" sy="-100000" rotWithShape="0"/>
                </a:effectLst>
              </a:rPr>
              <a:t>Јосиф и марија крећу у витлејем.</a:t>
            </a:r>
            <a:endParaRPr lang="en-US" sz="3600" b="1" cap="all" spc="0" dirty="0">
              <a:ln w="0"/>
              <a:solidFill>
                <a:schemeClr val="bg1"/>
              </a:solidFill>
              <a:effectLst>
                <a:reflection blurRad="12700" stA="50000" endPos="50000" dist="5000" dir="5400000" sy="-100000" rotWithShape="0"/>
              </a:effectLst>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0"/>
            <a:ext cx="8472518" cy="1426464"/>
          </a:xfrm>
        </p:spPr>
        <p:txBody>
          <a:bodyPr/>
          <a:lstStyle/>
          <a:p>
            <a:r>
              <a:rPr lang="sr-Cyrl-CS" b="1" dirty="0">
                <a:ln>
                  <a:solidFill>
                    <a:schemeClr val="bg1"/>
                  </a:solidFill>
                </a:ln>
                <a:effectLst>
                  <a:glow rad="228600">
                    <a:schemeClr val="accent6">
                      <a:satMod val="175000"/>
                      <a:alpha val="40000"/>
                    </a:schemeClr>
                  </a:glow>
                </a:effectLst>
              </a:rPr>
              <a:t>У Старом Завету, док Бог ствара човека записано је: “Хајде да створимо човека који је сличан </a:t>
            </a:r>
            <a:r>
              <a:rPr lang="sr-Cyrl-CS" b="1" u="sng" dirty="0">
                <a:ln>
                  <a:solidFill>
                    <a:schemeClr val="bg1"/>
                  </a:solidFill>
                </a:ln>
                <a:effectLst>
                  <a:glow rad="228600">
                    <a:schemeClr val="accent6">
                      <a:satMod val="175000"/>
                      <a:alpha val="40000"/>
                    </a:schemeClr>
                  </a:glow>
                </a:effectLst>
              </a:rPr>
              <a:t>нама...”</a:t>
            </a:r>
          </a:p>
        </p:txBody>
      </p:sp>
      <p:pic>
        <p:nvPicPr>
          <p:cNvPr id="4" name="Content Placeholder 3" descr="DSCN1197.JPG"/>
          <p:cNvPicPr>
            <a:picLocks noGrp="1" noChangeAspect="1"/>
          </p:cNvPicPr>
          <p:nvPr>
            <p:ph idx="1"/>
          </p:nvPr>
        </p:nvPicPr>
        <p:blipFill>
          <a:blip r:embed="rId2" cstate="screen"/>
          <a:stretch>
            <a:fillRect/>
          </a:stretch>
        </p:blipFill>
        <p:spPr>
          <a:xfrm>
            <a:off x="2571736" y="1928802"/>
            <a:ext cx="4259308" cy="5143536"/>
          </a:xfrm>
        </p:spPr>
      </p:pic>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4832092"/>
          </a:xfrm>
          <a:prstGeom prst="rect">
            <a:avLst/>
          </a:prstGeom>
          <a:ln>
            <a:solidFill>
              <a:schemeClr val="accent4">
                <a:lumMod val="60000"/>
                <a:lumOff val="40000"/>
              </a:schemeClr>
            </a:solidFill>
          </a:ln>
        </p:spPr>
        <p:txBody>
          <a:bodyPr wrap="square">
            <a:spAutoFit/>
          </a:bodyPr>
          <a:lstStyle/>
          <a:p>
            <a:r>
              <a:rPr lang="sr-Cyrl-CS" sz="4400" dirty="0">
                <a:ln w="18415" cmpd="sng">
                  <a:solidFill>
                    <a:srgbClr val="FFFFFF"/>
                  </a:solidFill>
                  <a:prstDash val="solid"/>
                </a:ln>
                <a:solidFill>
                  <a:srgbClr val="FFFFFF"/>
                </a:solidFill>
                <a:effectLst>
                  <a:glow rad="228600">
                    <a:schemeClr val="accent5">
                      <a:satMod val="175000"/>
                      <a:alpha val="40000"/>
                    </a:schemeClr>
                  </a:glow>
                  <a:outerShdw blurRad="63500" dir="3600000" algn="tl" rotWithShape="0">
                    <a:srgbClr val="000000">
                      <a:alpha val="70000"/>
                    </a:srgbClr>
                  </a:outerShdw>
                </a:effectLst>
              </a:rPr>
              <a:t>Пошто је била гужва</a:t>
            </a:r>
            <a:r>
              <a:rPr lang="sr-Latn-CS" sz="4400" dirty="0">
                <a:ln w="18415" cmpd="sng">
                  <a:solidFill>
                    <a:srgbClr val="FFFFFF"/>
                  </a:solidFill>
                  <a:prstDash val="solid"/>
                </a:ln>
                <a:solidFill>
                  <a:srgbClr val="FFFFFF"/>
                </a:solidFill>
                <a:effectLst>
                  <a:glow rad="228600">
                    <a:schemeClr val="accent5">
                      <a:satMod val="175000"/>
                      <a:alpha val="40000"/>
                    </a:schemeClr>
                  </a:glow>
                  <a:outerShdw blurRad="63500" dir="3600000" algn="tl" rotWithShape="0">
                    <a:srgbClr val="000000">
                      <a:alpha val="70000"/>
                    </a:srgbClr>
                  </a:outerShdw>
                </a:effectLst>
              </a:rPr>
              <a:t> </a:t>
            </a:r>
            <a:r>
              <a:rPr lang="sr-Cyrl-CS" sz="4400" dirty="0">
                <a:ln w="18415" cmpd="sng">
                  <a:solidFill>
                    <a:srgbClr val="FFFFFF"/>
                  </a:solidFill>
                  <a:prstDash val="solid"/>
                </a:ln>
                <a:solidFill>
                  <a:srgbClr val="FFFFFF"/>
                </a:solidFill>
                <a:effectLst>
                  <a:glow rad="228600">
                    <a:schemeClr val="accent5">
                      <a:satMod val="175000"/>
                      <a:alpha val="40000"/>
                    </a:schemeClr>
                  </a:glow>
                  <a:outerShdw blurRad="63500" dir="3600000" algn="tl" rotWithShape="0">
                    <a:srgbClr val="000000">
                      <a:alpha val="70000"/>
                    </a:srgbClr>
                  </a:outerShdw>
                </a:effectLst>
              </a:rPr>
              <a:t>у граду нису имали нигде места да преноће. Склањају се у једну пећину која је служила пастирима као штала. Ту је Пресвета Богородица родила бебу коју ће назвати Исус( Спаситељ).</a:t>
            </a:r>
            <a:endParaRPr lang="en-US" sz="4400" dirty="0">
              <a:ln w="18415" cmpd="sng">
                <a:solidFill>
                  <a:srgbClr val="FFFFFF"/>
                </a:solidFill>
                <a:prstDash val="solid"/>
              </a:ln>
              <a:solidFill>
                <a:srgbClr val="FFFFFF"/>
              </a:solidFill>
              <a:effectLst>
                <a:glow rad="228600">
                  <a:schemeClr val="accent5">
                    <a:satMod val="175000"/>
                    <a:alpha val="40000"/>
                  </a:schemeClr>
                </a:glow>
                <a:outerShdw blurRad="63500" dir="3600000" algn="tl" rotWithShape="0">
                  <a:srgbClr val="000000">
                    <a:alpha val="70000"/>
                  </a:srgbClr>
                </a:outerShdw>
              </a:effectLst>
            </a:endParaRPr>
          </a:p>
          <a:p>
            <a:pPr lvl="0"/>
            <a:endParaRPr lang="sr-Cyrl-CS" sz="4400" dirty="0">
              <a:solidFill>
                <a:prstClr val="black"/>
              </a:solidFill>
            </a:endParaRP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pic>
        <p:nvPicPr>
          <p:cNvPr id="2" name="Picture 1" descr="DSCN1845.JPG"/>
          <p:cNvPicPr>
            <a:picLocks noChangeAspect="1"/>
          </p:cNvPicPr>
          <p:nvPr/>
        </p:nvPicPr>
        <p:blipFill>
          <a:blip r:embed="rId2" cstate="print"/>
          <a:stretch>
            <a:fillRect/>
          </a:stretch>
        </p:blipFill>
        <p:spPr>
          <a:xfrm>
            <a:off x="1714480" y="33337"/>
            <a:ext cx="5715040" cy="674905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285728"/>
            <a:ext cx="7302512" cy="2123658"/>
          </a:xfrm>
          <a:prstGeom prst="rect">
            <a:avLst/>
          </a:prstGeom>
          <a:noFill/>
        </p:spPr>
        <p:txBody>
          <a:bodyPr wrap="square" lIns="91440" tIns="45720" rIns="91440" bIns="45720">
            <a:spAutoFit/>
          </a:bodyPr>
          <a:lstStyle/>
          <a:p>
            <a:pPr algn="ctr"/>
            <a:r>
              <a:rPr lang="sr-Cyrl-CS" sz="4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Недалеко одатле пастири су чували стада. Јавили су им се анђели говорећи: </a:t>
            </a:r>
            <a:endParaRPr lang="en-US" sz="4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7" name="Rectangle 6"/>
          <p:cNvSpPr/>
          <p:nvPr/>
        </p:nvSpPr>
        <p:spPr>
          <a:xfrm>
            <a:off x="1" y="2214554"/>
            <a:ext cx="9144000" cy="2800767"/>
          </a:xfrm>
          <a:prstGeom prst="rect">
            <a:avLst/>
          </a:prstGeom>
          <a:noFill/>
        </p:spPr>
        <p:txBody>
          <a:bodyPr wrap="square" lIns="91440" tIns="45720" rIns="91440" bIns="45720">
            <a:spAutoFit/>
          </a:bodyPr>
          <a:lstStyle/>
          <a:p>
            <a:pPr algn="ctr"/>
            <a:r>
              <a:rPr lang="sr-Cyrl-CS" sz="4400" b="1" dirty="0">
                <a:ln w="18415" cmpd="sng">
                  <a:solidFill>
                    <a:srgbClr val="FFFFFF"/>
                  </a:solidFill>
                  <a:prstDash val="solid"/>
                </a:ln>
                <a:solidFill>
                  <a:srgbClr val="FFFFFF"/>
                </a:solidFill>
                <a:effectLst>
                  <a:glow rad="228600">
                    <a:schemeClr val="accent4">
                      <a:satMod val="175000"/>
                      <a:alpha val="40000"/>
                    </a:schemeClr>
                  </a:glow>
                  <a:outerShdw blurRad="63500" dir="3600000" algn="tl" rotWithShape="0">
                    <a:srgbClr val="000000">
                      <a:alpha val="70000"/>
                    </a:srgbClr>
                  </a:outerShdw>
                </a:effectLst>
              </a:rPr>
              <a:t>“Слава на висини Богу и на земљи мир,</a:t>
            </a:r>
          </a:p>
          <a:p>
            <a:pPr algn="ctr"/>
            <a:r>
              <a:rPr lang="sr-Cyrl-CS" sz="4400" b="1" dirty="0">
                <a:ln w="18415" cmpd="sng">
                  <a:solidFill>
                    <a:srgbClr val="FFFFFF"/>
                  </a:solidFill>
                  <a:prstDash val="solid"/>
                </a:ln>
                <a:solidFill>
                  <a:srgbClr val="FFFFFF"/>
                </a:solidFill>
                <a:effectLst>
                  <a:glow rad="228600">
                    <a:schemeClr val="accent4">
                      <a:satMod val="175000"/>
                      <a:alpha val="40000"/>
                    </a:schemeClr>
                  </a:glow>
                  <a:outerShdw blurRad="63500" dir="3600000" algn="tl" rotWithShape="0">
                    <a:srgbClr val="000000">
                      <a:alpha val="70000"/>
                    </a:srgbClr>
                  </a:outerShdw>
                </a:effectLst>
              </a:rPr>
              <a:t>међу људима добра воља! Родио се </a:t>
            </a:r>
          </a:p>
          <a:p>
            <a:pPr algn="ctr"/>
            <a:r>
              <a:rPr lang="sr-Cyrl-CS" sz="4400" b="1" dirty="0">
                <a:ln w="18415" cmpd="sng">
                  <a:solidFill>
                    <a:srgbClr val="FFFFFF"/>
                  </a:solidFill>
                  <a:prstDash val="solid"/>
                </a:ln>
                <a:solidFill>
                  <a:srgbClr val="FFFFFF"/>
                </a:solidFill>
                <a:effectLst>
                  <a:glow rad="228600">
                    <a:schemeClr val="accent4">
                      <a:satMod val="175000"/>
                      <a:alpha val="40000"/>
                    </a:schemeClr>
                  </a:glow>
                  <a:outerShdw blurRad="63500" dir="3600000" algn="tl" rotWithShape="0">
                    <a:srgbClr val="000000">
                      <a:alpha val="70000"/>
                    </a:srgbClr>
                  </a:outerShdw>
                </a:effectLst>
              </a:rPr>
              <a:t>Обећани Спаситељ у штали!”</a:t>
            </a:r>
            <a:endParaRPr lang="en-US" sz="4400" b="1" dirty="0">
              <a:ln w="18415" cmpd="sng">
                <a:solidFill>
                  <a:srgbClr val="FFFFFF"/>
                </a:solidFill>
                <a:prstDash val="solid"/>
              </a:ln>
              <a:solidFill>
                <a:srgbClr val="FFFFFF"/>
              </a:solidFill>
              <a:effectLst>
                <a:glow rad="228600">
                  <a:schemeClr val="accent4">
                    <a:satMod val="175000"/>
                    <a:alpha val="40000"/>
                  </a:schemeClr>
                </a:glow>
                <a:outerShdw blurRad="63500" dir="3600000" algn="tl" rotWithShape="0">
                  <a:srgbClr val="000000">
                    <a:alpha val="70000"/>
                  </a:srgbClr>
                </a:outerShd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pic>
        <p:nvPicPr>
          <p:cNvPr id="2" name="Picture 1" descr="DSCN1846.JPG"/>
          <p:cNvPicPr>
            <a:picLocks noChangeAspect="1"/>
          </p:cNvPicPr>
          <p:nvPr/>
        </p:nvPicPr>
        <p:blipFill>
          <a:blip r:embed="rId2" cstate="screen"/>
          <a:stretch>
            <a:fillRect/>
          </a:stretch>
        </p:blipFill>
        <p:spPr>
          <a:xfrm>
            <a:off x="1857356" y="226519"/>
            <a:ext cx="5286412" cy="6236410"/>
          </a:xfrm>
          <a:prstGeom prst="rect">
            <a:avLst/>
          </a:prstGeom>
        </p:spPr>
      </p:pic>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zic 1.JPG"/>
          <p:cNvPicPr>
            <a:picLocks noChangeAspect="1"/>
          </p:cNvPicPr>
          <p:nvPr/>
        </p:nvPicPr>
        <p:blipFill>
          <a:blip r:embed="rId2" cstate="screen"/>
          <a:stretch>
            <a:fillRect/>
          </a:stretch>
        </p:blipFill>
        <p:spPr>
          <a:xfrm>
            <a:off x="-255074" y="0"/>
            <a:ext cx="9383834" cy="6665975"/>
          </a:xfrm>
          <a:prstGeom prst="rect">
            <a:avLst/>
          </a:prstGeom>
        </p:spPr>
      </p:pic>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357166"/>
            <a:ext cx="8374280" cy="5016758"/>
          </a:xfrm>
          <a:prstGeom prst="rect">
            <a:avLst/>
          </a:prstGeom>
          <a:noFill/>
        </p:spPr>
        <p:txBody>
          <a:bodyPr wrap="square" lIns="91440" tIns="45720" rIns="91440" bIns="45720">
            <a:spAutoFit/>
          </a:bodyPr>
          <a:lstStyle/>
          <a:p>
            <a:pPr algn="ctr"/>
            <a:r>
              <a:rPr lang="sr-Cyrl-CS" sz="3200" b="1" cap="none" spc="300" dirty="0">
                <a:ln w="11430" cmpd="sng">
                  <a:solidFill>
                    <a:schemeClr val="tx2">
                      <a:lumMod val="5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Три мудраца са истока су проучавајући звезде приметили једну која је указивала на рођење Спаситеља света. Бог је користећи њихове заблуде указао звездом на Истину. Мудраци су отишли прво владару  те области – Ироду.Чувши да траже новорођеног цара, Ирод им поручује да се врате кад га нађу, да оде да му се и он поклони.</a:t>
            </a:r>
            <a:endParaRPr lang="en-US" sz="3200" b="1" cap="none" spc="300" dirty="0">
              <a:ln w="11430" cmpd="sng">
                <a:solidFill>
                  <a:schemeClr val="tx2">
                    <a:lumMod val="5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1428736"/>
            <a:ext cx="7650942" cy="3539430"/>
          </a:xfrm>
          <a:prstGeom prst="rect">
            <a:avLst/>
          </a:prstGeom>
          <a:noFill/>
        </p:spPr>
        <p:txBody>
          <a:bodyPr wrap="square" lIns="91440" tIns="45720" rIns="91440" bIns="45720">
            <a:spAutoFit/>
          </a:bodyPr>
          <a:lstStyle/>
          <a:p>
            <a:pPr algn="ctr"/>
            <a:r>
              <a:rPr lang="sr-Cyrl-CS" sz="3200" b="1" spc="300" dirty="0">
                <a:ln w="11430" cmpd="sng">
                  <a:solidFill>
                    <a:schemeClr val="bg2">
                      <a:lumMod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Ирод је уствари желео да убије новог цара јер се плашио да ће му преотети власт. Три мудраца пратећи звезду и распитујући се за новорођенче проналазе бебу Христа у пећини и доносе му дарове. </a:t>
            </a:r>
            <a:endParaRPr lang="en-US" sz="3200" b="1" cap="none" spc="300" dirty="0">
              <a:ln w="11430" cmpd="sng">
                <a:solidFill>
                  <a:schemeClr val="bg2">
                    <a:lumMod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428596" y="428604"/>
            <a:ext cx="7215238" cy="2308324"/>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sr-Cyrl-CS" sz="4800" b="1" cap="none" spc="0" dirty="0">
                <a:ln w="11430">
                  <a:solidFill>
                    <a:schemeClr val="bg2">
                      <a:lumMod val="10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Дарови су били:</a:t>
            </a:r>
          </a:p>
          <a:p>
            <a:pPr algn="ctr"/>
            <a:r>
              <a:rPr lang="sr-Cyrl-CS" sz="4800" b="1" dirty="0">
                <a:ln w="11430">
                  <a:solidFill>
                    <a:schemeClr val="bg2">
                      <a:lumMod val="10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r>
              <a:rPr lang="sr-Cyrl-CS" sz="4800" b="1" dirty="0">
                <a:ln w="11430">
                  <a:solidFill>
                    <a:schemeClr val="bg2">
                      <a:lumMod val="10000"/>
                    </a:schemeClr>
                  </a:solidFill>
                </a:ln>
                <a:solidFill>
                  <a:srgbClr val="FFC000"/>
                </a:solidFill>
                <a:effectLst>
                  <a:outerShdw blurRad="50800" dist="39000" dir="5460000" algn="tl">
                    <a:srgbClr val="000000">
                      <a:alpha val="38000"/>
                    </a:srgbClr>
                  </a:outerShdw>
                </a:effectLst>
              </a:rPr>
              <a:t>ЗЛАТО</a:t>
            </a:r>
            <a:r>
              <a:rPr lang="sr-Cyrl-CS" sz="4800" b="1" dirty="0">
                <a:ln w="11430">
                  <a:solidFill>
                    <a:schemeClr val="bg2">
                      <a:lumMod val="10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као поклон Цару.</a:t>
            </a:r>
          </a:p>
        </p:txBody>
      </p:sp>
      <p:pic>
        <p:nvPicPr>
          <p:cNvPr id="3" name="Picture 2" descr="Copy of bozic mudraci.JPG"/>
          <p:cNvPicPr>
            <a:picLocks noChangeAspect="1"/>
          </p:cNvPicPr>
          <p:nvPr/>
        </p:nvPicPr>
        <p:blipFill>
          <a:blip r:embed="rId2" cstate="screen"/>
          <a:stretch>
            <a:fillRect/>
          </a:stretch>
        </p:blipFill>
        <p:spPr>
          <a:xfrm>
            <a:off x="2595372" y="1152144"/>
            <a:ext cx="3953256" cy="4553712"/>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xit" presetSubtype="16" fill="hold" grpId="1" nodeType="clickEffect">
                                  <p:stCondLst>
                                    <p:cond delay="0"/>
                                  </p:stCondLst>
                                  <p:childTnLst>
                                    <p:animEffect transition="out" filter="diamond(in)">
                                      <p:cBhvr>
                                        <p:cTn id="12" dur="2000"/>
                                        <p:tgtEl>
                                          <p:spTgt spid="2"/>
                                        </p:tgtEl>
                                      </p:cBhvr>
                                    </p:animEffect>
                                    <p:set>
                                      <p:cBhvr>
                                        <p:cTn id="13" dur="1" fill="hold">
                                          <p:stCondLst>
                                            <p:cond delay="1999"/>
                                          </p:stCondLst>
                                        </p:cTn>
                                        <p:tgtEl>
                                          <p:spTgt spid="2"/>
                                        </p:tgtEl>
                                        <p:attrNameLst>
                                          <p:attrName>style.visibility</p:attrName>
                                        </p:attrNameLst>
                                      </p:cBhvr>
                                      <p:to>
                                        <p:strVal val="hidden"/>
                                      </p:to>
                                    </p:set>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1000100" y="357166"/>
            <a:ext cx="7429552" cy="1323439"/>
          </a:xfrm>
          <a:prstGeom prst="rect">
            <a:avLst/>
          </a:prstGeom>
        </p:spPr>
        <p:txBody>
          <a:bodyPr wrap="square">
            <a:spAutoFit/>
          </a:bodyPr>
          <a:lstStyle/>
          <a:p>
            <a:pPr algn="ctr">
              <a:buFontTx/>
              <a:buChar char="-"/>
            </a:pPr>
            <a:r>
              <a:rPr lang="sr-Cyrl-CS" sz="4000" b="1" dirty="0">
                <a:ln w="11430">
                  <a:solidFill>
                    <a:schemeClr val="bg2">
                      <a:lumMod val="10000"/>
                    </a:schemeClr>
                  </a:solidFill>
                </a:ln>
                <a:effectLst>
                  <a:outerShdw blurRad="50800" dist="39000" dir="5460000" algn="tl">
                    <a:srgbClr val="000000">
                      <a:alpha val="38000"/>
                    </a:srgbClr>
                  </a:outerShdw>
                </a:effectLst>
              </a:rPr>
              <a:t>ТАМЈАН</a:t>
            </a:r>
            <a:r>
              <a:rPr lang="sr-Cyrl-CS" sz="4000" b="1" dirty="0">
                <a:ln w="11430">
                  <a:solidFill>
                    <a:schemeClr val="bg2">
                      <a:lumMod val="10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као поклон Свештенику.</a:t>
            </a:r>
          </a:p>
        </p:txBody>
      </p:sp>
      <p:pic>
        <p:nvPicPr>
          <p:cNvPr id="3" name="Picture 2" descr="Copy (2) of bozic mudraci.JPG"/>
          <p:cNvPicPr>
            <a:picLocks noChangeAspect="1"/>
          </p:cNvPicPr>
          <p:nvPr/>
        </p:nvPicPr>
        <p:blipFill>
          <a:blip r:embed="rId2" cstate="screen"/>
          <a:stretch>
            <a:fillRect/>
          </a:stretch>
        </p:blipFill>
        <p:spPr>
          <a:xfrm>
            <a:off x="3571868" y="1071546"/>
            <a:ext cx="2500330" cy="5171436"/>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1000"/>
                                        <p:tgtEl>
                                          <p:spTgt spid="2"/>
                                        </p:tgtEl>
                                        <p:attrNameLst>
                                          <p:attrName>ppt_x</p:attrName>
                                        </p:attrNameLst>
                                      </p:cBhvr>
                                      <p:tavLst>
                                        <p:tav tm="0">
                                          <p:val>
                                            <p:strVal val="ppt_x"/>
                                          </p:val>
                                        </p:tav>
                                        <p:tav tm="100000">
                                          <p:val>
                                            <p:strVal val="ppt_x"/>
                                          </p:val>
                                        </p:tav>
                                      </p:tavLst>
                                    </p:anim>
                                    <p:anim calcmode="lin" valueType="num">
                                      <p:cBhvr additive="base">
                                        <p:cTn id="13" dur="1000"/>
                                        <p:tgtEl>
                                          <p:spTgt spid="2"/>
                                        </p:tgtEl>
                                        <p:attrNameLst>
                                          <p:attrName>ppt_y</p:attrName>
                                        </p:attrNameLst>
                                      </p:cBhvr>
                                      <p:tavLst>
                                        <p:tav tm="0">
                                          <p:val>
                                            <p:strVal val="ppt_y"/>
                                          </p:val>
                                        </p:tav>
                                        <p:tav tm="100000">
                                          <p:val>
                                            <p:strVal val="1+ppt_h/2"/>
                                          </p:val>
                                        </p:tav>
                                      </p:tavLst>
                                    </p:anim>
                                    <p:set>
                                      <p:cBhvr>
                                        <p:cTn id="14" dur="1" fill="hold">
                                          <p:stCondLst>
                                            <p:cond delay="999"/>
                                          </p:stCondLst>
                                        </p:cTn>
                                        <p:tgtEl>
                                          <p:spTgt spid="2"/>
                                        </p:tgtEl>
                                        <p:attrNameLst>
                                          <p:attrName>style.visibility</p:attrName>
                                        </p:attrNameLst>
                                      </p:cBhvr>
                                      <p:to>
                                        <p:strVal val="hidden"/>
                                      </p:to>
                                    </p:set>
                                  </p:childTnLst>
                                </p:cTn>
                              </p:par>
                            </p:childTnLst>
                          </p:cTn>
                        </p:par>
                        <p:par>
                          <p:cTn id="15" fill="hold">
                            <p:stCondLst>
                              <p:cond delay="1000"/>
                            </p:stCondLst>
                            <p:childTnLst>
                              <p:par>
                                <p:cTn id="16" presetID="13" presetClass="entr" presetSubtype="16"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plus(in)">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1142976" y="500042"/>
            <a:ext cx="7786555" cy="646331"/>
          </a:xfrm>
          <a:prstGeom prst="rect">
            <a:avLst/>
          </a:prstGeom>
        </p:spPr>
        <p:txBody>
          <a:bodyPr wrap="none">
            <a:spAutoFit/>
          </a:bodyPr>
          <a:lstStyle/>
          <a:p>
            <a:pPr algn="ctr"/>
            <a:r>
              <a:rPr lang="sr-Cyrl-CS" sz="3600" b="1" dirty="0">
                <a:ln w="11430">
                  <a:solidFill>
                    <a:schemeClr val="bg2">
                      <a:lumMod val="10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sr-Cyrl-CS" sz="3600" b="1" dirty="0">
                <a:ln w="11430">
                  <a:solidFill>
                    <a:schemeClr val="bg2">
                      <a:lumMod val="10000"/>
                    </a:schemeClr>
                  </a:solidFill>
                </a:ln>
                <a:solidFill>
                  <a:schemeClr val="accent5">
                    <a:lumMod val="50000"/>
                  </a:schemeClr>
                </a:solidFill>
                <a:effectLst>
                  <a:outerShdw blurRad="50800" dist="39000" dir="5460000" algn="tl">
                    <a:srgbClr val="000000">
                      <a:alpha val="38000"/>
                    </a:srgbClr>
                  </a:outerShdw>
                </a:effectLst>
              </a:rPr>
              <a:t>ИЗМИРНА</a:t>
            </a:r>
            <a:r>
              <a:rPr lang="sr-Cyrl-CS" sz="3600" b="1" dirty="0">
                <a:ln w="11430">
                  <a:solidFill>
                    <a:schemeClr val="bg2">
                      <a:lumMod val="10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као поклон Пророку.</a:t>
            </a:r>
            <a:endParaRPr lang="en-US" sz="3600" b="1" dirty="0">
              <a:ln w="11430">
                <a:solidFill>
                  <a:schemeClr val="bg2">
                    <a:lumMod val="10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3" name="Picture 2" descr="Copy (3) of bozic mudraci.JPG"/>
          <p:cNvPicPr>
            <a:picLocks noChangeAspect="1"/>
          </p:cNvPicPr>
          <p:nvPr/>
        </p:nvPicPr>
        <p:blipFill>
          <a:blip r:embed="rId2" cstate="screen"/>
          <a:stretch>
            <a:fillRect/>
          </a:stretch>
        </p:blipFill>
        <p:spPr>
          <a:xfrm>
            <a:off x="3143240" y="1643050"/>
            <a:ext cx="2906664" cy="413663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p:tgtEl>
                                          <p:spTgt spid="2">
                                            <p:txEl>
                                              <p:pRg st="0" end="0"/>
                                            </p:txEl>
                                          </p:spTgt>
                                        </p:tgtEl>
                                        <p:attrNameLst>
                                          <p:attrName>ppt_y</p:attrName>
                                        </p:attrNameLst>
                                      </p:cBhvr>
                                      <p:tavLst>
                                        <p:tav tm="0">
                                          <p:val>
                                            <p:strVal val="ppt_y"/>
                                          </p:val>
                                        </p:tav>
                                        <p:tav tm="100000">
                                          <p:val>
                                            <p:strVal val="1+ppt_h/2"/>
                                          </p:val>
                                        </p:tav>
                                      </p:tavLst>
                                    </p:anim>
                                    <p:set>
                                      <p:cBhvr>
                                        <p:cTn id="14" dur="1" fill="hold">
                                          <p:stCondLst>
                                            <p:cond delay="499"/>
                                          </p:stCondLst>
                                        </p:cTn>
                                        <p:tgtEl>
                                          <p:spTgt spid="2">
                                            <p:txEl>
                                              <p:pRg st="0" end="0"/>
                                            </p:txEl>
                                          </p:spTgt>
                                        </p:tgtEl>
                                        <p:attrNameLst>
                                          <p:attrName>style.visibility</p:attrName>
                                        </p:attrNameLst>
                                      </p:cBhvr>
                                      <p:to>
                                        <p:strVal val="hidden"/>
                                      </p:to>
                                    </p:set>
                                  </p:childTnLst>
                                </p:cTn>
                              </p:par>
                            </p:childTnLst>
                          </p:cTn>
                        </p:par>
                        <p:par>
                          <p:cTn id="15" fill="hold">
                            <p:stCondLst>
                              <p:cond delay="500"/>
                            </p:stCondLst>
                            <p:childTnLst>
                              <p:par>
                                <p:cTn id="16" presetID="24"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to="" calcmode="lin" valueType="num">
                                      <p:cBhvr>
                                        <p:cTn id="18"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CS" sz="2800" b="1" dirty="0">
                <a:ln>
                  <a:solidFill>
                    <a:schemeClr val="bg1"/>
                  </a:solidFill>
                </a:ln>
                <a:solidFill>
                  <a:srgbClr val="D6ECFF">
                    <a:satMod val="200000"/>
                  </a:srgbClr>
                </a:solidFill>
                <a:effectLst>
                  <a:glow rad="228600">
                    <a:schemeClr val="accent4">
                      <a:satMod val="175000"/>
                      <a:alpha val="40000"/>
                    </a:schemeClr>
                  </a:glow>
                </a:effectLst>
              </a:rPr>
              <a:t>Змији (ђаволу) Бог каже: “Њен син ће ти на глави стајати, а ти ћеш га за пету уједати”</a:t>
            </a:r>
            <a:endParaRPr lang="sr-Cyrl-CS" sz="2800" b="1" dirty="0">
              <a:ln>
                <a:solidFill>
                  <a:schemeClr val="bg1"/>
                </a:solidFill>
              </a:ln>
              <a:effectLst>
                <a:glow rad="228600">
                  <a:schemeClr val="accent4">
                    <a:satMod val="175000"/>
                    <a:alpha val="40000"/>
                  </a:schemeClr>
                </a:glow>
              </a:effectLst>
            </a:endParaRPr>
          </a:p>
        </p:txBody>
      </p:sp>
      <p:pic>
        <p:nvPicPr>
          <p:cNvPr id="4" name="Content Placeholder 3" descr="DSCN1033.JPG"/>
          <p:cNvPicPr>
            <a:picLocks noGrp="1" noChangeAspect="1"/>
          </p:cNvPicPr>
          <p:nvPr>
            <p:ph idx="1"/>
          </p:nvPr>
        </p:nvPicPr>
        <p:blipFill>
          <a:blip r:embed="rId2" cstate="screen"/>
          <a:stretch>
            <a:fillRect/>
          </a:stretch>
        </p:blipFill>
        <p:spPr>
          <a:xfrm>
            <a:off x="785786" y="2000240"/>
            <a:ext cx="4426949" cy="4572000"/>
          </a:xfrm>
        </p:spPr>
      </p:pic>
      <p:pic>
        <p:nvPicPr>
          <p:cNvPr id="5" name="Picture 4" descr="DSCN0967.JPG"/>
          <p:cNvPicPr>
            <a:picLocks noChangeAspect="1"/>
          </p:cNvPicPr>
          <p:nvPr/>
        </p:nvPicPr>
        <p:blipFill>
          <a:blip r:embed="rId3" cstate="screen"/>
          <a:stretch>
            <a:fillRect/>
          </a:stretch>
        </p:blipFill>
        <p:spPr>
          <a:xfrm>
            <a:off x="5500662" y="1928802"/>
            <a:ext cx="3643338" cy="4582867"/>
          </a:xfrm>
          <a:prstGeom prst="rect">
            <a:avLst/>
          </a:prstGeom>
        </p:spPr>
      </p:pic>
      <p:sp>
        <p:nvSpPr>
          <p:cNvPr id="8" name="Right Arrow 7"/>
          <p:cNvSpPr/>
          <p:nvPr/>
        </p:nvSpPr>
        <p:spPr>
          <a:xfrm rot="1621149">
            <a:off x="5039446" y="2064008"/>
            <a:ext cx="1250125" cy="29517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sr-Cyrl-CS">
              <a:effectLst>
                <a:glow rad="228600">
                  <a:schemeClr val="accent6">
                    <a:satMod val="175000"/>
                    <a:alpha val="4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0-#ppt_w/2"/>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53"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zic mudraci.JPG"/>
          <p:cNvPicPr>
            <a:picLocks noChangeAspect="1"/>
          </p:cNvPicPr>
          <p:nvPr/>
        </p:nvPicPr>
        <p:blipFill>
          <a:blip r:embed="rId2" cstate="screen"/>
          <a:stretch>
            <a:fillRect/>
          </a:stretch>
        </p:blipFill>
        <p:spPr>
          <a:xfrm>
            <a:off x="0" y="0"/>
            <a:ext cx="9144000" cy="68580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381250" y="0"/>
            <a:ext cx="4381501" cy="6858000"/>
          </a:xfrm>
          <a:prstGeom prst="rect">
            <a:avLst/>
          </a:prstGeom>
          <a:noFill/>
          <a:ln w="9525">
            <a:noFill/>
            <a:miter lim="800000"/>
            <a:headEnd/>
            <a:tailEnd/>
          </a:ln>
          <a:effectLst/>
        </p:spPr>
      </p:pic>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sr-Cyrl-CS" sz="8000" b="1" dirty="0">
                <a:effectLst>
                  <a:glow rad="228600">
                    <a:schemeClr val="accent4">
                      <a:satMod val="175000"/>
                      <a:alpha val="40000"/>
                    </a:schemeClr>
                  </a:glow>
                  <a:reflection blurRad="12700" stA="34000" endA="740" endPos="53000" dir="5400000" sy="-100000" algn="bl" rotWithShape="0"/>
                </a:effectLst>
              </a:rPr>
              <a:t>СРЕТЕЊЕ</a:t>
            </a:r>
          </a:p>
        </p:txBody>
      </p:sp>
      <p:sp>
        <p:nvSpPr>
          <p:cNvPr id="3" name="Subtitle 2"/>
          <p:cNvSpPr>
            <a:spLocks noGrp="1"/>
          </p:cNvSpPr>
          <p:nvPr>
            <p:ph type="subTitle" idx="1"/>
          </p:nvPr>
        </p:nvSpPr>
        <p:spPr>
          <a:solidFill>
            <a:schemeClr val="bg2">
              <a:lumMod val="75000"/>
            </a:schemeClr>
          </a:solidFill>
        </p:spPr>
        <p:txBody>
          <a:bodyPr>
            <a:normAutofit/>
          </a:bodyPr>
          <a:lstStyle/>
          <a:p>
            <a:r>
              <a:rPr lang="sr-Cyrl-CS" sz="3600" b="1" dirty="0"/>
              <a:t>Сусрет Господа Исуса Христа и старца Симеона</a:t>
            </a:r>
          </a:p>
        </p:txBody>
      </p:sp>
    </p:spTree>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214290"/>
            <a:ext cx="7817397" cy="4524315"/>
          </a:xfrm>
          <a:prstGeom prst="rect">
            <a:avLst/>
          </a:prstGeom>
          <a:noFill/>
        </p:spPr>
        <p:txBody>
          <a:bodyPr wrap="square" lIns="91440" tIns="45720" rIns="91440" bIns="45720">
            <a:spAutoFit/>
          </a:bodyPr>
          <a:lstStyle/>
          <a:p>
            <a:pPr algn="ctr"/>
            <a:r>
              <a:rPr lang="sr-Cyrl-CS" sz="4800" dirty="0">
                <a:ln w="18415" cmpd="sng">
                  <a:solidFill>
                    <a:srgbClr val="FFFFFF"/>
                  </a:solidFill>
                  <a:prstDash val="solid"/>
                </a:ln>
                <a:solidFill>
                  <a:srgbClr val="FFFFFF"/>
                </a:solidFill>
                <a:effectLst>
                  <a:glow rad="228600">
                    <a:schemeClr val="accent4">
                      <a:satMod val="175000"/>
                      <a:alpha val="40000"/>
                    </a:schemeClr>
                  </a:glow>
                  <a:outerShdw blurRad="63500" dir="3600000" algn="tl" rotWithShape="0">
                    <a:srgbClr val="000000">
                      <a:alpha val="70000"/>
                    </a:srgbClr>
                  </a:outerShdw>
                </a:effectLst>
              </a:rPr>
              <a:t>Четрдесет дана после Христовог рођења по јеврејском обичају Јосиф и Марија доносе бебу Христа у храм у Јерусалиму. Тамо их је дочекао старац Симеон.</a:t>
            </a:r>
            <a:endParaRPr lang="en-US" sz="4800" b="0" cap="none" spc="0" dirty="0">
              <a:ln w="18415" cmpd="sng">
                <a:solidFill>
                  <a:srgbClr val="FFFFFF"/>
                </a:solidFill>
                <a:prstDash val="solid"/>
              </a:ln>
              <a:solidFill>
                <a:srgbClr val="FFFFFF"/>
              </a:solidFill>
              <a:effectLst>
                <a:glow rad="228600">
                  <a:schemeClr val="accent4">
                    <a:satMod val="175000"/>
                    <a:alpha val="40000"/>
                  </a:schemeClr>
                </a:glow>
                <a:outerShdw blurRad="63500" dir="3600000" algn="tl" rotWithShape="0">
                  <a:srgbClr val="000000">
                    <a:alpha val="70000"/>
                  </a:srgbClr>
                </a:outerShdw>
              </a:effectLst>
            </a:endParaRP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00042"/>
            <a:ext cx="8429684" cy="2071702"/>
          </a:xfrm>
        </p:spPr>
        <p:txBody>
          <a:bodyPr>
            <a:normAutofit fontScale="90000"/>
          </a:bodyPr>
          <a:lstStyle/>
          <a:p>
            <a:r>
              <a:rPr lang="sr-Cyrl-CS" sz="3200" b="1" dirty="0"/>
              <a:t>Симеон је као младић преводио речи пророка са јеврејског на грчки. Кад је дошао до дела у ком се говори да ће девојка зачети и родити Месију, јавио му се анђео и рекао да неће умрети док не види остварење тих речи. </a:t>
            </a:r>
          </a:p>
        </p:txBody>
      </p:sp>
      <p:pic>
        <p:nvPicPr>
          <p:cNvPr id="4" name="Content Placeholder 3" descr="DSCN1772.JPG"/>
          <p:cNvPicPr>
            <a:picLocks noGrp="1" noChangeAspect="1"/>
          </p:cNvPicPr>
          <p:nvPr>
            <p:ph idx="1"/>
          </p:nvPr>
        </p:nvPicPr>
        <p:blipFill>
          <a:blip r:embed="rId2" cstate="screen"/>
          <a:stretch>
            <a:fillRect/>
          </a:stretch>
        </p:blipFill>
        <p:spPr>
          <a:xfrm>
            <a:off x="2643174" y="2786058"/>
            <a:ext cx="4429156" cy="3564721"/>
          </a:xfrm>
        </p:spPr>
      </p:pic>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sp>
        <p:nvSpPr>
          <p:cNvPr id="4" name="Content Placeholder 3"/>
          <p:cNvSpPr>
            <a:spLocks noGrp="1"/>
          </p:cNvSpPr>
          <p:nvPr>
            <p:ph idx="1"/>
          </p:nvPr>
        </p:nvSpPr>
        <p:spPr/>
        <p:txBody>
          <a:bodyPr/>
          <a:lstStyle/>
          <a:p>
            <a:endParaRPr lang="sr-Cyrl-CS"/>
          </a:p>
        </p:txBody>
      </p:sp>
      <p:pic>
        <p:nvPicPr>
          <p:cNvPr id="5" name="Picture 4" descr="Sretetnje"/>
          <p:cNvPicPr>
            <a:picLocks noChangeAspect="1" noChangeArrowheads="1"/>
          </p:cNvPicPr>
          <p:nvPr/>
        </p:nvPicPr>
        <p:blipFill>
          <a:blip r:embed="rId3" cstate="screen"/>
          <a:srcRect/>
          <a:stretch>
            <a:fillRect/>
          </a:stretch>
        </p:blipFill>
        <p:spPr bwMode="auto">
          <a:xfrm>
            <a:off x="2028825" y="0"/>
            <a:ext cx="4981575" cy="6858000"/>
          </a:xfrm>
          <a:prstGeom prst="rect">
            <a:avLst/>
          </a:prstGeom>
          <a:noFill/>
          <a:ln w="9525">
            <a:noFill/>
            <a:miter lim="800000"/>
            <a:headEnd/>
            <a:tailEnd/>
          </a:ln>
        </p:spPr>
      </p:pic>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descr="Snapshot(1).bmp"/>
          <p:cNvPicPr>
            <a:picLocks noChangeAspect="1"/>
          </p:cNvPicPr>
          <p:nvPr/>
        </p:nvPicPr>
        <p:blipFill>
          <a:blip r:embed="rId3"/>
          <a:stretch>
            <a:fillRect/>
          </a:stretch>
        </p:blipFill>
        <p:spPr>
          <a:xfrm>
            <a:off x="0" y="0"/>
            <a:ext cx="5072066" cy="4122038"/>
          </a:xfrm>
          <a:prstGeom prst="rect">
            <a:avLst/>
          </a:prstGeom>
        </p:spPr>
      </p:pic>
      <p:pic>
        <p:nvPicPr>
          <p:cNvPr id="4" name="Picture 3" descr="Snapshot(2).bmp"/>
          <p:cNvPicPr>
            <a:picLocks noChangeAspect="1"/>
          </p:cNvPicPr>
          <p:nvPr/>
        </p:nvPicPr>
        <p:blipFill>
          <a:blip r:embed="rId4"/>
          <a:stretch>
            <a:fillRect/>
          </a:stretch>
        </p:blipFill>
        <p:spPr>
          <a:xfrm>
            <a:off x="4143340" y="2709364"/>
            <a:ext cx="5000660" cy="4148636"/>
          </a:xfrm>
          <a:prstGeom prst="rect">
            <a:avLst/>
          </a:prstGeom>
        </p:spPr>
      </p:pic>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descr="Snapshot(3).bmp"/>
          <p:cNvPicPr>
            <a:picLocks noChangeAspect="1"/>
          </p:cNvPicPr>
          <p:nvPr/>
        </p:nvPicPr>
        <p:blipFill>
          <a:blip r:embed="rId3"/>
          <a:stretch>
            <a:fillRect/>
          </a:stretch>
        </p:blipFill>
        <p:spPr>
          <a:xfrm>
            <a:off x="0" y="0"/>
            <a:ext cx="4552970" cy="3857628"/>
          </a:xfrm>
          <a:prstGeom prst="rect">
            <a:avLst/>
          </a:prstGeom>
        </p:spPr>
      </p:pic>
      <p:pic>
        <p:nvPicPr>
          <p:cNvPr id="3" name="Picture 2" descr="Snapshot(4).bmp"/>
          <p:cNvPicPr>
            <a:picLocks noChangeAspect="1"/>
          </p:cNvPicPr>
          <p:nvPr/>
        </p:nvPicPr>
        <p:blipFill>
          <a:blip r:embed="rId4"/>
          <a:stretch>
            <a:fillRect/>
          </a:stretch>
        </p:blipFill>
        <p:spPr>
          <a:xfrm>
            <a:off x="4500530" y="2838204"/>
            <a:ext cx="4643470" cy="4019796"/>
          </a:xfrm>
          <a:prstGeom prst="rect">
            <a:avLst/>
          </a:prstGeom>
        </p:spPr>
      </p:pic>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CS" sz="3600" dirty="0">
                <a:solidFill>
                  <a:schemeClr val="bg1"/>
                </a:solidFill>
              </a:rPr>
              <a:t>Кад је узео Христа у наручје рекао је...</a:t>
            </a:r>
          </a:p>
        </p:txBody>
      </p:sp>
      <p:pic>
        <p:nvPicPr>
          <p:cNvPr id="4" name="Content Placeholder 3" descr="sretenje.JPG"/>
          <p:cNvPicPr>
            <a:picLocks noGrp="1" noChangeAspect="1"/>
          </p:cNvPicPr>
          <p:nvPr>
            <p:ph idx="1"/>
          </p:nvPr>
        </p:nvPicPr>
        <p:blipFill>
          <a:blip r:embed="rId3" cstate="screen"/>
          <a:stretch>
            <a:fillRect/>
          </a:stretch>
        </p:blipFill>
        <p:spPr>
          <a:xfrm>
            <a:off x="2000232" y="2000240"/>
            <a:ext cx="5286412" cy="4554934"/>
          </a:xfr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035" y="500042"/>
            <a:ext cx="8429684" cy="4832092"/>
          </a:xfrm>
          <a:prstGeom prst="rect">
            <a:avLst/>
          </a:prstGeom>
          <a:noFill/>
        </p:spPr>
        <p:txBody>
          <a:bodyPr wrap="square" lIns="91440" tIns="45720" rIns="91440" bIns="45720">
            <a:spAutoFit/>
          </a:bodyPr>
          <a:lstStyle/>
          <a:p>
            <a:pPr algn="ctr"/>
            <a:r>
              <a:rPr lang="sr-Cyrl-CS" sz="4400" b="1" spc="50" dirty="0">
                <a:ln w="12700" cmpd="sng">
                  <a:solidFill>
                    <a:schemeClr val="accent6">
                      <a:satMod val="120000"/>
                      <a:shade val="80000"/>
                    </a:schemeClr>
                  </a:solidFill>
                  <a:prstDash val="solid"/>
                </a:ln>
                <a:solidFill>
                  <a:schemeClr val="accent6">
                    <a:tint val="1000"/>
                  </a:schemeClr>
                </a:solidFill>
                <a:effectLst>
                  <a:glow rad="228600">
                    <a:schemeClr val="accent4">
                      <a:satMod val="175000"/>
                      <a:alpha val="40000"/>
                    </a:schemeClr>
                  </a:glow>
                </a:effectLst>
              </a:rPr>
              <a:t>Сада отпушташ у миру слугу свога, Господе, по речи Твојој. Јер видеше очи моје спасење Твоје које си припремио</a:t>
            </a:r>
          </a:p>
          <a:p>
            <a:pPr algn="ctr"/>
            <a:r>
              <a:rPr lang="sr-Cyrl-CS" sz="4400" b="1" spc="50" dirty="0">
                <a:ln w="12700" cmpd="sng">
                  <a:solidFill>
                    <a:schemeClr val="accent6">
                      <a:satMod val="120000"/>
                      <a:shade val="80000"/>
                    </a:schemeClr>
                  </a:solidFill>
                  <a:prstDash val="solid"/>
                </a:ln>
                <a:solidFill>
                  <a:schemeClr val="accent6">
                    <a:tint val="1000"/>
                  </a:schemeClr>
                </a:solidFill>
                <a:effectLst>
                  <a:glow rad="228600">
                    <a:schemeClr val="accent4">
                      <a:satMod val="175000"/>
                      <a:alpha val="40000"/>
                    </a:schemeClr>
                  </a:glow>
                </a:effectLst>
              </a:rPr>
              <a:t>пред лицем свих људи. Светлост за просвећење многобожаца, и славу свога народа, Израиља. </a:t>
            </a:r>
            <a:endParaRPr lang="en-US" sz="4400" b="1" spc="50" dirty="0">
              <a:ln w="12700" cmpd="sng">
                <a:solidFill>
                  <a:schemeClr val="accent6">
                    <a:satMod val="120000"/>
                    <a:shade val="80000"/>
                  </a:schemeClr>
                </a:solidFill>
                <a:prstDash val="solid"/>
              </a:ln>
              <a:solidFill>
                <a:schemeClr val="accent6">
                  <a:tint val="1000"/>
                </a:schemeClr>
              </a:solidFill>
              <a:effectLst>
                <a:glow rad="228600">
                  <a:schemeClr val="accent4">
                    <a:satMod val="175000"/>
                    <a:alpha val="40000"/>
                  </a:schemeClr>
                </a:glow>
              </a:effectLst>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CS" dirty="0">
                <a:effectLst>
                  <a:glow rad="228600">
                    <a:schemeClr val="accent5">
                      <a:satMod val="175000"/>
                      <a:alpha val="40000"/>
                    </a:schemeClr>
                  </a:glow>
                </a:effectLst>
              </a:rPr>
              <a:t>Аврама су посетила Св. Тројица.</a:t>
            </a:r>
          </a:p>
        </p:txBody>
      </p:sp>
      <p:pic>
        <p:nvPicPr>
          <p:cNvPr id="4" name="Content Placeholder 3" descr="DSCN1188.JPG"/>
          <p:cNvPicPr>
            <a:picLocks noGrp="1" noChangeAspect="1"/>
          </p:cNvPicPr>
          <p:nvPr>
            <p:ph idx="1"/>
          </p:nvPr>
        </p:nvPicPr>
        <p:blipFill>
          <a:blip r:embed="rId2" cstate="screen"/>
          <a:stretch>
            <a:fillRect/>
          </a:stretch>
        </p:blipFill>
        <p:spPr>
          <a:xfrm>
            <a:off x="4188939" y="1142984"/>
            <a:ext cx="4955061" cy="6203071"/>
          </a:xfrm>
        </p:spPr>
      </p:pic>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kstvo.JPG"/>
          <p:cNvPicPr>
            <a:picLocks noChangeAspect="1"/>
          </p:cNvPicPr>
          <p:nvPr/>
        </p:nvPicPr>
        <p:blipFill>
          <a:blip r:embed="rId2" cstate="screen"/>
          <a:stretch>
            <a:fillRect/>
          </a:stretch>
        </p:blipFill>
        <p:spPr>
          <a:xfrm>
            <a:off x="0" y="0"/>
            <a:ext cx="9144000" cy="6858000"/>
          </a:xfrm>
          <a:prstGeom prst="rect">
            <a:avLst/>
          </a:prstGeom>
        </p:spPr>
      </p:pic>
      <p:sp>
        <p:nvSpPr>
          <p:cNvPr id="3" name="Rectangle 2"/>
          <p:cNvSpPr/>
          <p:nvPr/>
        </p:nvSpPr>
        <p:spPr>
          <a:xfrm>
            <a:off x="2786050" y="5934670"/>
            <a:ext cx="5469959" cy="923330"/>
          </a:xfrm>
          <a:prstGeom prst="rect">
            <a:avLst/>
          </a:prstGeom>
          <a:noFill/>
        </p:spPr>
        <p:txBody>
          <a:bodyPr wrap="none" lIns="91440" tIns="45720" rIns="91440" bIns="45720">
            <a:spAutoFit/>
          </a:bodyPr>
          <a:lstStyle/>
          <a:p>
            <a:pPr algn="ctr"/>
            <a:r>
              <a:rPr lang="sr-Cyrl-CS" sz="5400" b="1" cap="none" spc="50" dirty="0">
                <a:ln w="12700" cmpd="sng">
                  <a:solidFill>
                    <a:schemeClr val="accent6">
                      <a:satMod val="120000"/>
                      <a:shade val="80000"/>
                    </a:schemeClr>
                  </a:solidFill>
                  <a:prstDash val="solid"/>
                </a:ln>
                <a:solidFill>
                  <a:schemeClr val="accent6">
                    <a:tint val="1000"/>
                  </a:schemeClr>
                </a:solidFill>
                <a:effectLst>
                  <a:glow rad="228600">
                    <a:schemeClr val="accent4">
                      <a:satMod val="175000"/>
                      <a:alpha val="40000"/>
                    </a:schemeClr>
                  </a:glow>
                </a:effectLst>
              </a:rPr>
              <a:t>Бекство у Египат</a:t>
            </a:r>
            <a:endParaRPr lang="en-US" sz="5400" b="1" cap="none" spc="50" dirty="0">
              <a:ln w="12700" cmpd="sng">
                <a:solidFill>
                  <a:schemeClr val="accent6">
                    <a:satMod val="120000"/>
                    <a:shade val="80000"/>
                  </a:schemeClr>
                </a:solidFill>
                <a:prstDash val="solid"/>
              </a:ln>
              <a:solidFill>
                <a:schemeClr val="accent6">
                  <a:tint val="1000"/>
                </a:schemeClr>
              </a:solidFill>
              <a:effectLst>
                <a:glow rad="228600">
                  <a:schemeClr val="accent4">
                    <a:satMod val="175000"/>
                    <a:alpha val="40000"/>
                  </a:schemeClr>
                </a:glow>
              </a:effectLst>
            </a:endParaRPr>
          </a:p>
        </p:txBody>
      </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Благовести.wmv">
            <a:hlinkClick r:id="" action="ppaction://media"/>
          </p:cNvPr>
          <p:cNvPicPr>
            <a:picLocks noRot="1" noChangeAspect="1"/>
          </p:cNvPicPr>
          <p:nvPr>
            <a:videoFile r:link="rId1"/>
          </p:nvPr>
        </p:nvPicPr>
        <p:blipFill>
          <a:blip r:embed="rId3"/>
          <a:stretch>
            <a:fillRect/>
          </a:stretch>
        </p:blipFill>
        <p:spPr>
          <a:xfrm>
            <a:off x="357158" y="357166"/>
            <a:ext cx="8286808" cy="6215106"/>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1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Божић.wmv">
            <a:hlinkClick r:id="" action="ppaction://media"/>
          </p:cNvPr>
          <p:cNvPicPr>
            <a:picLocks noRot="1" noChangeAspect="1"/>
          </p:cNvPicPr>
          <p:nvPr>
            <a:videoFile r:link="rId1"/>
          </p:nvPr>
        </p:nvPicPr>
        <p:blipFill>
          <a:blip r:embed="rId3"/>
          <a:stretch>
            <a:fillRect/>
          </a:stretch>
        </p:blipFill>
        <p:spPr>
          <a:xfrm>
            <a:off x="214282" y="285727"/>
            <a:ext cx="8358246" cy="626868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2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7554" y="1857364"/>
            <a:ext cx="1308820" cy="369332"/>
          </a:xfrm>
          <a:prstGeom prst="rect">
            <a:avLst/>
          </a:prstGeom>
          <a:noFill/>
        </p:spPr>
        <p:txBody>
          <a:bodyPr wrap="none" rtlCol="0">
            <a:spAutoFit/>
          </a:bodyPr>
          <a:lstStyle/>
          <a:p>
            <a:r>
              <a:rPr lang="sr-Cyrl-CS"/>
              <a:t>ПИТАЊА...</a:t>
            </a:r>
          </a:p>
        </p:txBody>
      </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1670" y="1214422"/>
            <a:ext cx="5041958" cy="923330"/>
          </a:xfrm>
          <a:prstGeom prst="rect">
            <a:avLst/>
          </a:prstGeom>
          <a:noFill/>
        </p:spPr>
        <p:txBody>
          <a:bodyPr wrap="none" lIns="91440" tIns="45720" rIns="91440" bIns="45720">
            <a:spAutoFit/>
          </a:bodyPr>
          <a:lstStyle/>
          <a:p>
            <a:pPr algn="ctr"/>
            <a:r>
              <a:rPr lang="sr-Cyrl-CS"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Крај првог дела</a:t>
            </a:r>
            <a:endParaRPr lang="en-US"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CS" dirty="0"/>
              <a:t>Жртвовање Сина...</a:t>
            </a:r>
          </a:p>
        </p:txBody>
      </p:sp>
      <p:pic>
        <p:nvPicPr>
          <p:cNvPr id="4" name="Content Placeholder 3" descr="DSCN1076.JPG"/>
          <p:cNvPicPr>
            <a:picLocks noGrp="1" noChangeAspect="1"/>
          </p:cNvPicPr>
          <p:nvPr>
            <p:ph idx="1"/>
          </p:nvPr>
        </p:nvPicPr>
        <p:blipFill>
          <a:blip r:embed="rId2" cstate="screen"/>
          <a:stretch>
            <a:fillRect/>
          </a:stretch>
        </p:blipFill>
        <p:spPr>
          <a:xfrm>
            <a:off x="-1" y="1214422"/>
            <a:ext cx="4840783" cy="5643578"/>
          </a:xfrm>
        </p:spPr>
      </p:pic>
      <p:pic>
        <p:nvPicPr>
          <p:cNvPr id="5" name="Picture 4" descr="DSCN1873.JPG"/>
          <p:cNvPicPr>
            <a:picLocks noChangeAspect="1"/>
          </p:cNvPicPr>
          <p:nvPr/>
        </p:nvPicPr>
        <p:blipFill>
          <a:blip r:embed="rId3" cstate="screen"/>
          <a:stretch>
            <a:fillRect/>
          </a:stretch>
        </p:blipFill>
        <p:spPr>
          <a:xfrm>
            <a:off x="4730496" y="1331976"/>
            <a:ext cx="4413504" cy="5526024"/>
          </a:xfrm>
          <a:prstGeom prst="rect">
            <a:avLst/>
          </a:prstGeom>
        </p:spPr>
      </p:pic>
      <p:sp>
        <p:nvSpPr>
          <p:cNvPr id="6" name="Right Arrow 5"/>
          <p:cNvSpPr/>
          <p:nvPr/>
        </p:nvSpPr>
        <p:spPr>
          <a:xfrm>
            <a:off x="3929058" y="3357562"/>
            <a:ext cx="1250125" cy="29517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sr-Cyrl-CS">
              <a:effectLst>
                <a:glow rad="228600">
                  <a:schemeClr val="accent6">
                    <a:satMod val="175000"/>
                    <a:alpha val="4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1129.JPG"/>
          <p:cNvPicPr>
            <a:picLocks noChangeAspect="1"/>
          </p:cNvPicPr>
          <p:nvPr/>
        </p:nvPicPr>
        <p:blipFill>
          <a:blip r:embed="rId2" cstate="screen"/>
          <a:stretch>
            <a:fillRect/>
          </a:stretch>
        </p:blipFill>
        <p:spPr>
          <a:xfrm>
            <a:off x="142844" y="142852"/>
            <a:ext cx="5160264" cy="5779008"/>
          </a:xfrm>
          <a:prstGeom prst="rect">
            <a:avLst/>
          </a:prstGeom>
        </p:spPr>
      </p:pic>
      <p:sp>
        <p:nvSpPr>
          <p:cNvPr id="3" name="TextBox 2"/>
          <p:cNvSpPr txBox="1"/>
          <p:nvPr/>
        </p:nvSpPr>
        <p:spPr>
          <a:xfrm>
            <a:off x="500034" y="5657671"/>
            <a:ext cx="8370753" cy="1200329"/>
          </a:xfrm>
          <a:prstGeom prst="rect">
            <a:avLst/>
          </a:prstGeom>
          <a:noFill/>
        </p:spPr>
        <p:txBody>
          <a:bodyPr wrap="square" rtlCol="0">
            <a:spAutoFit/>
          </a:bodyPr>
          <a:lstStyle/>
          <a:p>
            <a:r>
              <a:rPr lang="sr-Cyrl-CS" sz="2400" b="1" dirty="0">
                <a:ln>
                  <a:solidFill>
                    <a:schemeClr val="bg1"/>
                  </a:solidFill>
                </a:ln>
                <a:effectLst>
                  <a:glow rad="228600">
                    <a:schemeClr val="accent5">
                      <a:satMod val="175000"/>
                      <a:alpha val="40000"/>
                    </a:schemeClr>
                  </a:glow>
                </a:effectLst>
              </a:rPr>
              <a:t>Јаков је сањао анђеле како се пењу и силазе низ степенице. То представља Пресвету Богородицу, као везу између Неба и земље, Бога и човека.</a:t>
            </a:r>
          </a:p>
        </p:txBody>
      </p:sp>
      <p:pic>
        <p:nvPicPr>
          <p:cNvPr id="4" name="Picture 3" descr="blagovesti.JPG"/>
          <p:cNvPicPr>
            <a:picLocks noChangeAspect="1"/>
          </p:cNvPicPr>
          <p:nvPr/>
        </p:nvPicPr>
        <p:blipFill>
          <a:blip r:embed="rId3" cstate="screen"/>
          <a:srcRect/>
          <a:stretch>
            <a:fillRect/>
          </a:stretch>
        </p:blipFill>
        <p:spPr>
          <a:xfrm>
            <a:off x="5489352" y="1214422"/>
            <a:ext cx="3654648" cy="3471205"/>
          </a:xfrm>
          <a:prstGeom prst="rect">
            <a:avLst/>
          </a:prstGeom>
        </p:spPr>
      </p:pic>
      <p:sp>
        <p:nvSpPr>
          <p:cNvPr id="5" name="Right Arrow 4"/>
          <p:cNvSpPr/>
          <p:nvPr/>
        </p:nvSpPr>
        <p:spPr>
          <a:xfrm>
            <a:off x="4500562" y="2928934"/>
            <a:ext cx="1250125" cy="29517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sr-Cyrl-CS">
              <a:effectLst>
                <a:glow rad="228600">
                  <a:schemeClr val="accent6">
                    <a:satMod val="175000"/>
                    <a:alpha val="4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N1094.JPG"/>
          <p:cNvPicPr>
            <a:picLocks noChangeAspect="1"/>
          </p:cNvPicPr>
          <p:nvPr/>
        </p:nvPicPr>
        <p:blipFill>
          <a:blip r:embed="rId2" cstate="screen"/>
          <a:stretch>
            <a:fillRect/>
          </a:stretch>
        </p:blipFill>
        <p:spPr>
          <a:xfrm>
            <a:off x="0" y="-1"/>
            <a:ext cx="4143372" cy="4909177"/>
          </a:xfrm>
          <a:prstGeom prst="rect">
            <a:avLst/>
          </a:prstGeom>
        </p:spPr>
      </p:pic>
      <p:sp>
        <p:nvSpPr>
          <p:cNvPr id="4" name="TextBox 3"/>
          <p:cNvSpPr txBox="1"/>
          <p:nvPr/>
        </p:nvSpPr>
        <p:spPr>
          <a:xfrm>
            <a:off x="285720" y="4929198"/>
            <a:ext cx="8858280" cy="1938992"/>
          </a:xfrm>
          <a:prstGeom prst="rect">
            <a:avLst/>
          </a:prstGeom>
          <a:noFill/>
        </p:spPr>
        <p:txBody>
          <a:bodyPr wrap="square" rtlCol="0">
            <a:spAutoFit/>
          </a:bodyPr>
          <a:lstStyle/>
          <a:p>
            <a:r>
              <a:rPr lang="sr-Cyrl-CS" sz="2400" b="1" dirty="0">
                <a:effectLst>
                  <a:glow rad="228600">
                    <a:schemeClr val="accent5">
                      <a:satMod val="175000"/>
                      <a:alpha val="40000"/>
                    </a:schemeClr>
                  </a:glow>
                </a:effectLst>
              </a:rPr>
              <a:t>У време Мојсија змије почеше више нападати људе. Бог рече да направе змију од бакра и ко погледа у њу са вером да ће га Бог  излечити од уједа – оздрављао би. То је праслика Распетог Христа – ко са вером погледа у Крст, Господ му даје лек од смрти.</a:t>
            </a:r>
          </a:p>
        </p:txBody>
      </p:sp>
      <p:pic>
        <p:nvPicPr>
          <p:cNvPr id="5" name="Picture 4" descr="DSCN0964.JPG"/>
          <p:cNvPicPr>
            <a:picLocks noChangeAspect="1"/>
          </p:cNvPicPr>
          <p:nvPr/>
        </p:nvPicPr>
        <p:blipFill>
          <a:blip r:embed="rId3" cstate="screen"/>
          <a:stretch>
            <a:fillRect/>
          </a:stretch>
        </p:blipFill>
        <p:spPr>
          <a:xfrm>
            <a:off x="4572000" y="0"/>
            <a:ext cx="4572000" cy="5014476"/>
          </a:xfrm>
          <a:prstGeom prst="rect">
            <a:avLst/>
          </a:prstGeom>
        </p:spPr>
      </p:pic>
      <p:sp>
        <p:nvSpPr>
          <p:cNvPr id="6" name="Right Arrow 5"/>
          <p:cNvSpPr/>
          <p:nvPr/>
        </p:nvSpPr>
        <p:spPr>
          <a:xfrm>
            <a:off x="4143372" y="2143116"/>
            <a:ext cx="1500198" cy="35719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sr-Cyrl-CS">
              <a:effectLst>
                <a:glow rad="228600">
                  <a:schemeClr val="accent6">
                    <a:satMod val="175000"/>
                    <a:alpha val="4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523768"/>
          </a:xfrm>
          <a:prstGeom prst="rect">
            <a:avLst/>
          </a:prstGeom>
        </p:spPr>
        <p:txBody>
          <a:bodyPr wrap="square">
            <a:spAutoFit/>
          </a:bodyPr>
          <a:lstStyle/>
          <a:p>
            <a:r>
              <a:rPr lang="sr-Cyrl-CS" sz="2800" b="1" dirty="0"/>
              <a:t>Пророци највљују:</a:t>
            </a:r>
            <a:br>
              <a:rPr lang="sr-Cyrl-CS" sz="2800" b="1" dirty="0"/>
            </a:br>
            <a:r>
              <a:rPr lang="sr-Cyrl-CS" sz="2800" b="1" dirty="0"/>
              <a:t>“Девојка ће зачети и родити сина и Њему ће бити име Емануило...(Бог је с нама)”</a:t>
            </a:r>
            <a:br>
              <a:rPr lang="sr-Cyrl-CS" sz="2800" b="1" dirty="0"/>
            </a:br>
            <a:r>
              <a:rPr lang="sr-Cyrl-CS" sz="2800" b="1" dirty="0"/>
              <a:t>“И ти, Витлејеме, навећим ћеш се назвати, јер ће се у теби родити Месија”</a:t>
            </a:r>
            <a:br>
              <a:rPr lang="sr-Cyrl-CS" dirty="0"/>
            </a:br>
            <a:endParaRPr lang="sr-Cyrl-CS" dirty="0"/>
          </a:p>
        </p:txBody>
      </p:sp>
      <p:pic>
        <p:nvPicPr>
          <p:cNvPr id="3" name="Picture 2" descr="bozic mudraci.JPG"/>
          <p:cNvPicPr>
            <a:picLocks noChangeAspect="1"/>
          </p:cNvPicPr>
          <p:nvPr/>
        </p:nvPicPr>
        <p:blipFill>
          <a:blip r:embed="rId2" cstate="screen"/>
          <a:stretch>
            <a:fillRect/>
          </a:stretch>
        </p:blipFill>
        <p:spPr>
          <a:xfrm>
            <a:off x="1214414" y="2250273"/>
            <a:ext cx="6143636" cy="4607727"/>
          </a:xfrm>
          <a:prstGeom prst="rect">
            <a:avLst/>
          </a:prstGeom>
        </p:spPr>
      </p:pic>
    </p:spTree>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161</TotalTime>
  <Words>876</Words>
  <Application>Microsoft Office PowerPoint</Application>
  <PresentationFormat>Пројекција на екрану (4:3)</PresentationFormat>
  <Paragraphs>70</Paragraphs>
  <Slides>54</Slides>
  <Notes>0</Notes>
  <HiddenSlides>0</HiddenSlides>
  <MMClips>2</MMClips>
  <ScaleCrop>false</ScaleCrop>
  <HeadingPairs>
    <vt:vector size="6" baseType="variant">
      <vt:variant>
        <vt:lpstr>Кориштени фонтови</vt:lpstr>
      </vt:variant>
      <vt:variant>
        <vt:i4>5</vt:i4>
      </vt:variant>
      <vt:variant>
        <vt:lpstr>Тема</vt:lpstr>
      </vt:variant>
      <vt:variant>
        <vt:i4>1</vt:i4>
      </vt:variant>
      <vt:variant>
        <vt:lpstr>Наслови слајдова</vt:lpstr>
      </vt:variant>
      <vt:variant>
        <vt:i4>54</vt:i4>
      </vt:variant>
    </vt:vector>
  </HeadingPairs>
  <TitlesOfParts>
    <vt:vector size="60" baseType="lpstr">
      <vt:lpstr>Consolas</vt:lpstr>
      <vt:lpstr>Corbel</vt:lpstr>
      <vt:lpstr>Wingdings</vt:lpstr>
      <vt:lpstr>Wingdings 2</vt:lpstr>
      <vt:lpstr>Wingdings 3</vt:lpstr>
      <vt:lpstr>Metro</vt:lpstr>
      <vt:lpstr>јеванђеље 1 праслике,Благовести,божић,СРЕТЕЊЕ</vt:lpstr>
      <vt:lpstr>Стари Завет...</vt:lpstr>
      <vt:lpstr>У Старом Завету, док Бог ствара човека записано је: “Хајде да створимо човека који је сличан нама...”</vt:lpstr>
      <vt:lpstr>Змији (ђаволу) Бог каже: “Њен син ће ти на глави стајати, а ти ћеш га за пету уједати”</vt:lpstr>
      <vt:lpstr>Аврама су посетила Св. Тројица.</vt:lpstr>
      <vt:lpstr>Жртвовање Сина...</vt:lpstr>
      <vt:lpstr>PowerPoint презентација</vt:lpstr>
      <vt:lpstr>PowerPoint презентација</vt:lpstr>
      <vt:lpstr>PowerPoint презентација</vt:lpstr>
      <vt:lpstr>    </vt:lpstr>
      <vt:lpstr>PowerPoint презентација</vt:lpstr>
      <vt:lpstr>PowerPoint презентација</vt:lpstr>
      <vt:lpstr>PowerPoint презентација</vt:lpstr>
      <vt:lpstr>Захарије Гаврило</vt:lpstr>
      <vt:lpstr>PowerPoint презентација</vt:lpstr>
      <vt:lpstr>БЛАГОВЕСТИ</vt:lpstr>
      <vt:lpstr>Архангел Гаврило јавио се девојци Марији и рекао БЛАГУ ВЕСТ да ће бити мајка обећаног Спаситеља света</vt:lpstr>
      <vt:lpstr>Рекао је :</vt:lpstr>
      <vt:lpstr>PowerPoint презентација</vt:lpstr>
      <vt:lpstr>PowerPoint презентација</vt:lpstr>
      <vt:lpstr>Марија рече анђелу :</vt:lpstr>
      <vt:lpstr>Гаврило јој одговори:</vt:lpstr>
      <vt:lpstr>“ Ево слушкиње Господње – нека ми буде по твојој речи! “</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СРЕТЕЊЕ</vt:lpstr>
      <vt:lpstr>PowerPoint презентација</vt:lpstr>
      <vt:lpstr>Симеон је као младић преводио речи пророка са јеврејског на грчки. Кад је дошао до дела у ком се говори да ће девојка зачети и родити Месију, јавио му се анђео и рекао да неће умрети док не види остварење тих речи. </vt:lpstr>
      <vt:lpstr>PowerPoint презентација</vt:lpstr>
      <vt:lpstr>PowerPoint презентација</vt:lpstr>
      <vt:lpstr>PowerPoint презентација</vt:lpstr>
      <vt:lpstr>Кад је узео Христа у наручје рекао је...</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БОГОЈАВЉЕЊЕ</dc:title>
  <dc:creator>Home</dc:creator>
  <cp:lastModifiedBy>Korisnik</cp:lastModifiedBy>
  <cp:revision>28</cp:revision>
  <dcterms:created xsi:type="dcterms:W3CDTF">2012-01-17T03:25:45Z</dcterms:created>
  <dcterms:modified xsi:type="dcterms:W3CDTF">2025-09-07T16:33:36Z</dcterms:modified>
</cp:coreProperties>
</file>