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5FA0A-E2AC-428E-99A6-BB73537687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D6F9BD-5A70-E4DC-406D-4B378A016E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BCF8E0-6BCA-C486-17BC-67F21EE5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57580-5C48-D41D-733F-289B82F05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26C1E1-E32F-B0B5-A9F7-0B29CF5C6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82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0308-449B-B0E8-FAA3-BE22EC5E8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5B565-DAFF-8152-0D3A-FF740EFCF0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FA33E-515D-B102-ADB0-C841F03C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98459-5487-33AB-540F-AA7A84CDE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1180D-1721-0992-E26F-187BD30EA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384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E56B65-F4AC-569F-7005-A1AD2B45B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E3EEDA-8EEE-567C-87C4-C53C0C8BE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C9432-EBD0-5806-343E-25BD8594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66D7F-261C-CC5A-292A-34B07A46F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0278F-150E-5745-9A25-A38069483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8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DCD4-93EE-B0F3-129B-E4B7FE90B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2F1D6-A53C-78B0-064A-2FAC714E4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00A9A-AF43-679E-38EB-C93621300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ECAC4-30A2-1E21-9EDA-A7559FD6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3D17F-B660-AFE0-CBC8-0AF1362F5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9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853A0-1311-806F-6EB0-2FC945D21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FE357-7152-30A6-6A6C-2F17247EB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6AAD4-5554-8E2C-0A2C-D8CDAACE3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91CC8-8295-E0D7-0EEB-BE072C343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A4CB4-8015-3ABD-89C8-B0317E52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ABB4C-9B90-F90F-0BF9-6D48DCE25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19101-DDD1-04AF-FFB1-9C879D29B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38498-51BA-7B51-7918-3FED50CBF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C478C-17D3-089B-F8A8-89F2BF9ED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99401-3025-017B-2CE6-D5D0148F9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C65D6-467A-144A-4119-37371C4F4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2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23FC-954F-F19C-4A37-562F1F1E7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3B48D-CABF-6ABF-3434-104710607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AFCF61-F0C4-4228-8B05-69BED5A11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C1DB7-AC34-9853-26C6-07162536E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B6AD3-7C7C-3DA2-90A5-1DE1FA45E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C4840F-D1AC-61CB-6E9A-086A8443D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B4FF92-ADC2-A8D3-27C1-236722A55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A8CD33-051F-071F-3A8E-2F4416E59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7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D1730-D5F5-90F7-4215-A20FFF8B3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2B448E-9AE3-1580-E81C-A4DDEAF38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74553C-5F04-D382-8E2C-D19544DA4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A71FFB-7EB8-6E53-E80E-AC89B40C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25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4853A9-058F-570F-5937-EBD95663D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B76B8-EBC8-47EC-69AE-1A40D51B8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0FC59-4A54-CFB6-8AAD-7DE8F76DE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06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293F3-E60F-307A-3D2E-3063DBA12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36FB1-886E-AEA2-AE82-BCA13E983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1F027-28F8-29B9-457F-C9E1C498C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D6D3C-5F8A-43FE-8AA5-291A3340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74321F-59FD-4489-AC73-E36D2763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485C7-C350-2338-607D-F3E5C285F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03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D9EC3-DEE9-E98B-DBC7-1F99AA6C4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95D7F4-10CB-6D13-50A7-2E0B3D5500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70C26B-8625-1BD2-546F-AF5F8463C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B8F20-DC1C-A550-3D4A-43545D669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05CBE8-9C1D-9D5A-B296-F3DF12C47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A6B4DB-BF07-8461-5E47-B91AF8809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5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1245B8-4813-48DB-6E4A-F2D827AF2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87099-A900-3A66-02B4-97ECB1294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D5BA7-0604-C569-AF70-C46E28CB3A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E9258-AEA0-4824-9E48-45C3DEB3DBED}" type="datetimeFigureOut">
              <a:rPr lang="en-US" smtClean="0"/>
              <a:t>10/13/2024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D8EA4-5D42-482E-D508-08ECE7924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17335-E7CC-433A-CEE5-07E8608AA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A15FE-52E5-4127-A9C3-52A71B6AE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8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E8C2C-45D3-CABE-64E9-E77158CC4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204085"/>
          </a:xfrm>
        </p:spPr>
        <p:txBody>
          <a:bodyPr/>
          <a:lstStyle/>
          <a:p>
            <a:r>
              <a:rPr lang="sr-Cyrl-RS" b="1" dirty="0"/>
              <a:t>ХРИСТОС ВАСКРСЕ!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7A990-EB59-6215-6370-89AE33F852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Васкрсење Господа Исуса Христа - Васкрс • Радио ~ Светигора ~">
            <a:extLst>
              <a:ext uri="{FF2B5EF4-FFF2-40B4-BE49-F238E27FC236}">
                <a16:creationId xmlns:a16="http://schemas.microsoft.com/office/drawing/2014/main" id="{6C2B9164-BBC3-92A6-DB5C-E3B5FC987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35778"/>
            <a:ext cx="9144000" cy="543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586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A823F-1178-0FCE-31AF-BA502EC04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270" y="415856"/>
            <a:ext cx="5771322" cy="6185314"/>
          </a:xfrm>
        </p:spPr>
        <p:txBody>
          <a:bodyPr>
            <a:normAutofit/>
          </a:bodyPr>
          <a:lstStyle/>
          <a:p>
            <a:r>
              <a:rPr lang="sr-Cyrl-RS" dirty="0"/>
              <a:t>„Исус“</a:t>
            </a:r>
          </a:p>
          <a:p>
            <a:r>
              <a:rPr lang="sr-Cyrl-RS" dirty="0"/>
              <a:t>„Васкрсење“ у Символу вере.</a:t>
            </a:r>
          </a:p>
          <a:p>
            <a:r>
              <a:rPr lang="sr-Cyrl-RS" dirty="0"/>
              <a:t>Искушење од обичаја.</a:t>
            </a:r>
          </a:p>
          <a:p>
            <a:r>
              <a:rPr lang="sr-Cyrl-RS" dirty="0"/>
              <a:t>Свети апостол Павле: „Ако Христос није устао, узалуд наша вера.“</a:t>
            </a:r>
          </a:p>
          <a:p>
            <a:r>
              <a:rPr lang="sr-Cyrl-RS" dirty="0"/>
              <a:t>Свет може без Хришћанства, али Хришћанство не може без Христовог Васрксења.</a:t>
            </a:r>
          </a:p>
          <a:p>
            <a:r>
              <a:rPr lang="sr-Cyrl-RS" dirty="0"/>
              <a:t>Хришћанство је најрадоснији празник: за вернике, јер је смрт побеђена; за невернике, јер пада у пролеће, победила је правда.</a:t>
            </a:r>
            <a:endParaRPr lang="en-US" dirty="0"/>
          </a:p>
        </p:txBody>
      </p:sp>
      <p:pic>
        <p:nvPicPr>
          <p:cNvPr id="3074" name="Picture 2" descr="Opis fotografije nije dostupan.">
            <a:extLst>
              <a:ext uri="{FF2B5EF4-FFF2-40B4-BE49-F238E27FC236}">
                <a16:creationId xmlns:a16="http://schemas.microsoft.com/office/drawing/2014/main" id="{4015C283-054D-E174-9B42-5066437F1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592" y="165986"/>
            <a:ext cx="5652051" cy="643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332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8CE8A-EE0D-535A-143E-D12ECA312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70" y="384449"/>
            <a:ext cx="7928113" cy="6344341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/>
              <a:t>Христова људска природа страда преко Његовог тела.</a:t>
            </a:r>
          </a:p>
          <a:p>
            <a:r>
              <a:rPr lang="sr-Cyrl-RS" dirty="0"/>
              <a:t>Празник Христовог Васкрсења је прослављање људског тела, његова дивинизација. Пример су нам мошти и нетрулежна тела светитеља.</a:t>
            </a:r>
          </a:p>
          <a:p>
            <a:r>
              <a:rPr lang="sr-Cyrl-RS" dirty="0"/>
              <a:t>Васкрсење нашег тела је потреба наше створене, смртне и грешне природе. О томе нам сведочи наша брига за тело, масажа, уља, ателетика, надметања, уметност, биологија (обнављање ћелија на 7 година), одношење хране на гробље (за тело),...</a:t>
            </a:r>
          </a:p>
          <a:p>
            <a:r>
              <a:rPr lang="sr-Cyrl-RS" dirty="0"/>
              <a:t>Христос исцељивао болести тела (и душе), оживео Лазара, Преобразио Своје тело.</a:t>
            </a:r>
          </a:p>
          <a:p>
            <a:r>
              <a:rPr lang="sr-Cyrl-RS" dirty="0"/>
              <a:t>Све ово значи да је Васкрсење – рехабилитација тела. </a:t>
            </a:r>
          </a:p>
          <a:p>
            <a:r>
              <a:rPr lang="sr-Cyrl-RS" dirty="0"/>
              <a:t>Парадокс: данас гробља граде градови и општине, а Црква их „руши“ вешћу о Христовом Васкрсењу. Погребна предузећа израђују читуље и умрлице а Црква календар живих.</a:t>
            </a:r>
          </a:p>
          <a:p>
            <a:endParaRPr lang="en-US" dirty="0"/>
          </a:p>
        </p:txBody>
      </p:sp>
      <p:pic>
        <p:nvPicPr>
          <p:cNvPr id="2050" name="Picture 2" descr="Opis fotografije nije dostupan.">
            <a:extLst>
              <a:ext uri="{FF2B5EF4-FFF2-40B4-BE49-F238E27FC236}">
                <a16:creationId xmlns:a16="http://schemas.microsoft.com/office/drawing/2014/main" id="{672453DE-F7A0-BCF3-31CF-42B18F9CB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183" y="0"/>
            <a:ext cx="43002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768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A9B52-D85D-7F73-A946-48043C397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Докази Христовог Васкрсења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CE303-F34F-B88F-B798-8CB0A239A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357" y="1204964"/>
            <a:ext cx="5761383" cy="5586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/>
              <a:t>Библијски: </a:t>
            </a:r>
          </a:p>
          <a:p>
            <a:r>
              <a:rPr lang="sr-Cyrl-RS" dirty="0"/>
              <a:t>Празан гроб</a:t>
            </a:r>
          </a:p>
          <a:p>
            <a:r>
              <a:rPr lang="sr-Cyrl-RS" dirty="0"/>
              <a:t>Појава анђела</a:t>
            </a:r>
          </a:p>
          <a:p>
            <a:r>
              <a:rPr lang="sr-Cyrl-RS" dirty="0"/>
              <a:t>Сведочанство жена Мироносица</a:t>
            </a:r>
          </a:p>
          <a:p>
            <a:r>
              <a:rPr lang="sr-Cyrl-RS" dirty="0"/>
              <a:t>Сведочанство Петра и Јована</a:t>
            </a:r>
          </a:p>
          <a:p>
            <a:r>
              <a:rPr lang="sr-Cyrl-RS" dirty="0"/>
              <a:t>Сведочанство „неверног“ Томе</a:t>
            </a:r>
          </a:p>
          <a:p>
            <a:r>
              <a:rPr lang="sr-Cyrl-RS" dirty="0"/>
              <a:t>Христова јављања до Вазнесења</a:t>
            </a:r>
          </a:p>
          <a:p>
            <a:pPr marL="0" indent="0">
              <a:buNone/>
            </a:pPr>
            <a:r>
              <a:rPr lang="sr-Cyrl-RS" dirty="0"/>
              <a:t>Ванбиблијски: </a:t>
            </a:r>
          </a:p>
          <a:p>
            <a:r>
              <a:rPr lang="sr-Cyrl-RS" dirty="0"/>
              <a:t>Мучеништво</a:t>
            </a:r>
          </a:p>
          <a:p>
            <a:pPr marL="0" indent="0">
              <a:buNone/>
            </a:pPr>
            <a:endParaRPr lang="sr-Cyrl-RS" dirty="0"/>
          </a:p>
          <a:p>
            <a:endParaRPr lang="sr-Cyrl-RS" dirty="0"/>
          </a:p>
          <a:p>
            <a:endParaRPr lang="en-US" dirty="0"/>
          </a:p>
        </p:txBody>
      </p:sp>
      <p:pic>
        <p:nvPicPr>
          <p:cNvPr id="4100" name="Picture 4" descr="Opis fotografije nije dostupan.">
            <a:extLst>
              <a:ext uri="{FF2B5EF4-FFF2-40B4-BE49-F238E27FC236}">
                <a16:creationId xmlns:a16="http://schemas.microsoft.com/office/drawing/2014/main" id="{C9DA8023-C489-25D6-3F4A-1B1443EE1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139" y="1084365"/>
            <a:ext cx="5360504" cy="55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53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F7322-1EAF-C3D7-90BE-44084FEC2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470" y="344695"/>
            <a:ext cx="10515600" cy="16232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Cyrl-RS" b="1" dirty="0"/>
              <a:t>МИ ВЕРУЈЕМО ДА ЈЕ ХРИСТОС ВАСКРСАО НЕ ЗБОГ МАТЕРИЈАЛНИХ ДОКАЗА. ВЕРУЈЕМО ЈЕР ВЕРУЈЕМО У ХРИСТА. ПРАЗАН ГРОБ НИЈЕ ДОКАЗ ВАСКРСЕЊА, ВЕЋ ЈЕ ПОМОЋ НАМА ДА ЛАКШЕ ПОВЕРУЈЕМО.</a:t>
            </a:r>
            <a:endParaRPr lang="en-US" b="1" dirty="0"/>
          </a:p>
        </p:txBody>
      </p:sp>
      <p:pic>
        <p:nvPicPr>
          <p:cNvPr id="5122" name="Picture 2" descr="Opis fotografije nije dostupan.">
            <a:extLst>
              <a:ext uri="{FF2B5EF4-FFF2-40B4-BE49-F238E27FC236}">
                <a16:creationId xmlns:a16="http://schemas.microsoft.com/office/drawing/2014/main" id="{A8968C8D-A064-4E4E-1FC2-5CA50DEDD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29409"/>
            <a:ext cx="6858000" cy="497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62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3CAB0-B7A9-29FE-1D0D-FF3B67582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24339"/>
          </a:xfrm>
        </p:spPr>
        <p:txBody>
          <a:bodyPr/>
          <a:lstStyle/>
          <a:p>
            <a:pPr algn="ctr"/>
            <a:r>
              <a:rPr lang="sr-Cyrl-RS" dirty="0"/>
              <a:t>Јн. 20, 1-21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78A99-82F5-7C7E-EAFF-69E0EBB04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24948"/>
            <a:ext cx="11837504" cy="58143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900" dirty="0"/>
              <a:t>А у </a:t>
            </a:r>
            <a:r>
              <a:rPr lang="ru-RU" sz="1900" b="1" dirty="0"/>
              <a:t>први дан седмице </a:t>
            </a:r>
            <a:r>
              <a:rPr lang="ru-RU" sz="1900" dirty="0"/>
              <a:t>дође Марија Магдалина </a:t>
            </a:r>
            <a:r>
              <a:rPr lang="ru-RU" sz="1900" b="1" dirty="0"/>
              <a:t>на гроб рано</a:t>
            </a:r>
            <a:r>
              <a:rPr lang="ru-RU" sz="1900" dirty="0"/>
              <a:t>, док још </a:t>
            </a:r>
            <a:r>
              <a:rPr lang="ru-RU" sz="1900" b="1" dirty="0"/>
              <a:t>беше мрак</a:t>
            </a:r>
            <a:r>
              <a:rPr lang="ru-RU" sz="1900" dirty="0"/>
              <a:t>, и виде да је камен дигнут са гроба. Онда отрча и дође Симону Петру и другом ученику кога љубљаше Исус, и рече им: </a:t>
            </a:r>
            <a:r>
              <a:rPr lang="ru-RU" sz="1900" b="1" dirty="0"/>
              <a:t>Узеше Господа </a:t>
            </a:r>
            <a:r>
              <a:rPr lang="ru-RU" sz="1900" dirty="0"/>
              <a:t>из гроба, и </a:t>
            </a:r>
            <a:r>
              <a:rPr lang="ru-RU" sz="1900" b="1" dirty="0"/>
              <a:t>не знамо </a:t>
            </a:r>
            <a:r>
              <a:rPr lang="ru-RU" sz="1900" dirty="0"/>
              <a:t>где га положише. Тада изиђе Петар и други ученик, и пођоше ка гробу. Трчаху пак оба заједно, и други ученик трчаше брже од Петра и стиже први на гроб. И надвиривши се, виде покрове где леже; али не уђе. Тада стиже Симон Петар за њим и уђе у гроб и </a:t>
            </a:r>
            <a:r>
              <a:rPr lang="ru-RU" sz="1900" b="1" dirty="0"/>
              <a:t>виде покрове где леже</a:t>
            </a:r>
            <a:r>
              <a:rPr lang="ru-RU" sz="1900" dirty="0"/>
              <a:t>. И убрус који беше на глави његовој, да не лежи са покровима, него </a:t>
            </a:r>
            <a:r>
              <a:rPr lang="ru-RU" sz="1900" b="1" dirty="0"/>
              <a:t>посебно савијен на једном месту</a:t>
            </a:r>
            <a:r>
              <a:rPr lang="ru-RU" sz="1900" dirty="0"/>
              <a:t>. Тада, дакле, уђе и други ученик, који први дође на гроб, и виде и верова; Јер још не знађаху Писмо да Он треба да васкрсне из мртвих. Онда се ученици опет вратише дома. А Марија стајаше напољу код гроба и плакаше. И када плакаше </a:t>
            </a:r>
            <a:r>
              <a:rPr lang="ru-RU" sz="1900" b="1" dirty="0"/>
              <a:t>надвири се над гроб</a:t>
            </a:r>
            <a:r>
              <a:rPr lang="ru-RU" sz="1900" dirty="0"/>
              <a:t>. И виде </a:t>
            </a:r>
            <a:r>
              <a:rPr lang="ru-RU" sz="1900" b="1" dirty="0"/>
              <a:t>два анђела у белим хаљинама где седе, један чело главе, а други чело ногу</a:t>
            </a:r>
            <a:r>
              <a:rPr lang="ru-RU" sz="1900" dirty="0"/>
              <a:t>, где беше лежало тело Исусово. И они јој рекоше: </a:t>
            </a:r>
            <a:r>
              <a:rPr lang="ru-RU" sz="1900" b="1" dirty="0"/>
              <a:t>Жено, што плачеш</a:t>
            </a:r>
            <a:r>
              <a:rPr lang="ru-RU" sz="1900" dirty="0"/>
              <a:t>? Рече им: Зато што узеше Господа мојега, и не знам где га положише. И ово рекавши, </a:t>
            </a:r>
            <a:r>
              <a:rPr lang="ru-RU" sz="1900" b="1" dirty="0"/>
              <a:t>обазре се натраг </a:t>
            </a:r>
            <a:r>
              <a:rPr lang="ru-RU" sz="1900" dirty="0"/>
              <a:t>и угледа Исуса где стоји, и </a:t>
            </a:r>
            <a:r>
              <a:rPr lang="ru-RU" sz="1900" b="1" dirty="0"/>
              <a:t>не знађаше да је Исус</a:t>
            </a:r>
            <a:r>
              <a:rPr lang="ru-RU" sz="1900" dirty="0"/>
              <a:t>. Рече јој Исус: </a:t>
            </a:r>
            <a:r>
              <a:rPr lang="ru-RU" sz="1900" b="1" dirty="0"/>
              <a:t>Жено, што плачеш? </a:t>
            </a:r>
            <a:r>
              <a:rPr lang="ru-RU" sz="1900" dirty="0"/>
              <a:t>Кога тражиш? Она, мислећи да је вртлар, рече му: </a:t>
            </a:r>
            <a:r>
              <a:rPr lang="ru-RU" sz="1900" b="1" dirty="0"/>
              <a:t>Господине</a:t>
            </a:r>
            <a:r>
              <a:rPr lang="ru-RU" sz="1900" dirty="0"/>
              <a:t>, </a:t>
            </a:r>
            <a:r>
              <a:rPr lang="ru-RU" sz="1900" b="1" dirty="0"/>
              <a:t>ако си га ти однео</a:t>
            </a:r>
            <a:r>
              <a:rPr lang="ru-RU" sz="1900" dirty="0"/>
              <a:t>, кажи ми где си га положио, и </a:t>
            </a:r>
            <a:r>
              <a:rPr lang="ru-RU" sz="1900" b="1" dirty="0"/>
              <a:t>ја ћу га узети</a:t>
            </a:r>
            <a:r>
              <a:rPr lang="ru-RU" sz="1900" dirty="0"/>
              <a:t>. Исус јој рече: </a:t>
            </a:r>
            <a:r>
              <a:rPr lang="ru-RU" sz="1900" b="1" dirty="0"/>
              <a:t>Марија!</a:t>
            </a:r>
            <a:r>
              <a:rPr lang="ru-RU" sz="1900" dirty="0"/>
              <a:t> Она, </a:t>
            </a:r>
            <a:r>
              <a:rPr lang="ru-RU" sz="1900" b="1" dirty="0"/>
              <a:t>окренувши се, рече му: </a:t>
            </a:r>
            <a:r>
              <a:rPr lang="ru-RU" sz="1900" dirty="0"/>
              <a:t>Равуни, што ће рећи: </a:t>
            </a:r>
            <a:r>
              <a:rPr lang="ru-RU" sz="1900" b="1" dirty="0"/>
              <a:t>Учитељу</a:t>
            </a:r>
            <a:r>
              <a:rPr lang="ru-RU" sz="1900" dirty="0"/>
              <a:t>! Рече јој Исус: </a:t>
            </a:r>
            <a:r>
              <a:rPr lang="ru-RU" sz="1900" b="1" dirty="0"/>
              <a:t>Не дохватај ме се, јер још нисам узишао Оцу својему</a:t>
            </a:r>
            <a:r>
              <a:rPr lang="ru-RU" sz="1900" dirty="0"/>
              <a:t>; него иди браћи мојој и кажи им: Узлазим Оцу мојему и Оцу вашему, и Богу мојему и Богу вашему. А Марија Магдалина отиде и јави ученицима да је видела Господа и да јој ово рече. А кад би увече онога првога дана седмице, и док су врата била затворена, где се беху ученици његови сакупили због страха од Јудејаца, дође Исус, и стаде на средину и рече им: Мир вам! И ово рекавши, показа им руке и ребра своја. Тада се ученици обрадоваше видевши Господа. А Исус им рече опет: Мир вам! Као што је Отац послао мене, и ја шаљем вас. И ово рекавши, дуну и рече им: Примите Духа Светога! Којима опростите грехе, опраштају им се; и којима задржите, задржани су. А Тома, звани Близанац, један од Дванаесторице, не беше са њима када дође Исус.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93767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F363F-FC35-DFD7-E70D-DB4753173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46FAB-D403-1A8C-3AA6-04FD56B59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31467"/>
            <a:ext cx="10515600" cy="32281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sr-Cyrl-RS" dirty="0"/>
              <a:t>Еуген Бернард</a:t>
            </a:r>
            <a:endParaRPr lang="en-US" dirty="0"/>
          </a:p>
        </p:txBody>
      </p:sp>
      <p:pic>
        <p:nvPicPr>
          <p:cNvPr id="6146" name="Picture 2" descr="Eugène Burnand: Peter and John Running to the Tomb">
            <a:extLst>
              <a:ext uri="{FF2B5EF4-FFF2-40B4-BE49-F238E27FC236}">
                <a16:creationId xmlns:a16="http://schemas.microsoft.com/office/drawing/2014/main" id="{6974FD1F-97AF-EDF7-C4F1-9293CB308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365125"/>
            <a:ext cx="9315450" cy="577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244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776</Words>
  <Application>Microsoft Office PowerPoint</Application>
  <PresentationFormat>Широки екран</PresentationFormat>
  <Paragraphs>28</Paragraphs>
  <Slides>7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3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ХРИСТОС ВАСКРСЕ!</vt:lpstr>
      <vt:lpstr>PowerPoint презентација</vt:lpstr>
      <vt:lpstr>PowerPoint презентација</vt:lpstr>
      <vt:lpstr>Докази Христовог Васкрсења</vt:lpstr>
      <vt:lpstr>PowerPoint презентација</vt:lpstr>
      <vt:lpstr>Јн. 20, 1-21</vt:lpstr>
      <vt:lpstr>PowerPoint презентација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ХРИСТОС ВАСКРСЕ!</dc:title>
  <dc:creator>boki</dc:creator>
  <cp:lastModifiedBy>Korisnik</cp:lastModifiedBy>
  <cp:revision>1</cp:revision>
  <dcterms:created xsi:type="dcterms:W3CDTF">2024-04-18T09:37:19Z</dcterms:created>
  <dcterms:modified xsi:type="dcterms:W3CDTF">2024-10-13T13:27:41Z</dcterms:modified>
</cp:coreProperties>
</file>