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8" r:id="rId4"/>
    <p:sldId id="259" r:id="rId5"/>
    <p:sldId id="260" r:id="rId6"/>
    <p:sldId id="287" r:id="rId7"/>
    <p:sldId id="261" r:id="rId8"/>
    <p:sldId id="286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88" r:id="rId17"/>
    <p:sldId id="294" r:id="rId18"/>
    <p:sldId id="257" r:id="rId19"/>
    <p:sldId id="293" r:id="rId20"/>
    <p:sldId id="269" r:id="rId21"/>
    <p:sldId id="278" r:id="rId22"/>
    <p:sldId id="289" r:id="rId23"/>
    <p:sldId id="270" r:id="rId24"/>
    <p:sldId id="271" r:id="rId25"/>
    <p:sldId id="273" r:id="rId26"/>
    <p:sldId id="290" r:id="rId27"/>
    <p:sldId id="283" r:id="rId28"/>
    <p:sldId id="282" r:id="rId29"/>
    <p:sldId id="274" r:id="rId30"/>
    <p:sldId id="275" r:id="rId31"/>
    <p:sldId id="279" r:id="rId32"/>
    <p:sldId id="276" r:id="rId33"/>
    <p:sldId id="292" r:id="rId34"/>
    <p:sldId id="280" r:id="rId35"/>
    <p:sldId id="281" r:id="rId36"/>
    <p:sldId id="284" r:id="rId37"/>
    <p:sldId id="285" r:id="rId38"/>
    <p:sldId id="291" r:id="rId39"/>
  </p:sldIdLst>
  <p:sldSz cx="9144000" cy="6858000" type="screen4x3"/>
  <p:notesSz cx="6858000" cy="9144000"/>
  <p:defaultTextStyle>
    <a:defPPr>
      <a:defRPr lang="sr-Latn-C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79E4B7-9500-46C7-95F0-391C3B2CF5FA}" type="datetimeFigureOut">
              <a:rPr lang="sr-Latn-CS"/>
              <a:pPr>
                <a:defRPr/>
              </a:pPr>
              <a:t>26.2.2013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238F8-8810-4F8D-BB5D-9CFD42B0D7B2}" type="slidenum">
              <a:rPr lang="sr-Cyrl-CS"/>
              <a:pPr>
                <a:defRPr/>
              </a:pPr>
              <a:t>‹#›</a:t>
            </a:fld>
            <a:endParaRPr lang="sr-Cyrl-CS"/>
          </a:p>
        </p:txBody>
      </p:sp>
    </p:spTree>
    <p:extLst>
      <p:ext uri="{BB962C8B-B14F-4D97-AF65-F5344CB8AC3E}">
        <p14:creationId xmlns:p14="http://schemas.microsoft.com/office/powerpoint/2010/main" val="58147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337E91-5B49-4299-80E4-0C021E29864D}" type="datetimeFigureOut">
              <a:rPr lang="sr-Latn-CS"/>
              <a:pPr>
                <a:defRPr/>
              </a:pPr>
              <a:t>26.2.2013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00A38A-9D66-4AEE-B6A9-0D8884D0B965}" type="slidenum">
              <a:rPr lang="sr-Cyrl-CS"/>
              <a:pPr>
                <a:defRPr/>
              </a:pPr>
              <a:t>‹#›</a:t>
            </a:fld>
            <a:endParaRPr lang="sr-Cyrl-CS"/>
          </a:p>
        </p:txBody>
      </p:sp>
    </p:spTree>
    <p:extLst>
      <p:ext uri="{BB962C8B-B14F-4D97-AF65-F5344CB8AC3E}">
        <p14:creationId xmlns:p14="http://schemas.microsoft.com/office/powerpoint/2010/main" val="3517719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12E389-EE73-4755-A0CD-10CF32F9C4C5}" type="datetimeFigureOut">
              <a:rPr lang="sr-Latn-CS"/>
              <a:pPr>
                <a:defRPr/>
              </a:pPr>
              <a:t>26.2.2013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540C8-4E39-46D5-A6D7-931681079FD3}" type="slidenum">
              <a:rPr lang="sr-Cyrl-CS"/>
              <a:pPr>
                <a:defRPr/>
              </a:pPr>
              <a:t>‹#›</a:t>
            </a:fld>
            <a:endParaRPr lang="sr-Cyrl-CS"/>
          </a:p>
        </p:txBody>
      </p:sp>
    </p:spTree>
    <p:extLst>
      <p:ext uri="{BB962C8B-B14F-4D97-AF65-F5344CB8AC3E}">
        <p14:creationId xmlns:p14="http://schemas.microsoft.com/office/powerpoint/2010/main" val="5147285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28B4E2-2D44-4F4E-A0EE-CB27BFF81508}" type="datetimeFigureOut">
              <a:rPr lang="sr-Latn-CS"/>
              <a:pPr>
                <a:defRPr/>
              </a:pPr>
              <a:t>26.2.2013</a:t>
            </a:fld>
            <a:endParaRPr lang="sr-Cyrl-C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Cyrl-C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507CDF-E305-42C1-9A67-67AF37195195}" type="slidenum">
              <a:rPr lang="sr-Cyrl-CS"/>
              <a:pPr>
                <a:defRPr/>
              </a:pPr>
              <a:t>‹#›</a:t>
            </a:fld>
            <a:endParaRPr lang="sr-Cyrl-CS"/>
          </a:p>
        </p:txBody>
      </p:sp>
    </p:spTree>
    <p:extLst>
      <p:ext uri="{BB962C8B-B14F-4D97-AF65-F5344CB8AC3E}">
        <p14:creationId xmlns:p14="http://schemas.microsoft.com/office/powerpoint/2010/main" val="2274653543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9BBA89-C47A-453F-A98E-03F8C485042E}" type="datetimeFigureOut">
              <a:rPr lang="sr-Latn-CS"/>
              <a:pPr>
                <a:defRPr/>
              </a:pPr>
              <a:t>26.2.2013</a:t>
            </a:fld>
            <a:endParaRPr lang="sr-Cyrl-C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Cyrl-C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5AB4F3-C613-4628-A0BA-FAE8D87F0B54}" type="slidenum">
              <a:rPr lang="sr-Cyrl-CS"/>
              <a:pPr>
                <a:defRPr/>
              </a:pPr>
              <a:t>‹#›</a:t>
            </a:fld>
            <a:endParaRPr lang="sr-Cyrl-CS"/>
          </a:p>
        </p:txBody>
      </p:sp>
    </p:spTree>
    <p:extLst>
      <p:ext uri="{BB962C8B-B14F-4D97-AF65-F5344CB8AC3E}">
        <p14:creationId xmlns:p14="http://schemas.microsoft.com/office/powerpoint/2010/main" val="989381686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9B1E-2086-439E-8D2D-9708F21E69A0}" type="datetimeFigureOut">
              <a:rPr lang="sr-Latn-CS"/>
              <a:pPr>
                <a:defRPr/>
              </a:pPr>
              <a:t>26.2.2013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A6CB5D-AC6F-4DB6-90CC-2D276BC30008}" type="slidenum">
              <a:rPr lang="sr-Cyrl-CS"/>
              <a:pPr>
                <a:defRPr/>
              </a:pPr>
              <a:t>‹#›</a:t>
            </a:fld>
            <a:endParaRPr lang="sr-Cyrl-CS"/>
          </a:p>
        </p:txBody>
      </p:sp>
    </p:spTree>
    <p:extLst>
      <p:ext uri="{BB962C8B-B14F-4D97-AF65-F5344CB8AC3E}">
        <p14:creationId xmlns:p14="http://schemas.microsoft.com/office/powerpoint/2010/main" val="21835490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627DE6-5E83-48CF-A9D3-B98CD5C37E46}" type="datetimeFigureOut">
              <a:rPr lang="sr-Latn-CS"/>
              <a:pPr>
                <a:defRPr/>
              </a:pPr>
              <a:t>26.2.2013</a:t>
            </a:fld>
            <a:endParaRPr lang="sr-Cyrl-C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Cyrl-C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BB6C35-AA90-4BA9-97FC-3E72B1830096}" type="slidenum">
              <a:rPr lang="sr-Cyrl-CS"/>
              <a:pPr>
                <a:defRPr/>
              </a:pPr>
              <a:t>‹#›</a:t>
            </a:fld>
            <a:endParaRPr lang="sr-Cyrl-CS"/>
          </a:p>
        </p:txBody>
      </p:sp>
    </p:spTree>
    <p:extLst>
      <p:ext uri="{BB962C8B-B14F-4D97-AF65-F5344CB8AC3E}">
        <p14:creationId xmlns:p14="http://schemas.microsoft.com/office/powerpoint/2010/main" val="2602180807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0F4C9-1C0C-489D-9479-64F53C55E565}" type="datetimeFigureOut">
              <a:rPr lang="sr-Latn-CS"/>
              <a:pPr>
                <a:defRPr/>
              </a:pPr>
              <a:t>26.2.2013</a:t>
            </a:fld>
            <a:endParaRPr lang="sr-Cyrl-C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Cyrl-C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F17664-1770-4B6C-878F-020AEA2D93E0}" type="slidenum">
              <a:rPr lang="sr-Cyrl-CS"/>
              <a:pPr>
                <a:defRPr/>
              </a:pPr>
              <a:t>‹#›</a:t>
            </a:fld>
            <a:endParaRPr lang="sr-Cyrl-CS"/>
          </a:p>
        </p:txBody>
      </p:sp>
    </p:spTree>
    <p:extLst>
      <p:ext uri="{BB962C8B-B14F-4D97-AF65-F5344CB8AC3E}">
        <p14:creationId xmlns:p14="http://schemas.microsoft.com/office/powerpoint/2010/main" val="3588340276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7EEC3B-F277-4A47-B203-01C221624EF7}" type="datetimeFigureOut">
              <a:rPr lang="sr-Latn-CS"/>
              <a:pPr>
                <a:defRPr/>
              </a:pPr>
              <a:t>26.2.2013</a:t>
            </a:fld>
            <a:endParaRPr lang="sr-Cyrl-C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Cyrl-CS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2FFC1D-ED16-40FF-9F05-C0E36F96EBFE}" type="slidenum">
              <a:rPr lang="sr-Cyrl-CS"/>
              <a:pPr>
                <a:defRPr/>
              </a:pPr>
              <a:t>‹#›</a:t>
            </a:fld>
            <a:endParaRPr lang="sr-Cyrl-CS"/>
          </a:p>
        </p:txBody>
      </p:sp>
    </p:spTree>
    <p:extLst>
      <p:ext uri="{BB962C8B-B14F-4D97-AF65-F5344CB8AC3E}">
        <p14:creationId xmlns:p14="http://schemas.microsoft.com/office/powerpoint/2010/main" val="153857409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C13EEA-DB2B-4131-9343-276D72B8DDD1}" type="datetimeFigureOut">
              <a:rPr lang="sr-Latn-CS"/>
              <a:pPr>
                <a:defRPr/>
              </a:pPr>
              <a:t>26.2.2013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Cyrl-C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D80D7B-3E73-499F-9D4C-9187B3366A58}" type="slidenum">
              <a:rPr lang="sr-Cyrl-CS"/>
              <a:pPr>
                <a:defRPr/>
              </a:pPr>
              <a:t>‹#›</a:t>
            </a:fld>
            <a:endParaRPr lang="sr-Cyrl-CS"/>
          </a:p>
        </p:txBody>
      </p:sp>
    </p:spTree>
    <p:extLst>
      <p:ext uri="{BB962C8B-B14F-4D97-AF65-F5344CB8AC3E}">
        <p14:creationId xmlns:p14="http://schemas.microsoft.com/office/powerpoint/2010/main" val="1175793942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3CD825-8829-4E3A-AA00-2438093E438E}" type="datetimeFigureOut">
              <a:rPr lang="sr-Latn-CS"/>
              <a:pPr>
                <a:defRPr/>
              </a:pPr>
              <a:t>26.2.2013</a:t>
            </a:fld>
            <a:endParaRPr lang="sr-Cyrl-C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Cyrl-C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BAA350-9585-4348-AE30-BA9D0774904B}" type="slidenum">
              <a:rPr lang="sr-Cyrl-CS"/>
              <a:pPr>
                <a:defRPr/>
              </a:pPr>
              <a:t>‹#›</a:t>
            </a:fld>
            <a:endParaRPr lang="sr-Cyrl-CS"/>
          </a:p>
        </p:txBody>
      </p:sp>
    </p:spTree>
    <p:extLst>
      <p:ext uri="{BB962C8B-B14F-4D97-AF65-F5344CB8AC3E}">
        <p14:creationId xmlns:p14="http://schemas.microsoft.com/office/powerpoint/2010/main" val="1841943915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A16A3E-413F-468B-AB39-C8483E765CDF}" type="datetimeFigureOut">
              <a:rPr lang="sr-Latn-CS"/>
              <a:pPr>
                <a:defRPr/>
              </a:pPr>
              <a:t>26.2.2013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610517-4A48-42D5-9BD4-598608856A66}" type="slidenum">
              <a:rPr lang="sr-Cyrl-CS"/>
              <a:pPr>
                <a:defRPr/>
              </a:pPr>
              <a:t>‹#›</a:t>
            </a:fld>
            <a:endParaRPr lang="sr-Cyrl-CS"/>
          </a:p>
        </p:txBody>
      </p:sp>
    </p:spTree>
    <p:extLst>
      <p:ext uri="{BB962C8B-B14F-4D97-AF65-F5344CB8AC3E}">
        <p14:creationId xmlns:p14="http://schemas.microsoft.com/office/powerpoint/2010/main" val="35545103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DE4CE-4FE9-49C6-B13E-32914AE2F209}" type="datetimeFigureOut">
              <a:rPr lang="sr-Latn-CS"/>
              <a:pPr>
                <a:defRPr/>
              </a:pPr>
              <a:t>26.2.2013</a:t>
            </a:fld>
            <a:endParaRPr lang="sr-Cyrl-C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Cyrl-C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F02C12-812E-404C-AE65-278C086CB26E}" type="slidenum">
              <a:rPr lang="sr-Cyrl-CS"/>
              <a:pPr>
                <a:defRPr/>
              </a:pPr>
              <a:t>‹#›</a:t>
            </a:fld>
            <a:endParaRPr lang="sr-Cyrl-CS"/>
          </a:p>
        </p:txBody>
      </p:sp>
    </p:spTree>
    <p:extLst>
      <p:ext uri="{BB962C8B-B14F-4D97-AF65-F5344CB8AC3E}">
        <p14:creationId xmlns:p14="http://schemas.microsoft.com/office/powerpoint/2010/main" val="3229031166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7199F4-6CE8-45D1-82F8-084B897C3CFC}" type="datetimeFigureOut">
              <a:rPr lang="sr-Latn-CS"/>
              <a:pPr>
                <a:defRPr/>
              </a:pPr>
              <a:t>26.2.2013</a:t>
            </a:fld>
            <a:endParaRPr lang="sr-Cyrl-C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Cyrl-C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5B08D-94B7-4BDB-8D58-66166C03B5F2}" type="slidenum">
              <a:rPr lang="sr-Cyrl-CS"/>
              <a:pPr>
                <a:defRPr/>
              </a:pPr>
              <a:t>‹#›</a:t>
            </a:fld>
            <a:endParaRPr lang="sr-Cyrl-CS"/>
          </a:p>
        </p:txBody>
      </p:sp>
    </p:spTree>
    <p:extLst>
      <p:ext uri="{BB962C8B-B14F-4D97-AF65-F5344CB8AC3E}">
        <p14:creationId xmlns:p14="http://schemas.microsoft.com/office/powerpoint/2010/main" val="1893365561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250B2-E483-4B46-999F-5DB7DA2DEC36}" type="datetimeFigureOut">
              <a:rPr lang="sr-Latn-CS"/>
              <a:pPr>
                <a:defRPr/>
              </a:pPr>
              <a:t>26.2.2013</a:t>
            </a:fld>
            <a:endParaRPr lang="sr-Cyrl-C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Cyrl-C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7991ED-640A-44CE-81D7-468391574FCA}" type="slidenum">
              <a:rPr lang="sr-Cyrl-CS"/>
              <a:pPr>
                <a:defRPr/>
              </a:pPr>
              <a:t>‹#›</a:t>
            </a:fld>
            <a:endParaRPr lang="sr-Cyrl-CS"/>
          </a:p>
        </p:txBody>
      </p:sp>
    </p:spTree>
    <p:extLst>
      <p:ext uri="{BB962C8B-B14F-4D97-AF65-F5344CB8AC3E}">
        <p14:creationId xmlns:p14="http://schemas.microsoft.com/office/powerpoint/2010/main" val="4039401850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558CA-2456-43CC-A331-8F592633E322}" type="datetimeFigureOut">
              <a:rPr lang="sr-Latn-CS"/>
              <a:pPr>
                <a:defRPr/>
              </a:pPr>
              <a:t>26.2.2013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36B78B-0D3C-4843-ABA9-77AE1325F6D6}" type="slidenum">
              <a:rPr lang="sr-Cyrl-CS"/>
              <a:pPr>
                <a:defRPr/>
              </a:pPr>
              <a:t>‹#›</a:t>
            </a:fld>
            <a:endParaRPr lang="sr-Cyrl-CS"/>
          </a:p>
        </p:txBody>
      </p:sp>
    </p:spTree>
    <p:extLst>
      <p:ext uri="{BB962C8B-B14F-4D97-AF65-F5344CB8AC3E}">
        <p14:creationId xmlns:p14="http://schemas.microsoft.com/office/powerpoint/2010/main" val="3906267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967F1-DF9E-4AF8-9F86-209F3C877830}" type="datetimeFigureOut">
              <a:rPr lang="sr-Latn-CS"/>
              <a:pPr>
                <a:defRPr/>
              </a:pPr>
              <a:t>26.2.2013</a:t>
            </a:fld>
            <a:endParaRPr lang="sr-Cyrl-C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Cyrl-C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2331D9-CA04-4C90-B25F-0EDAA2067FE3}" type="slidenum">
              <a:rPr lang="sr-Cyrl-CS"/>
              <a:pPr>
                <a:defRPr/>
              </a:pPr>
              <a:t>‹#›</a:t>
            </a:fld>
            <a:endParaRPr lang="sr-Cyrl-CS"/>
          </a:p>
        </p:txBody>
      </p:sp>
    </p:spTree>
    <p:extLst>
      <p:ext uri="{BB962C8B-B14F-4D97-AF65-F5344CB8AC3E}">
        <p14:creationId xmlns:p14="http://schemas.microsoft.com/office/powerpoint/2010/main" val="2629952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9D91D6-2ED0-47CE-80F5-4681DA835187}" type="datetimeFigureOut">
              <a:rPr lang="sr-Latn-CS"/>
              <a:pPr>
                <a:defRPr/>
              </a:pPr>
              <a:t>26.2.2013</a:t>
            </a:fld>
            <a:endParaRPr lang="sr-Cyrl-C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Cyrl-C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453E44-69DB-4590-89C3-95C278A86873}" type="slidenum">
              <a:rPr lang="sr-Cyrl-CS"/>
              <a:pPr>
                <a:defRPr/>
              </a:pPr>
              <a:t>‹#›</a:t>
            </a:fld>
            <a:endParaRPr lang="sr-Cyrl-CS"/>
          </a:p>
        </p:txBody>
      </p:sp>
    </p:spTree>
    <p:extLst>
      <p:ext uri="{BB962C8B-B14F-4D97-AF65-F5344CB8AC3E}">
        <p14:creationId xmlns:p14="http://schemas.microsoft.com/office/powerpoint/2010/main" val="2013728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73E4D-52A2-4072-8405-8BF88B8601C8}" type="datetimeFigureOut">
              <a:rPr lang="sr-Latn-CS"/>
              <a:pPr>
                <a:defRPr/>
              </a:pPr>
              <a:t>26.2.2013</a:t>
            </a:fld>
            <a:endParaRPr lang="sr-Cyrl-C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Cyrl-C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EFD8C1-8E35-40C2-8FE3-9E4B594625BA}" type="slidenum">
              <a:rPr lang="sr-Cyrl-CS"/>
              <a:pPr>
                <a:defRPr/>
              </a:pPr>
              <a:t>‹#›</a:t>
            </a:fld>
            <a:endParaRPr lang="sr-Cyrl-CS"/>
          </a:p>
        </p:txBody>
      </p:sp>
    </p:spTree>
    <p:extLst>
      <p:ext uri="{BB962C8B-B14F-4D97-AF65-F5344CB8AC3E}">
        <p14:creationId xmlns:p14="http://schemas.microsoft.com/office/powerpoint/2010/main" val="3903344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38826-8EA0-48FE-8EE3-43F369C29DDE}" type="datetimeFigureOut">
              <a:rPr lang="sr-Latn-CS"/>
              <a:pPr>
                <a:defRPr/>
              </a:pPr>
              <a:t>26.2.2013</a:t>
            </a:fld>
            <a:endParaRPr lang="sr-Cyrl-C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Cyrl-C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716339-A82B-48E5-9A17-2B574C18C798}" type="slidenum">
              <a:rPr lang="sr-Cyrl-CS"/>
              <a:pPr>
                <a:defRPr/>
              </a:pPr>
              <a:t>‹#›</a:t>
            </a:fld>
            <a:endParaRPr lang="sr-Cyrl-CS"/>
          </a:p>
        </p:txBody>
      </p:sp>
    </p:spTree>
    <p:extLst>
      <p:ext uri="{BB962C8B-B14F-4D97-AF65-F5344CB8AC3E}">
        <p14:creationId xmlns:p14="http://schemas.microsoft.com/office/powerpoint/2010/main" val="2676128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D1D125-B059-4371-9478-98897770B399}" type="datetimeFigureOut">
              <a:rPr lang="sr-Latn-CS"/>
              <a:pPr>
                <a:defRPr/>
              </a:pPr>
              <a:t>26.2.2013</a:t>
            </a:fld>
            <a:endParaRPr lang="sr-Cyrl-C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Cyrl-C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5C50A-BBC9-460A-AFA8-B0A0821D35C4}" type="slidenum">
              <a:rPr lang="sr-Cyrl-CS"/>
              <a:pPr>
                <a:defRPr/>
              </a:pPr>
              <a:t>‹#›</a:t>
            </a:fld>
            <a:endParaRPr lang="sr-Cyrl-CS"/>
          </a:p>
        </p:txBody>
      </p:sp>
    </p:spTree>
    <p:extLst>
      <p:ext uri="{BB962C8B-B14F-4D97-AF65-F5344CB8AC3E}">
        <p14:creationId xmlns:p14="http://schemas.microsoft.com/office/powerpoint/2010/main" val="2161703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r-Cyrl-C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D4959C-ADCB-4F02-9F4D-B75BD7E1417A}" type="datetimeFigureOut">
              <a:rPr lang="sr-Latn-CS"/>
              <a:pPr>
                <a:defRPr/>
              </a:pPr>
              <a:t>26.2.2013</a:t>
            </a:fld>
            <a:endParaRPr lang="sr-Cyrl-C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Cyrl-C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98C9E1-F660-417C-842A-EB7EE2EF138C}" type="slidenum">
              <a:rPr lang="sr-Cyrl-CS"/>
              <a:pPr>
                <a:defRPr/>
              </a:pPr>
              <a:t>‹#›</a:t>
            </a:fld>
            <a:endParaRPr lang="sr-Cyrl-CS"/>
          </a:p>
        </p:txBody>
      </p:sp>
    </p:spTree>
    <p:extLst>
      <p:ext uri="{BB962C8B-B14F-4D97-AF65-F5344CB8AC3E}">
        <p14:creationId xmlns:p14="http://schemas.microsoft.com/office/powerpoint/2010/main" val="4019594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r-Cyrl-C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00ADACD-06B2-4363-98FF-2F8165196898}" type="datetimeFigureOut">
              <a:rPr lang="sr-Latn-CS"/>
              <a:pPr>
                <a:defRPr/>
              </a:pPr>
              <a:t>26.2.2013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4C837F-29BE-4140-9573-9D90E852A43A}" type="slidenum">
              <a:rPr lang="sr-Cyrl-CS"/>
              <a:pPr>
                <a:defRPr/>
              </a:pPr>
              <a:t>‹#›</a:t>
            </a:fld>
            <a:endParaRPr lang="sr-Cyrl-C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051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3CAF869-C77B-4F60-9765-A7D3DC349715}" type="datetimeFigureOut">
              <a:rPr lang="sr-Latn-CS"/>
              <a:pPr>
                <a:defRPr/>
              </a:pPr>
              <a:t>26.2.2013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r-Cyrl-C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C60DB6A-DE23-43C3-BE91-C9A9C5504593}" type="slidenum">
              <a:rPr lang="sr-Cyrl-CS"/>
              <a:pPr>
                <a:defRPr/>
              </a:pPr>
              <a:t>‹#›</a:t>
            </a:fld>
            <a:endParaRPr lang="sr-Cyrl-C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94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ransition>
    <p:fade/>
  </p:transition>
  <p:txStyles>
    <p:titleStyle>
      <a:lvl1pPr algn="ctr" rtl="0" fontAlgn="base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9pPr>
    </p:titleStyle>
    <p:bodyStyle>
      <a:lvl1pPr marL="547688" indent="-411163" algn="l" rtl="0" fontAlgn="base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file:///D:\za%20film\Sound\fireLrg.wav" TargetMode="External"/><Relationship Id="rId1" Type="http://schemas.microsoft.com/office/2007/relationships/media" Target="file:///D:\za%20film\Sound\fireLrg.wav" TargetMode="Externa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file:///D:\za%20film\Sound\fireLrg.wav" TargetMode="External"/><Relationship Id="rId1" Type="http://schemas.microsoft.com/office/2007/relationships/media" Target="file:///D:\za%20film\Sound\fireLrg.wav" TargetMode="External"/><Relationship Id="rId5" Type="http://schemas.openxmlformats.org/officeDocument/2006/relationships/image" Target="../media/image22.jpeg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za%20film\03.%20Loreena%20McKennitt%20-%20The%20Mystic's%20Dream.mp3" TargetMode="External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75000"/>
              </a:schemeClr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CS" b="1" smtClean="0"/>
              <a:t>ГОЊЕЊА ХРИШЋАНА 1</a:t>
            </a:r>
            <a:br>
              <a:rPr lang="sr-Cyrl-CS" b="1" smtClean="0"/>
            </a:br>
            <a:r>
              <a:rPr lang="sr-Cyrl-CS" sz="2400" b="1" smtClean="0"/>
              <a:t>(ЈЕВРЕЈИ И ЦАР НЕРОН)</a:t>
            </a:r>
            <a:endParaRPr lang="sr-Cyrl-CS" b="1" smtClean="0"/>
          </a:p>
        </p:txBody>
      </p:sp>
      <p:sp>
        <p:nvSpPr>
          <p:cNvPr id="4099" name="Subtitle 2"/>
          <p:cNvSpPr>
            <a:spLocks noGrp="1"/>
          </p:cNvSpPr>
          <p:nvPr>
            <p:ph type="subTitle" idx="1"/>
          </p:nvPr>
        </p:nvSpPr>
        <p:spPr>
          <a:xfrm>
            <a:off x="1285875" y="4143375"/>
            <a:ext cx="6486525" cy="1495425"/>
          </a:xfrm>
        </p:spPr>
        <p:txBody>
          <a:bodyPr/>
          <a:lstStyle/>
          <a:p>
            <a:r>
              <a:rPr lang="sr-Cyrl-CS" sz="2400" smtClean="0">
                <a:solidFill>
                  <a:schemeClr val="tx1"/>
                </a:solidFill>
              </a:rPr>
              <a:t>Марко Радаковић, вероучитељ</a:t>
            </a:r>
          </a:p>
          <a:p>
            <a:r>
              <a:rPr lang="sr-Cyrl-CS" sz="2400" smtClean="0">
                <a:solidFill>
                  <a:schemeClr val="tx1"/>
                </a:solidFill>
              </a:rPr>
              <a:t>Бачки Грачац, 2012. л. Г.</a:t>
            </a:r>
          </a:p>
        </p:txBody>
      </p:sp>
      <p:sp>
        <p:nvSpPr>
          <p:cNvPr id="4100" name="TextBox 3"/>
          <p:cNvSpPr txBox="1">
            <a:spLocks noChangeArrowheads="1"/>
          </p:cNvSpPr>
          <p:nvPr/>
        </p:nvSpPr>
        <p:spPr bwMode="auto">
          <a:xfrm>
            <a:off x="3000375" y="714375"/>
            <a:ext cx="2930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sr-Cyrl-CS" b="1"/>
              <a:t>ПРАВОСЛАВНИ КАТИХИЗИС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 descr="_sv_ stefan_ arhidjako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3450" y="0"/>
            <a:ext cx="47371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 descr="DSCN176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46225"/>
            <a:ext cx="9144000" cy="376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" descr="4400902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175" y="0"/>
            <a:ext cx="58356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 descr="DSCN188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938" y="-44450"/>
            <a:ext cx="5537200" cy="690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 descr="0015-01-0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" y="0"/>
            <a:ext cx="6959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500063"/>
            <a:ext cx="8572500" cy="52625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Cyrl-C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АПОСТОЛСКИ САБОР У ЈЕРУСАЛИМУ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Cyrl-C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 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Cyrl-C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	Ово је први црквени сабор. Одржан је 51. године. Главно питање је било да ли хришћани из незнабоштва мора да буду обрезани, како су говорили неки јудеохришћани који су дошли у Антиохију. Апостоли су, позивајући се на успешну проповед међу незнабошцима и изливање дарова Духа и на њих (а без претходног обрезања), установили да обрезање није неопходно. Одлуке сабора су писмено саопштене свим црквеним заједницама из незнабоштва</a:t>
            </a:r>
            <a:r>
              <a:rPr lang="sr-Latn-C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.</a:t>
            </a:r>
            <a:endParaRPr lang="sr-Cyrl-C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" descr="images (1)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572125" cy="511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2" descr="images (2)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8" y="2071688"/>
            <a:ext cx="5357812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destruction_templ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0" y="0"/>
            <a:ext cx="939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0" y="5103674"/>
            <a:ext cx="4177875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Cyrl-C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+mn-lt"/>
                <a:cs typeface="+mn-cs"/>
              </a:rPr>
              <a:t>РАЗОРЕЊЕ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Cyrl-C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+mn-lt"/>
                <a:cs typeface="+mn-cs"/>
              </a:rPr>
              <a:t>ЈЕРУСАЛИМА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FF0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 descr="imag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15"/>
          <a:stretch>
            <a:fillRect/>
          </a:stretch>
        </p:blipFill>
        <p:spPr bwMode="auto">
          <a:xfrm>
            <a:off x="1500188" y="0"/>
            <a:ext cx="59547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286500" y="1214438"/>
            <a:ext cx="2235200" cy="17541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Cyrl-C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НЕРОН</a:t>
            </a:r>
            <a:endParaRPr lang="sr-Latn-CS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Cyrl-CS" sz="5400" dirty="0">
                <a:solidFill>
                  <a:srgbClr val="FF0000"/>
                </a:solidFill>
                <a:latin typeface="+mn-lt"/>
                <a:cs typeface="+mn-cs"/>
              </a:rPr>
              <a:t>54-68</a:t>
            </a:r>
            <a:r>
              <a:rPr lang="sr-Cyrl-C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</a:t>
            </a:r>
            <a:endParaRPr lang="sr-Cyrl-CS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22531" name="Picture 3" descr="neron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14375"/>
            <a:ext cx="6218238" cy="442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CEBF5"/>
            </a:gs>
            <a:gs pos="8000">
              <a:srgbClr val="83A7C3"/>
            </a:gs>
            <a:gs pos="13000">
              <a:srgbClr val="768FB9"/>
            </a:gs>
            <a:gs pos="21001">
              <a:srgbClr val="83A7C3"/>
            </a:gs>
            <a:gs pos="52000">
              <a:srgbClr val="FFFFFF"/>
            </a:gs>
            <a:gs pos="56000">
              <a:srgbClr val="9C6563"/>
            </a:gs>
            <a:gs pos="58000">
              <a:srgbClr val="80302D"/>
            </a:gs>
            <a:gs pos="71001">
              <a:srgbClr val="C0524E"/>
            </a:gs>
            <a:gs pos="94000">
              <a:srgbClr val="EBDAD4"/>
            </a:gs>
            <a:gs pos="100000">
              <a:srgbClr val="55261C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Bitmap in IKONE - 085 HRISTOVO RASPE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563" y="0"/>
            <a:ext cx="48466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" descr="large%20quo%20vadis4b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4297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3379788"/>
            <a:ext cx="6858000" cy="347821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Cyrl-C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Цар Нерон изазвао је 64. године у Риму пожар, за који је накнадно оптужио хришћане. Хришћани су већ били на лошем гласу.</a:t>
            </a:r>
            <a:endParaRPr lang="sr-Cyrl-C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24579" name="Picture 2" descr="neron_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55625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fireLrg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0" y="621506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fireLrg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75" y="635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fireLrg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313" y="58578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1" descr="KARL_V~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400"/>
            <a:ext cx="9144000" cy="680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3453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4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6906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4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8000">
              <a:schemeClr val="tx1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fireLrg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75" y="5214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1" descr="rim_u_plamenu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938" y="857250"/>
            <a:ext cx="6024562" cy="4837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" descr="colosseoimg_5364_web_d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863" y="357188"/>
            <a:ext cx="9186863" cy="611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214290"/>
            <a:ext cx="9144000" cy="563231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Cyrl-C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Гоњење је тра</a:t>
            </a:r>
            <a:r>
              <a:rPr lang="sr-Latn-C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j</a:t>
            </a:r>
            <a:r>
              <a:rPr lang="sr-Cyrl-C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ало 4 године (64-68). Хришћани су разапињани на крст, бацани у Тибар, бацани зверима, паљени у царским баштама ноћу као бакље... Страдало је мноштво хришћана, а најпознатије жртве су апостоли Петар и Павле. Павла су, као грађанину Рима, посекли мачем, а Петра су разапели, али наопако, јер је сматрао да је недостојан да буде разапет као Господ.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6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" descr="quo-vadis-2001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913" y="0"/>
            <a:ext cx="92678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Jean-Leon_Gerome_Pollice_Vers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8938"/>
            <a:ext cx="9144000" cy="608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03. Loreena McKennitt - The Mystic's Dream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17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numSld="5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" descr="417330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-3175"/>
            <a:ext cx="6929437" cy="679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800PX-~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925" y="1071563"/>
            <a:ext cx="9178925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tx1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 descr="index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738" y="0"/>
            <a:ext cx="49625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800PX-~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-65088"/>
            <a:ext cx="7000875" cy="688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1" descr="Siemiradzki_Christian_Dirc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8688"/>
            <a:ext cx="9144000" cy="4783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1" descr="SuperStock_463-501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123825"/>
            <a:ext cx="9018587" cy="651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1" descr="Neronove-baklje-poljskog-slikara-Henriha-Semiradsko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928688"/>
            <a:ext cx="9191626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1" descr="Neronove-baklje-poljskog-slikara-Henriha-Semiradsko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38" y="0"/>
            <a:ext cx="5929312" cy="676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1" descr="DSCN177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52388"/>
            <a:ext cx="7786687" cy="669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D:\ДУХОВНО\В‚Е Р О Н А У К А\ПРЕЗЕНТАЦИЈЕ\слике\ГОЊЕЊА\5peter1.jpg"/>
          <p:cNvPicPr>
            <a:picLocks noChangeAspect="1" noChangeArrowheads="1"/>
          </p:cNvPicPr>
          <p:nvPr/>
        </p:nvPicPr>
        <p:blipFill>
          <a:blip r:embed="rId2">
            <a:lum brigh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300" y="15875"/>
            <a:ext cx="5291138" cy="681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1" descr="lucagiordano_crucifixionofstpet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567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 descr="DSCN187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925" y="0"/>
            <a:ext cx="5616575" cy="698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24840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Cyrl-C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Цркву је основао сам Исус, проповеђу проширили су је по читавом тада познатом свету његови најближи ученици – апостоли, као и њихови наследници – први епископи. По васкрсењу и вазнесењу, Господ је послао Духа Светога, који је апостолима подарио силу и разум, да би могли да испуне тако велики и божански задатак.</a:t>
            </a:r>
            <a:endParaRPr lang="sr-Cyrl-C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Duhov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0"/>
            <a:ext cx="49815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ChangeArrowheads="1"/>
          </p:cNvSpPr>
          <p:nvPr/>
        </p:nvSpPr>
        <p:spPr bwMode="auto">
          <a:xfrm>
            <a:off x="0" y="0"/>
            <a:ext cx="9144000" cy="649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sr-Cyrl-CS" sz="3200" b="1">
                <a:latin typeface="Times New Roman" pitchFamily="18" charset="0"/>
              </a:rPr>
              <a:t>Први период Цркве, до Миланског едикта за време цара Константина 313. године, био је период у ком је Црква непоштедно прогањана. Римска власт је у Цркви видела опасност по саме темеље друштва и државе: држање девствености, одбијање да се клања цару као богу, ноћно скупљање на богослужење, чак оптужбе за канибализам итд. С друге стране, Јевреји који нису прихватили хришћанство, такође су непоштедно прогонили хришћане, често преко римске власти, измишљајући оптужбе, које је римска власт без устезања прихватала као истините.</a:t>
            </a:r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 descr="DSCN176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25" y="0"/>
            <a:ext cx="75247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1" y="4714884"/>
            <a:ext cx="9144000" cy="17543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СВЕТИ АРХИЂАКОН СТЕФАН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 descr="4400706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775" y="0"/>
            <a:ext cx="58864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284</Words>
  <Application>Microsoft Office PowerPoint</Application>
  <PresentationFormat>Пројекција на екрану (4:3)</PresentationFormat>
  <Paragraphs>16</Paragraphs>
  <Slides>37</Slides>
  <Notes>0</Notes>
  <HiddenSlides>0</HiddenSlides>
  <MMClips>5</MMClips>
  <ScaleCrop>false</ScaleCrop>
  <HeadingPairs>
    <vt:vector size="6" baseType="variant">
      <vt:variant>
        <vt:lpstr>Коришћени фонтови</vt:lpstr>
      </vt:variant>
      <vt:variant>
        <vt:i4>8</vt:i4>
      </vt:variant>
      <vt:variant>
        <vt:lpstr>Тема</vt:lpstr>
      </vt:variant>
      <vt:variant>
        <vt:i4>2</vt:i4>
      </vt:variant>
      <vt:variant>
        <vt:lpstr>Наслови слајдова</vt:lpstr>
      </vt:variant>
      <vt:variant>
        <vt:i4>37</vt:i4>
      </vt:variant>
    </vt:vector>
  </HeadingPairs>
  <TitlesOfParts>
    <vt:vector size="47" baseType="lpstr">
      <vt:lpstr>Calibri</vt:lpstr>
      <vt:lpstr>Arial</vt:lpstr>
      <vt:lpstr>Lucida Sans</vt:lpstr>
      <vt:lpstr>Book Antiqua</vt:lpstr>
      <vt:lpstr>Wingdings 2</vt:lpstr>
      <vt:lpstr>Wingdings</vt:lpstr>
      <vt:lpstr>Wingdings 3</vt:lpstr>
      <vt:lpstr>Times New Roman</vt:lpstr>
      <vt:lpstr>Office Theme</vt:lpstr>
      <vt:lpstr>Apex</vt:lpstr>
      <vt:lpstr>ГОЊЕЊА ХРИШЋАНА 1 (ЈЕВРЕЈИ И ЦАР НЕРОН)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ГОЊЕЊА ХРИШЋАНА 1 (ЈЕВРЕЈИ И ЦАР НЕРОН)</dc:title>
  <dc:creator>Home</dc:creator>
  <cp:lastModifiedBy>Dragan</cp:lastModifiedBy>
  <cp:revision>11</cp:revision>
  <dcterms:created xsi:type="dcterms:W3CDTF">2013-01-23T18:59:30Z</dcterms:created>
  <dcterms:modified xsi:type="dcterms:W3CDTF">2013-02-26T11:58:54Z</dcterms:modified>
</cp:coreProperties>
</file>