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76" d="100"/>
          <a:sy n="76" d="100"/>
        </p:scale>
        <p:origin x="336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01/07/2020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46628" y="1783959"/>
            <a:ext cx="4645250" cy="2889114"/>
          </a:xfrm>
        </p:spPr>
        <p:txBody>
          <a:bodyPr anchor="b">
            <a:normAutofit/>
          </a:bodyPr>
          <a:lstStyle/>
          <a:p>
            <a:pPr algn="l"/>
            <a:r>
              <a:rPr lang="en-GB" dirty="0" err="1"/>
              <a:t>Десет</a:t>
            </a:r>
            <a:r>
              <a:rPr lang="en-GB" dirty="0"/>
              <a:t> </a:t>
            </a:r>
            <a:r>
              <a:rPr lang="en-GB" dirty="0" err="1"/>
              <a:t>Божјих</a:t>
            </a:r>
            <a:r>
              <a:rPr lang="en-GB" dirty="0"/>
              <a:t> </a:t>
            </a:r>
            <a:r>
              <a:rPr lang="en-GB" dirty="0" err="1"/>
              <a:t>заповести</a:t>
            </a:r>
            <a:endParaRPr lang="en-US" dirty="0"/>
          </a:p>
          <a:p>
            <a:pPr algn="l"/>
            <a:endParaRPr lang="en-GB" dirty="0">
              <a:cs typeface="Calibri Ligh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A close up of a building&#10;&#10;Description generated with high confidence">
            <a:extLst>
              <a:ext uri="{FF2B5EF4-FFF2-40B4-BE49-F238E27FC236}">
                <a16:creationId xmlns:a16="http://schemas.microsoft.com/office/drawing/2014/main" xmlns="" id="{F1CA238C-A947-4E40-A747-D853F331EA8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808" r="6306" b="-2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TextBox 2"/>
          <p:cNvSpPr txBox="1"/>
          <p:nvPr/>
        </p:nvSpPr>
        <p:spPr>
          <a:xfrm>
            <a:off x="7495822" y="5125156"/>
            <a:ext cx="4199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Гимназија Краљево</a:t>
            </a:r>
          </a:p>
          <a:p>
            <a:r>
              <a:rPr lang="sr-Cyrl-RS" dirty="0" smtClean="0"/>
              <a:t>Презентацију радиле ученице 1. године</a:t>
            </a:r>
          </a:p>
          <a:p>
            <a:r>
              <a:rPr lang="sr-Cyrl-RS" dirty="0" smtClean="0"/>
              <a:t>Вероучитељ: Филип Зеленовић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8DC616-C5B8-44B3-8ADD-335C10EA8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69940" y="365124"/>
            <a:ext cx="6172200" cy="1828800"/>
          </a:xfrm>
        </p:spPr>
        <p:txBody>
          <a:bodyPr>
            <a:normAutofit/>
          </a:bodyPr>
          <a:lstStyle/>
          <a:p>
            <a:r>
              <a:rPr lang="en-US" dirty="0">
                <a:cs typeface="Calibri Light"/>
              </a:rPr>
              <a:t>9. </a:t>
            </a:r>
            <a:r>
              <a:rPr lang="en-US" dirty="0" err="1">
                <a:cs typeface="Calibri Light"/>
              </a:rPr>
              <a:t>Не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сведочи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лажно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на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ближњега</a:t>
            </a:r>
            <a:r>
              <a:rPr lang="en-US" dirty="0">
                <a:cs typeface="Calibri Light"/>
              </a:rPr>
              <a:t> </a:t>
            </a:r>
            <a:r>
              <a:rPr lang="en-US" dirty="0" err="1">
                <a:cs typeface="Calibri Light"/>
              </a:rPr>
              <a:t>свога</a:t>
            </a:r>
            <a:r>
              <a:rPr lang="en-US" dirty="0">
                <a:cs typeface="Calibri Light"/>
              </a:rPr>
              <a:t>.</a:t>
            </a:r>
            <a:endParaRPr lang="en-US" dirty="0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D2E53421-EA70-4A1A-92DD-2263EECF8E6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93"/>
          <a:stretch/>
        </p:blipFill>
        <p:spPr>
          <a:xfrm>
            <a:off x="20" y="10"/>
            <a:ext cx="463971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6513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1ACA807C-0398-4503-A2DE-2798B5A6A3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8393" b="16607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CBE5D9-006B-4282-B593-6CD4567FF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cs typeface="Calibri Light"/>
              </a:rPr>
              <a:t>10. Не пожели ништа што је туђе.</a:t>
            </a: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8720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1">
            <a:extLst>
              <a:ext uri="{FF2B5EF4-FFF2-40B4-BE49-F238E27FC236}">
                <a16:creationId xmlns:a16="http://schemas.microsoft.com/office/drawing/2014/main" xmlns="" id="{867D4867-5BA7-4462-B2F6-A23F4A622A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28560" y="0"/>
            <a:ext cx="4654296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8A4FDF1B-136D-477D-85E7-41F5FA4B43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563" y="1256295"/>
            <a:ext cx="6250769" cy="4184542"/>
          </a:xfrm>
          <a:prstGeom prst="rect">
            <a:avLst/>
          </a:prstGeom>
        </p:spPr>
      </p:pic>
      <p:sp>
        <p:nvSpPr>
          <p:cNvPr id="15" name="Content Placeholder 8">
            <a:extLst>
              <a:ext uri="{FF2B5EF4-FFF2-40B4-BE49-F238E27FC236}">
                <a16:creationId xmlns:a16="http://schemas.microsoft.com/office/drawing/2014/main" xmlns="" id="{2ABA33E9-EB82-423A-8A06-98147E221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2028" y="2638044"/>
            <a:ext cx="3363974" cy="341562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  <a:cs typeface="Calibri"/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cs typeface="Calibri"/>
              </a:rPr>
              <a:t>        Elena </a:t>
            </a:r>
            <a:r>
              <a:rPr lang="en-US" sz="2000" dirty="0" err="1">
                <a:solidFill>
                  <a:schemeClr val="bg1"/>
                </a:solidFill>
                <a:cs typeface="Calibri"/>
              </a:rPr>
              <a:t>Andrejevic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cs typeface="Calibri"/>
              </a:rPr>
              <a:t>            </a:t>
            </a:r>
            <a:r>
              <a:rPr lang="en-US" sz="2000" dirty="0" err="1">
                <a:solidFill>
                  <a:schemeClr val="bg1"/>
                </a:solidFill>
                <a:cs typeface="Calibri"/>
              </a:rPr>
              <a:t>Stefana</a:t>
            </a:r>
            <a:r>
              <a:rPr lang="en-US" sz="2000" dirty="0">
                <a:solidFill>
                  <a:schemeClr val="bg1"/>
                </a:solidFill>
                <a:cs typeface="Calibri"/>
              </a:rPr>
              <a:t> Pavlovic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  <a:cs typeface="Calibri"/>
              </a:rPr>
              <a:t>                      I7</a:t>
            </a:r>
          </a:p>
        </p:txBody>
      </p:sp>
      <p:pic>
        <p:nvPicPr>
          <p:cNvPr id="4" name="Graphic 16" descr="Heart">
            <a:extLst>
              <a:ext uri="{FF2B5EF4-FFF2-40B4-BE49-F238E27FC236}">
                <a16:creationId xmlns:a16="http://schemas.microsoft.com/office/drawing/2014/main" xmlns="" id="{28030B01-A291-413B-AEEF-4BDFF989CD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9671825" y="4663069"/>
            <a:ext cx="366132" cy="366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1612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A picture containing person, indoor, little, table&#10;&#10;Description generated with very high confidence">
            <a:extLst>
              <a:ext uri="{FF2B5EF4-FFF2-40B4-BE49-F238E27FC236}">
                <a16:creationId xmlns:a16="http://schemas.microsoft.com/office/drawing/2014/main" xmlns="" id="{9DDA6158-0EC4-4E3D-9E8F-9C889BA4D7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4032" b="415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37C89E4B-3C9F-44B9-8B86-D9E3D112D8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bg1">
              <a:alpha val="9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E5A013-6FF8-4204-848A-4F535B561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875" y="5317240"/>
            <a:ext cx="11210925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100" b="1" dirty="0">
                <a:solidFill>
                  <a:srgbClr val="C00000"/>
                </a:solidFill>
              </a:rPr>
              <a:t>1. </a:t>
            </a:r>
            <a:r>
              <a:rPr lang="en-US" sz="3100" b="1" dirty="0" err="1">
                <a:solidFill>
                  <a:srgbClr val="C00000"/>
                </a:solidFill>
              </a:rPr>
              <a:t>Ја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сам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Господ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Бог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твој</a:t>
            </a:r>
            <a:r>
              <a:rPr lang="en-US" sz="3100" b="1" dirty="0">
                <a:solidFill>
                  <a:srgbClr val="C00000"/>
                </a:solidFill>
              </a:rPr>
              <a:t>; </a:t>
            </a:r>
            <a:r>
              <a:rPr lang="en-US" sz="3100" b="1" dirty="0" err="1">
                <a:solidFill>
                  <a:srgbClr val="C00000"/>
                </a:solidFill>
              </a:rPr>
              <a:t>немој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имати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других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богова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осим</a:t>
            </a:r>
            <a:r>
              <a:rPr lang="en-US" sz="3100" b="1" dirty="0">
                <a:solidFill>
                  <a:srgbClr val="C00000"/>
                </a:solidFill>
              </a:rPr>
              <a:t> </a:t>
            </a:r>
            <a:r>
              <a:rPr lang="en-US" sz="3100" b="1" dirty="0" err="1">
                <a:solidFill>
                  <a:srgbClr val="C00000"/>
                </a:solidFill>
              </a:rPr>
              <a:t>Мене</a:t>
            </a:r>
            <a:r>
              <a:rPr lang="en-US" sz="3100" b="1" dirty="0">
                <a:solidFill>
                  <a:srgbClr val="C00000"/>
                </a:solidFill>
              </a:rPr>
              <a:t>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AA2EAA10-076F-46BD-8F0F-B9A2FB77A8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5241983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D891E407-403B-4764-86C9-33A56D3BCA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34852"/>
            <a:ext cx="12192000" cy="0"/>
          </a:xfrm>
          <a:prstGeom prst="line">
            <a:avLst/>
          </a:prstGeom>
          <a:ln w="41275">
            <a:solidFill>
              <a:schemeClr val="bg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299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8BF2C4-B1DA-4621-AC32-E69914169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5214" y="510862"/>
            <a:ext cx="5082006" cy="379979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3800" dirty="0"/>
              <a:t>2</a:t>
            </a:r>
            <a:r>
              <a:rPr lang="en-US" sz="3800" b="1" dirty="0"/>
              <a:t>. </a:t>
            </a:r>
            <a:r>
              <a:rPr lang="en-US" sz="3800" b="1" dirty="0" err="1"/>
              <a:t>Не</a:t>
            </a:r>
            <a:r>
              <a:rPr lang="en-US" sz="3800" b="1" dirty="0"/>
              <a:t> </a:t>
            </a:r>
            <a:r>
              <a:rPr lang="en-US" sz="3800" b="1" dirty="0" err="1"/>
              <a:t>прави</a:t>
            </a:r>
            <a:r>
              <a:rPr lang="en-US" sz="3800" b="1" dirty="0"/>
              <a:t> </a:t>
            </a:r>
            <a:r>
              <a:rPr lang="en-US" sz="3800" b="1" dirty="0" err="1"/>
              <a:t>себи</a:t>
            </a:r>
            <a:r>
              <a:rPr lang="en-US" sz="3800" b="1" dirty="0"/>
              <a:t> </a:t>
            </a:r>
            <a:r>
              <a:rPr lang="en-US" sz="3800" b="1" dirty="0" err="1"/>
              <a:t>идола</a:t>
            </a:r>
            <a:r>
              <a:rPr lang="en-US" sz="3800" b="1" dirty="0"/>
              <a:t> </a:t>
            </a:r>
            <a:r>
              <a:rPr lang="en-US" sz="3800" b="1" dirty="0" err="1"/>
              <a:t>нити</a:t>
            </a:r>
            <a:r>
              <a:rPr lang="en-US" sz="3800" b="1" dirty="0"/>
              <a:t> </a:t>
            </a:r>
            <a:r>
              <a:rPr lang="en-US" sz="3800" b="1" dirty="0" err="1"/>
              <a:t>каква</a:t>
            </a:r>
            <a:r>
              <a:rPr lang="en-US" sz="3800" b="1" dirty="0"/>
              <a:t> </a:t>
            </a:r>
            <a:r>
              <a:rPr lang="en-US" sz="3800" b="1" dirty="0" err="1"/>
              <a:t>лика</a:t>
            </a:r>
            <a:r>
              <a:rPr lang="en-US" sz="3800" b="1" dirty="0"/>
              <a:t>; </a:t>
            </a:r>
            <a:r>
              <a:rPr lang="en-US" sz="3800" b="1" dirty="0" err="1"/>
              <a:t>немој</a:t>
            </a:r>
            <a:r>
              <a:rPr lang="en-US" sz="3800" b="1" dirty="0"/>
              <a:t> </a:t>
            </a:r>
            <a:r>
              <a:rPr lang="en-US" sz="3800" b="1" dirty="0" err="1"/>
              <a:t>им</a:t>
            </a:r>
            <a:r>
              <a:rPr lang="en-US" sz="3800" b="1" dirty="0"/>
              <a:t> </a:t>
            </a:r>
            <a:r>
              <a:rPr lang="en-US" sz="3800" b="1" dirty="0" err="1"/>
              <a:t>се</a:t>
            </a:r>
            <a:r>
              <a:rPr lang="en-US" sz="3800" b="1" dirty="0"/>
              <a:t> </a:t>
            </a:r>
            <a:r>
              <a:rPr lang="en-US" sz="3800" b="1" dirty="0" err="1"/>
              <a:t>клањати</a:t>
            </a:r>
            <a:r>
              <a:rPr lang="en-US" sz="3800" b="1" dirty="0"/>
              <a:t> </a:t>
            </a:r>
            <a:r>
              <a:rPr lang="en-US" sz="3800" b="1" dirty="0" err="1"/>
              <a:t>нити</a:t>
            </a:r>
            <a:r>
              <a:rPr lang="en-US" sz="3800" b="1" dirty="0"/>
              <a:t> </a:t>
            </a:r>
            <a:r>
              <a:rPr lang="en-US" sz="3800" b="1" dirty="0" err="1"/>
              <a:t>им</a:t>
            </a:r>
            <a:r>
              <a:rPr lang="en-US" sz="3800" b="1" dirty="0"/>
              <a:t> </a:t>
            </a:r>
            <a:r>
              <a:rPr lang="en-US" sz="3800" b="1" dirty="0" err="1"/>
              <a:t>служити</a:t>
            </a:r>
            <a:r>
              <a:rPr lang="en-US" sz="3800" b="1" dirty="0"/>
              <a:t>.</a:t>
            </a:r>
            <a:endParaRPr lang="en-US" sz="3800" b="1">
              <a:cs typeface="Calibri Light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1DB7C82F-AB7E-4F0C-B829-FA1B9C4151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4" descr="A picture containing indoor, sitting&#10;&#10;Description generated with high confidence">
            <a:extLst>
              <a:ext uri="{FF2B5EF4-FFF2-40B4-BE49-F238E27FC236}">
                <a16:creationId xmlns:a16="http://schemas.microsoft.com/office/drawing/2014/main" xmlns="" id="{3AB95072-AF7A-4D54-8424-F4AD961D4D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685" r="1" b="8744"/>
          <a:stretch/>
        </p:blipFill>
        <p:spPr>
          <a:xfrm>
            <a:off x="20" y="10"/>
            <a:ext cx="6024134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9252485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3AC064-BC96-4F32-8AE1-B2FD3875482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78068" y="4633546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B06BA1E-9FA9-494F-919D-51F282B5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073" y="4756638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3. Не узимај узалуд имена Господа Бога свог.</a:t>
            </a:r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xmlns="" id="{27820D7C-0F85-454A-A18D-BD9B7347BB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753" r="15206"/>
          <a:stretch/>
        </p:blipFill>
        <p:spPr>
          <a:xfrm>
            <a:off x="4228445" y="307731"/>
            <a:ext cx="3680010" cy="399763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7E7C77BC-7138-40B1-A15B-20F57A4946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2209800" y="5738691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083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707FC24-6981-43D9-B525-C7832BA22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F27907-58BC-447D-BA5F-1E79A522D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4.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Сећај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дана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одмора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да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га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светкујеш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;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шест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дана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ради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и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обави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све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послове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своје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, а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седми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дан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је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одмор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Господу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Богу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700" kern="1200" dirty="0" err="1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твоме</a:t>
            </a:r>
            <a:r>
              <a:rPr lang="en-US" sz="3700" kern="1200" dirty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en-US" sz="3700" kern="1200">
              <a:solidFill>
                <a:schemeClr val="accent2">
                  <a:lumMod val="75000"/>
                </a:schemeClr>
              </a:solidFill>
              <a:latin typeface="+mj-lt"/>
              <a:cs typeface="Calibri Ligh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3DC0FF7-5B03-4497-B031-143C27B3AE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10726" y="492573"/>
            <a:ext cx="6039736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147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0D223418-3AF4-4058-BF4D-85F1229C5B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t="6569" b="18431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8E4A6BFA-E98F-4B22-A6D8-EC80DB847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065862"/>
            <a:ext cx="3313164" cy="4726276"/>
          </a:xfrm>
        </p:spPr>
        <p:txBody>
          <a:bodyPr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  <a:cs typeface="Calibri Light"/>
              </a:rPr>
              <a:t>5. Поштуј оца свога и матер своју, да ти добро буде и да дуго поживиш на земљи.</a:t>
            </a:r>
            <a:endParaRPr lang="en-US" sz="400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67182200-4859-4C8D-BCBB-55B245C28B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3372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611418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71B2258F-86CA-4D4D-8270-BC05FCDEBFB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4" descr="A gun on a table&#10;&#10;Description generated with high confidence">
            <a:extLst>
              <a:ext uri="{FF2B5EF4-FFF2-40B4-BE49-F238E27FC236}">
                <a16:creationId xmlns:a16="http://schemas.microsoft.com/office/drawing/2014/main" xmlns="" id="{B73A88FA-E703-4945-852D-C767E90DFE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alphaModFix amt="50000"/>
          </a:blip>
          <a:srcRect t="12692" b="10777"/>
          <a:stretch/>
        </p:blipFill>
        <p:spPr>
          <a:xfrm>
            <a:off x="-55736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6769C2-6928-4BFB-881E-4CA195802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2"/>
            <a:ext cx="9144000" cy="290051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b="1" dirty="0"/>
              <a:t>6. </a:t>
            </a:r>
            <a:r>
              <a:rPr lang="en-US" sz="6000" b="1" dirty="0" err="1"/>
              <a:t>Не</a:t>
            </a:r>
            <a:r>
              <a:rPr lang="en-US" sz="6000" b="1" dirty="0"/>
              <a:t> </a:t>
            </a:r>
            <a:r>
              <a:rPr lang="en-US" sz="6000" b="1" dirty="0" err="1"/>
              <a:t>убиј</a:t>
            </a:r>
            <a:r>
              <a:rPr lang="en-US" sz="6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900727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C5E6CFF1-2F42-4E10-9A97-F116F46F53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4">
            <a:extLst>
              <a:ext uri="{FF2B5EF4-FFF2-40B4-BE49-F238E27FC236}">
                <a16:creationId xmlns:a16="http://schemas.microsoft.com/office/drawing/2014/main" xmlns="" id="{291632A8-6C59-4B93-B673-39F661B76F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</a:blip>
          <a:srcRect b="15414"/>
          <a:stretch/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7EB592-47B1-4A9C-B3AD-EE4ADF461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50" y="991521"/>
            <a:ext cx="6052955" cy="4726276"/>
          </a:xfrm>
        </p:spPr>
        <p:txBody>
          <a:bodyPr>
            <a:normAutofit/>
          </a:bodyPr>
          <a:lstStyle/>
          <a:p>
            <a:pPr algn="r"/>
            <a:r>
              <a:rPr lang="en-US" sz="8000" b="1" dirty="0">
                <a:ln w="22225">
                  <a:solidFill>
                    <a:srgbClr val="FFFFFF"/>
                  </a:solidFill>
                </a:ln>
                <a:cs typeface="Calibri Light"/>
              </a:rPr>
              <a:t>7.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cs typeface="Calibri Light"/>
              </a:rPr>
              <a:t>Не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cs typeface="Calibri Light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cs typeface="Calibri Light"/>
              </a:rPr>
              <a:t>чини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cs typeface="Calibri Light"/>
              </a:rPr>
              <a:t> </a:t>
            </a:r>
            <a:r>
              <a:rPr lang="en-US" sz="8000" b="1" dirty="0" err="1">
                <a:ln w="22225">
                  <a:solidFill>
                    <a:srgbClr val="FFFFFF"/>
                  </a:solidFill>
                </a:ln>
                <a:cs typeface="Calibri Light"/>
              </a:rPr>
              <a:t>прељубе</a:t>
            </a:r>
            <a:r>
              <a:rPr lang="en-US" sz="8000" b="1" dirty="0">
                <a:ln w="22225">
                  <a:solidFill>
                    <a:srgbClr val="FFFFFF"/>
                  </a:solidFill>
                </a:ln>
                <a:cs typeface="Calibri Light"/>
              </a:rPr>
              <a:t>.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xmlns="" id="{96A8629B-8289-498B-939B-1CA0C10618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7212899" y="2286000"/>
            <a:ext cx="0" cy="2286000"/>
          </a:xfrm>
          <a:prstGeom prst="line">
            <a:avLst/>
          </a:prstGeom>
          <a:ln w="158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11433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AB45A142-4255-493C-8284-5D566C121B1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ltGray">
          <a:xfrm>
            <a:off x="336884" y="321177"/>
            <a:ext cx="4332307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33A26F3-98D0-4875-9609-93E0B23C6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4237" y="914400"/>
            <a:ext cx="36576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8. Не укради.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38FB9660-F42F-4313-BBC4-47C007FE48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91126" y="3910267"/>
            <a:ext cx="258679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4" descr="A picture containing text, book, indoor&#10;&#10;Description generated with very high confidence">
            <a:extLst>
              <a:ext uri="{FF2B5EF4-FFF2-40B4-BE49-F238E27FC236}">
                <a16:creationId xmlns:a16="http://schemas.microsoft.com/office/drawing/2014/main" xmlns="" id="{C93E5457-DFFA-42A0-928E-7B1E5BC40C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53822" y="975392"/>
            <a:ext cx="6553545" cy="491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3217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122</Words>
  <Application>Microsoft Office PowerPoint</Application>
  <PresentationFormat>Widescreen</PresentationFormat>
  <Paragraphs>20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Десет Божјих заповести </vt:lpstr>
      <vt:lpstr>1. Ја сам Господ Бог твој; немој имати других богова осим Мене.</vt:lpstr>
      <vt:lpstr>2. Не прави себи идола нити каква лика; немој им се клањати нити им служити.</vt:lpstr>
      <vt:lpstr>3. Не узимај узалуд имена Господа Бога свог.</vt:lpstr>
      <vt:lpstr>4. Сећај се дана одмора да га светкујеш; шест дана ради и обави све послове своје, а седми дан је одмор Господу Богу твоме.</vt:lpstr>
      <vt:lpstr>5. Поштуј оца свога и матер своју, да ти добро буде и да дуго поживиш на земљи.</vt:lpstr>
      <vt:lpstr>6. Не убиј.</vt:lpstr>
      <vt:lpstr>7. Не чини прељубе.</vt:lpstr>
      <vt:lpstr>8. Не укради.</vt:lpstr>
      <vt:lpstr>9. Не сведочи лажно на ближњега свога.</vt:lpstr>
      <vt:lpstr>10. Не пожели ништа што је туђе.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Dragan</dc:creator>
  <cp:lastModifiedBy>Dragan</cp:lastModifiedBy>
  <cp:revision>254</cp:revision>
  <dcterms:created xsi:type="dcterms:W3CDTF">2013-07-15T20:26:40Z</dcterms:created>
  <dcterms:modified xsi:type="dcterms:W3CDTF">2020-07-01T09:47:04Z</dcterms:modified>
</cp:coreProperties>
</file>