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714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1BA5021-99F6-402C-A4BB-C8E21B4D560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8217CF8-17B0-4150-B472-38C73491B1F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5021-99F6-402C-A4BB-C8E21B4D560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17CF8-17B0-4150-B472-38C73491B1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5021-99F6-402C-A4BB-C8E21B4D560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17CF8-17B0-4150-B472-38C73491B1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1BA5021-99F6-402C-A4BB-C8E21B4D560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8217CF8-17B0-4150-B472-38C73491B1F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1BA5021-99F6-402C-A4BB-C8E21B4D560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8217CF8-17B0-4150-B472-38C73491B1F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5021-99F6-402C-A4BB-C8E21B4D560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17CF8-17B0-4150-B472-38C73491B1F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5021-99F6-402C-A4BB-C8E21B4D560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17CF8-17B0-4150-B472-38C73491B1F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1BA5021-99F6-402C-A4BB-C8E21B4D560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8217CF8-17B0-4150-B472-38C73491B1F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5021-99F6-402C-A4BB-C8E21B4D560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17CF8-17B0-4150-B472-38C73491B1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1BA5021-99F6-402C-A4BB-C8E21B4D560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8217CF8-17B0-4150-B472-38C73491B1FC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1BA5021-99F6-402C-A4BB-C8E21B4D560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8217CF8-17B0-4150-B472-38C73491B1FC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1BA5021-99F6-402C-A4BB-C8E21B4D560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8217CF8-17B0-4150-B472-38C73491B1F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r-Cyrl-RS" dirty="0"/>
              <a:t>ЦРКВА КАО ЛИТУРГИЈСКА ЗАЈЕДНИЦА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sr-Cyrl-RS" dirty="0"/>
              <a:t>Јована Савић </a:t>
            </a:r>
            <a:r>
              <a:rPr lang="sr-Latn-RS" dirty="0"/>
              <a:t>I-4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8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62940" y="685800"/>
            <a:ext cx="7467600" cy="16764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Православна црква друга је најбројнија хришћанска црква у свету са око 300 милиона верника. Територијално је организована на епархијском, помесном и васељенском плану.</a:t>
            </a:r>
            <a:endParaRPr lang="sr-Latn-RS" dirty="0"/>
          </a:p>
        </p:txBody>
      </p:sp>
      <p:pic>
        <p:nvPicPr>
          <p:cNvPr id="1026" name="Picture 2" descr="Саборна Црква Свете тројице у Лесковцу |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438400"/>
            <a:ext cx="6202680" cy="387667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42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85800"/>
            <a:ext cx="3657600" cy="5486400"/>
          </a:xfrm>
        </p:spPr>
        <p:txBody>
          <a:bodyPr>
            <a:normAutofit fontScale="92500" lnSpcReduction="20000"/>
          </a:bodyPr>
          <a:lstStyle/>
          <a:p>
            <a:pPr marL="0" indent="0" algn="r">
              <a:buNone/>
            </a:pPr>
            <a:r>
              <a:rPr lang="ru-RU" dirty="0"/>
              <a:t>Сматра се „Једном, Светом, Саборном и Апостолском Црквом” чија је глава Исус Христос. Основ црквене организације јесте литургија кроз коју се изражава међусобно јединство свих помесних цркава (аутокефалних и аутономних). Црква се управља на основу Светог писма и Светог предања, правила васељенских сабора и од њих признатих правила светих апостола, помесних сабора и светих отаца и устава помесних цркава.</a:t>
            </a:r>
            <a:endParaRPr lang="en-US" dirty="0"/>
          </a:p>
        </p:txBody>
      </p:sp>
      <p:pic>
        <p:nvPicPr>
          <p:cNvPr id="2050" name="Picture 2" descr="Vaskršnja liturgija, 19. april - prenos iz kripte Hrama Svetog Save na RTS  2 od 9.00! - Film&amp;TV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r="31348"/>
          <a:stretch/>
        </p:blipFill>
        <p:spPr bwMode="auto">
          <a:xfrm>
            <a:off x="4419600" y="1295400"/>
            <a:ext cx="3976254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58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1524000"/>
            <a:ext cx="7543800" cy="32766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sr-Cyrl-RS" dirty="0"/>
              <a:t>Реч ''Литургија'' је грчког порекла и значи ''заједничка служба'' ,''Служба Божија''. Богослужење се често назива и </a:t>
            </a:r>
            <a:r>
              <a:rPr lang="en-US" dirty="0"/>
              <a:t>E</a:t>
            </a:r>
            <a:r>
              <a:rPr lang="sr-Cyrl-RS" dirty="0"/>
              <a:t>вхаристија, што значи благодарност. Св. Литургија је најважније богослужење Хришћанске цркве, зато што се на њој, под видом хлеба и вина, приноси Богу тајанствена жртва Тела и Крви Господа Исуса Христа, а којом се ми причешћујемо, ради нашег освећења и сједињења са Христом.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36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2625" y="1219200"/>
            <a:ext cx="7467600" cy="13716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Литургија у овом облику, како је ми данас служимо, није настала одједном, већ је изображај вековног развоја.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590800"/>
            <a:ext cx="5327650" cy="3157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510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124200" y="5715000"/>
            <a:ext cx="2667000" cy="533400"/>
          </a:xfrm>
        </p:spPr>
        <p:txBody>
          <a:bodyPr/>
          <a:lstStyle/>
          <a:p>
            <a:pPr marL="0" indent="0">
              <a:buNone/>
            </a:pPr>
            <a:r>
              <a:rPr lang="sr-Cyrl-RS" dirty="0"/>
              <a:t>Црква Лазарица</a:t>
            </a:r>
            <a:endParaRPr lang="en-US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85800"/>
            <a:ext cx="4953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272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940843" y="4724400"/>
            <a:ext cx="2971800" cy="5334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r-Cyrl-RS" dirty="0"/>
              <a:t>Црква Свете Петке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295400"/>
            <a:ext cx="4891087" cy="3254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57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98699" y="5257800"/>
            <a:ext cx="4038600" cy="533400"/>
          </a:xfrm>
        </p:spPr>
        <p:txBody>
          <a:bodyPr/>
          <a:lstStyle/>
          <a:p>
            <a:pPr marL="0" indent="0">
              <a:buNone/>
            </a:pPr>
            <a:r>
              <a:rPr lang="sr-Cyrl-RS" dirty="0"/>
              <a:t>Манастир Високи Дечани</a:t>
            </a:r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803564"/>
            <a:ext cx="5740399" cy="430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852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0" y="5257800"/>
            <a:ext cx="2590800" cy="533400"/>
          </a:xfrm>
        </p:spPr>
        <p:txBody>
          <a:bodyPr/>
          <a:lstStyle/>
          <a:p>
            <a:pPr marL="0" indent="0">
              <a:buNone/>
            </a:pPr>
            <a:r>
              <a:rPr lang="sr-Cyrl-RS" dirty="0"/>
              <a:t>Манастир Жича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1"/>
          <a:stretch/>
        </p:blipFill>
        <p:spPr bwMode="auto">
          <a:xfrm>
            <a:off x="1136073" y="838200"/>
            <a:ext cx="6705600" cy="4281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00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47</TotalTime>
  <Words>208</Words>
  <Application>Microsoft Office PowerPoint</Application>
  <PresentationFormat>Пројекција на екрану (4:3)</PresentationFormat>
  <Paragraphs>10</Paragraphs>
  <Slides>9</Slides>
  <Notes>0</Notes>
  <HiddenSlides>0</HiddenSlides>
  <MMClips>0</MMClips>
  <ScaleCrop>false</ScaleCrop>
  <HeadingPairs>
    <vt:vector size="6" baseType="variant">
      <vt:variant>
        <vt:lpstr>Кориштени фонтови</vt:lpstr>
      </vt:variant>
      <vt:variant>
        <vt:i4>3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9</vt:i4>
      </vt:variant>
    </vt:vector>
  </HeadingPairs>
  <TitlesOfParts>
    <vt:vector size="13" baseType="lpstr">
      <vt:lpstr>Century Schoolbook</vt:lpstr>
      <vt:lpstr>Wingdings</vt:lpstr>
      <vt:lpstr>Wingdings 2</vt:lpstr>
      <vt:lpstr>Oriel</vt:lpstr>
      <vt:lpstr>ЦРКВА КАО ЛИТУРГИЈСКА ЗАЈЕДНИЦА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CRKVA KAO LITURGIJSKA ZAJEDNICA</dc:title>
  <dc:creator>Zaklina</dc:creator>
  <cp:lastModifiedBy>Драган Ђурић</cp:lastModifiedBy>
  <cp:revision>5</cp:revision>
  <dcterms:created xsi:type="dcterms:W3CDTF">2021-03-03T10:10:57Z</dcterms:created>
  <dcterms:modified xsi:type="dcterms:W3CDTF">2026-07-27T15:51:25Z</dcterms:modified>
</cp:coreProperties>
</file>