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7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5" r:id="rId8"/>
    <p:sldId id="267" r:id="rId9"/>
    <p:sldId id="260" r:id="rId10"/>
    <p:sldId id="268" r:id="rId11"/>
    <p:sldId id="269" r:id="rId12"/>
    <p:sldId id="270" r:id="rId13"/>
    <p:sldId id="266" r:id="rId14"/>
    <p:sldId id="271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88"/>
  </p:normalViewPr>
  <p:slideViewPr>
    <p:cSldViewPr snapToGrid="0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77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860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1833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354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8640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83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933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153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86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19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7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992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2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59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50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47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49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BBD7D-9E91-1F72-EC31-E788F8D104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ЦАР ДАВИД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AA17E-74F7-E144-EAD3-9778C6AEE0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63476B-73F1-A0A2-7B78-B28F355CC0B0}"/>
              </a:ext>
            </a:extLst>
          </p:cNvPr>
          <p:cNvSpPr txBox="1"/>
          <p:nvPr/>
        </p:nvSpPr>
        <p:spPr>
          <a:xfrm>
            <a:off x="10003971" y="6411686"/>
            <a:ext cx="218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Илија </a:t>
            </a:r>
            <a:r>
              <a:rPr lang="sr-Cyrl-RS" dirty="0" err="1"/>
              <a:t>Трипић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BCBD96-DDFF-DD56-70C9-AEB36BE8F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469" y="559391"/>
            <a:ext cx="4400478" cy="4955584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9163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C3BF1-B803-314A-916C-ECBABE5BD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69327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sr-Cyrl-RS" b="1" dirty="0"/>
              <a:t>										</a:t>
            </a:r>
            <a:r>
              <a:rPr lang="sr-RS" b="1" dirty="0"/>
              <a:t>САУЛ КОД ВРАЧАРЕ</a:t>
            </a:r>
            <a:br>
              <a:rPr lang="sr-RS" dirty="0"/>
            </a:br>
            <a:br>
              <a:rPr lang="sr-RS" dirty="0"/>
            </a:br>
            <a:br>
              <a:rPr lang="sr-R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8976C-3FD3-83FB-6C99-9BE10E3F2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7837" y="4386263"/>
            <a:ext cx="8915400" cy="3039434"/>
          </a:xfrm>
        </p:spPr>
        <p:txBody>
          <a:bodyPr>
            <a:normAutofit fontScale="92500" lnSpcReduction="10000"/>
          </a:bodyPr>
          <a:lstStyle/>
          <a:p>
            <a:r>
              <a:rPr lang="sr-RS" sz="2000" b="1" dirty="0" err="1"/>
              <a:t>Филистеји</a:t>
            </a:r>
            <a:r>
              <a:rPr lang="sr-RS" sz="2000" b="1" dirty="0"/>
              <a:t> су са великом војском напали Израиљце. Да би сазнао шта ће се десити, </a:t>
            </a:r>
            <a:r>
              <a:rPr lang="sr-RS" sz="2000" b="1" dirty="0" err="1"/>
              <a:t>Саул</a:t>
            </a:r>
            <a:r>
              <a:rPr lang="sr-RS" sz="2000" b="1" dirty="0"/>
              <a:t> је отишао код једне жене које је призивала и разговарала са мртвима. </a:t>
            </a:r>
            <a:r>
              <a:rPr lang="sr-RS" sz="2000" b="1" dirty="0" err="1"/>
              <a:t>Саул</a:t>
            </a:r>
            <a:r>
              <a:rPr lang="sr-RS" sz="2000" b="1" dirty="0"/>
              <a:t> је од ње тражио да изазове дух Самуилов, који већ био умро. Она је гатањем изазвала тај дух. Престрашен </a:t>
            </a:r>
            <a:r>
              <a:rPr lang="sr-RS" sz="2000" b="1" dirty="0" err="1"/>
              <a:t>Саул</a:t>
            </a:r>
            <a:r>
              <a:rPr lang="sr-RS" sz="2000" b="1" dirty="0"/>
              <a:t> је рекао Самуилу зашто га је позвао, на шта му је он одговорио да ће сви његови синови изгинути, као и то да ће </a:t>
            </a:r>
            <a:r>
              <a:rPr lang="sr-RS" sz="2000" b="1" dirty="0" err="1"/>
              <a:t>Филистеји</a:t>
            </a:r>
            <a:r>
              <a:rPr lang="sr-RS" sz="2000" b="1" dirty="0"/>
              <a:t> поробити народ Израиљев. Тако је и било. Кад је </a:t>
            </a:r>
            <a:r>
              <a:rPr lang="sr-RS" sz="2000" b="1" dirty="0" err="1"/>
              <a:t>Саул</a:t>
            </a:r>
            <a:r>
              <a:rPr lang="sr-RS" sz="2000" b="1" dirty="0"/>
              <a:t> чуо да су му синови погинули, убио се.</a:t>
            </a:r>
            <a:endParaRPr lang="sr-RS" sz="2000" dirty="0"/>
          </a:p>
          <a:p>
            <a:pPr marL="0" indent="0">
              <a:buNone/>
            </a:pPr>
            <a:br>
              <a:rPr lang="sr-R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147C47-6824-B06C-4FE7-6A7BA51AE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312" y="304806"/>
            <a:ext cx="3976688" cy="385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25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B2632-65E0-984A-4556-0D62C1197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000" y="624110"/>
            <a:ext cx="8911687" cy="1280890"/>
          </a:xfrm>
        </p:spPr>
        <p:txBody>
          <a:bodyPr/>
          <a:lstStyle/>
          <a:p>
            <a:r>
              <a:rPr lang="sr-RS" b="1" dirty="0"/>
              <a:t>ЦАР ДАВИД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DB8A5-82B0-DD67-DCE3-8DA259DC5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625" y="3660713"/>
            <a:ext cx="8915400" cy="3777622"/>
          </a:xfrm>
        </p:spPr>
        <p:txBody>
          <a:bodyPr/>
          <a:lstStyle/>
          <a:p>
            <a:r>
              <a:rPr lang="sr-RS" b="1" dirty="0"/>
              <a:t>Убрзо је Давид постао цар над Израиљцима. </a:t>
            </a:r>
            <a:endParaRPr lang="sr-RS" dirty="0"/>
          </a:p>
          <a:p>
            <a:r>
              <a:rPr lang="sr-RS" b="1" dirty="0"/>
              <a:t>Бог је помагао Давиду у свему. Врло брзо је покорио многе народе, проширио је царство и постао је веома славан. </a:t>
            </a:r>
            <a:endParaRPr lang="sr-RS" dirty="0"/>
          </a:p>
          <a:p>
            <a:r>
              <a:rPr lang="sr-RS" b="1" dirty="0"/>
              <a:t>Настанио се у Јерусалиму. </a:t>
            </a:r>
            <a:endParaRPr lang="sr-RS" dirty="0"/>
          </a:p>
          <a:p>
            <a:r>
              <a:rPr lang="sr-RS" b="1" dirty="0"/>
              <a:t>Ту је утврдио гору </a:t>
            </a:r>
            <a:r>
              <a:rPr lang="sr-RS" b="1" dirty="0" err="1"/>
              <a:t>Сионску</a:t>
            </a:r>
            <a:r>
              <a:rPr lang="sr-RS" b="1" dirty="0"/>
              <a:t> и на њој је подигао величанствен дворац, а затим је саградио </a:t>
            </a:r>
            <a:r>
              <a:rPr lang="sr-RS" b="1" dirty="0" err="1"/>
              <a:t>Скинију</a:t>
            </a:r>
            <a:r>
              <a:rPr lang="sr-RS" b="1" dirty="0"/>
              <a:t> и у њу пренео Ковчег Завета.</a:t>
            </a:r>
            <a:endParaRPr lang="sr-R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1FC4D8-4DFD-C84F-BC85-936A52B6B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474" y="0"/>
            <a:ext cx="6740526" cy="303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66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C5FBA-E1FD-704C-D155-15A05A926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RS" b="1" dirty="0"/>
              <a:t>ДАВИД И НАТАН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B20869A-2112-B558-34A2-76C648100BD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41187" y="1003019"/>
            <a:ext cx="4199419" cy="4851961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554C61-4E15-38C2-CFE2-00E8F759D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V="1">
            <a:off x="7190747" y="5903843"/>
            <a:ext cx="67303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Vertical Scroll 4">
            <a:extLst>
              <a:ext uri="{FF2B5EF4-FFF2-40B4-BE49-F238E27FC236}">
                <a16:creationId xmlns:a16="http://schemas.microsoft.com/office/drawing/2014/main" id="{A45EBC98-569E-D1AB-7255-2C9EFC6C165D}"/>
              </a:ext>
            </a:extLst>
          </p:cNvPr>
          <p:cNvSpPr/>
          <p:nvPr/>
        </p:nvSpPr>
        <p:spPr>
          <a:xfrm>
            <a:off x="1471612" y="1264555"/>
            <a:ext cx="6015038" cy="561498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17837C-5DA9-7927-C5F1-D990A25B89D9}"/>
              </a:ext>
            </a:extLst>
          </p:cNvPr>
          <p:cNvSpPr txBox="1"/>
          <p:nvPr/>
        </p:nvSpPr>
        <p:spPr>
          <a:xfrm>
            <a:off x="2414588" y="2343150"/>
            <a:ext cx="412908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RS" sz="2000" b="1" dirty="0">
                <a:solidFill>
                  <a:schemeClr val="bg1"/>
                </a:solidFill>
              </a:rPr>
              <a:t>Давид је желео да сазида велелепни храм Богу. Своју мисао је открио пророку </a:t>
            </a:r>
            <a:r>
              <a:rPr lang="sr-RS" sz="2000" b="1" dirty="0" err="1">
                <a:solidFill>
                  <a:schemeClr val="bg1"/>
                </a:solidFill>
              </a:rPr>
              <a:t>Натану</a:t>
            </a:r>
            <a:r>
              <a:rPr lang="sr-RS" sz="2000" b="1" dirty="0">
                <a:solidFill>
                  <a:schemeClr val="bg1"/>
                </a:solidFill>
              </a:rPr>
              <a:t>. По Божијем откровењу, </a:t>
            </a:r>
            <a:r>
              <a:rPr lang="sr-RS" sz="2000" b="1" dirty="0" err="1">
                <a:solidFill>
                  <a:schemeClr val="bg1"/>
                </a:solidFill>
              </a:rPr>
              <a:t>Натан</a:t>
            </a:r>
            <a:r>
              <a:rPr lang="sr-RS" sz="2000" b="1" dirty="0">
                <a:solidFill>
                  <a:schemeClr val="bg1"/>
                </a:solidFill>
              </a:rPr>
              <a:t> му је рекао да није Божија воља да он сазида храм, јер је пролио много крви на земљи ратујући. Али Бог ће му дати сина, који ће бити миран човек, и он ће сазидати дом Господу, и Бог ће бити са њим.</a:t>
            </a:r>
            <a:endParaRPr lang="sr-RS" sz="2000" dirty="0">
              <a:solidFill>
                <a:schemeClr val="bg1"/>
              </a:solidFill>
            </a:endParaRPr>
          </a:p>
          <a:p>
            <a:br>
              <a:rPr lang="sr-RS" dirty="0"/>
            </a:br>
            <a:br>
              <a:rPr lang="sr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055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11FE9F-1E33-63CC-90F4-DAC14942F0FB}"/>
              </a:ext>
            </a:extLst>
          </p:cNvPr>
          <p:cNvSpPr txBox="1"/>
          <p:nvPr/>
        </p:nvSpPr>
        <p:spPr>
          <a:xfrm>
            <a:off x="2428875" y="1571625"/>
            <a:ext cx="95011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RS" b="1" dirty="0"/>
              <a:t>Стални успеси и слава Давидова ослабили су у њему наду на Бога, а учинили су да се развије осећање самопоуздања и гордости. Овакво стање га је довело до моралног пада.</a:t>
            </a:r>
            <a:endParaRPr lang="sr-RS" dirty="0"/>
          </a:p>
          <a:p>
            <a:r>
              <a:rPr lang="sr-RS" b="1" dirty="0"/>
              <a:t>Једном када се Давид шетао по зидовима града, видео је младу лепу жену </a:t>
            </a:r>
            <a:r>
              <a:rPr lang="sr-RS" b="1" dirty="0" err="1"/>
              <a:t>Витсавеју</a:t>
            </a:r>
            <a:r>
              <a:rPr lang="sr-RS" b="1" dirty="0"/>
              <a:t>, супругу Урије </a:t>
            </a:r>
            <a:r>
              <a:rPr lang="sr-RS" b="1" dirty="0" err="1"/>
              <a:t>Хетејина</a:t>
            </a:r>
            <a:r>
              <a:rPr lang="sr-RS" b="1" dirty="0"/>
              <a:t>. У њему се појавила жеља да се ожени њом. Њен муж, Урије, је тада био у рату. Цар Давид је наредио свом војводи да Урију постави на такво место где ће сигурно погинути. Тако је и било, а Давид се оженио </a:t>
            </a:r>
            <a:r>
              <a:rPr lang="sr-RS" b="1" dirty="0" err="1"/>
              <a:t>Витсавејом</a:t>
            </a:r>
            <a:r>
              <a:rPr lang="sr-RS" b="1" dirty="0"/>
              <a:t>.</a:t>
            </a:r>
            <a:endParaRPr lang="sr-RS" dirty="0"/>
          </a:p>
          <a:p>
            <a:br>
              <a:rPr lang="sr-RS" dirty="0"/>
            </a:br>
            <a:br>
              <a:rPr lang="sr-R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07D74-1786-C28F-F556-7072F436A19D}"/>
              </a:ext>
            </a:extLst>
          </p:cNvPr>
          <p:cNvSpPr txBox="1"/>
          <p:nvPr/>
        </p:nvSpPr>
        <p:spPr>
          <a:xfrm>
            <a:off x="2428875" y="4300537"/>
            <a:ext cx="93011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RS" b="1" dirty="0"/>
              <a:t>Због великог греха који је учинио, Бог је послао пророка </a:t>
            </a:r>
            <a:r>
              <a:rPr lang="sr-RS" b="1" dirty="0" err="1"/>
              <a:t>Натана</a:t>
            </a:r>
            <a:r>
              <a:rPr lang="sr-RS" b="1" dirty="0"/>
              <a:t> да му укаже на оно што је погрешио. После тога, Давид се покајао и завапио је Богу за милост. Тада је испевао познати 50. псалам.</a:t>
            </a:r>
            <a:endParaRPr lang="sr-RS" dirty="0"/>
          </a:p>
          <a:p>
            <a:r>
              <a:rPr lang="sr-RS" b="1" dirty="0"/>
              <a:t>Пророк му је рекао да ће имати велико зло у свом дому, а син који се родио – умреће. Тако је и било.</a:t>
            </a:r>
            <a:endParaRPr lang="sr-RS" dirty="0"/>
          </a:p>
          <a:p>
            <a:br>
              <a:rPr lang="sr-RS" dirty="0"/>
            </a:br>
            <a:br>
              <a:rPr lang="sr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333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C6F36-3B2E-FF02-144C-4A6F318A8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RS" b="1" dirty="0"/>
              <a:t>ПОГИБИЈА АВЕСАЛОМА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86D3C-D294-A557-FAF3-3DEFD4F6B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RS" b="1" dirty="0" err="1"/>
              <a:t>Авесалом</a:t>
            </a:r>
            <a:r>
              <a:rPr lang="sr-RS" b="1" dirty="0"/>
              <a:t> је са војском кренуо на Давида. У тој борби, Давид је разбио </a:t>
            </a:r>
            <a:r>
              <a:rPr lang="sr-RS" b="1" dirty="0" err="1"/>
              <a:t>Авесаломљеву</a:t>
            </a:r>
            <a:r>
              <a:rPr lang="sr-RS" b="1" dirty="0"/>
              <a:t> војску. </a:t>
            </a:r>
            <a:r>
              <a:rPr lang="sr-RS" b="1" dirty="0" err="1"/>
              <a:t>Авесалом</a:t>
            </a:r>
            <a:r>
              <a:rPr lang="sr-RS" b="1" dirty="0"/>
              <a:t> је побегао и у том бежању му се коса заплела у грање, те је умро. Давид је горко оплакивао смрт свог сина. </a:t>
            </a:r>
            <a:endParaRPr lang="sr-RS" dirty="0"/>
          </a:p>
          <a:p>
            <a:r>
              <a:rPr lang="sr-RS" b="1" dirty="0"/>
              <a:t>Покушао је да придобије народ својим лукавством, и направио се добрим човеком. Набавио је присталице које су га помазале за цара. Затим су кренули у борбу против Давида. Међутим, Давид за то није био спреман, па је побегао. Био је свестан својих грехова плакао је.</a:t>
            </a:r>
            <a:endParaRPr lang="sr-Cyrl-RS" b="1" dirty="0"/>
          </a:p>
          <a:p>
            <a:r>
              <a:rPr lang="sr-RS" b="1" dirty="0"/>
              <a:t>Давидов син </a:t>
            </a:r>
            <a:r>
              <a:rPr lang="sr-RS" b="1" dirty="0" err="1"/>
              <a:t>Авесалом</a:t>
            </a:r>
            <a:r>
              <a:rPr lang="sr-RS" b="1" dirty="0"/>
              <a:t> је убио свог брата и побегао је. Када се </a:t>
            </a:r>
            <a:r>
              <a:rPr lang="sr-RS" b="1" dirty="0" err="1"/>
              <a:t>Авесалом</a:t>
            </a:r>
            <a:r>
              <a:rPr lang="sr-RS" b="1" dirty="0"/>
              <a:t> вратио, решио је да отме престо свом оцу.</a:t>
            </a:r>
            <a:br>
              <a:rPr lang="sr-RS" dirty="0"/>
            </a:br>
            <a:br>
              <a:rPr lang="sr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865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764D9-A908-C6BD-8D88-9EFFDEF9E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Да се подсетимо: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5CFD1-8435-B4C4-6D77-8C0175E59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Како је Давид помогао </a:t>
            </a:r>
            <a:r>
              <a:rPr lang="sr-Cyrl-RS" dirty="0" err="1"/>
              <a:t>Саулу</a:t>
            </a:r>
            <a:r>
              <a:rPr lang="sr-Cyrl-RS" dirty="0"/>
              <a:t> да му живот више не буде досадан?</a:t>
            </a:r>
          </a:p>
          <a:p>
            <a:r>
              <a:rPr lang="sr-Cyrl-RS" dirty="0"/>
              <a:t>Како се звао див са којим се Давид борио?</a:t>
            </a:r>
          </a:p>
          <a:p>
            <a:r>
              <a:rPr lang="sr-Cyrl-RS" dirty="0"/>
              <a:t>Да ли је </a:t>
            </a:r>
            <a:r>
              <a:rPr lang="sr-Cyrl-RS" dirty="0" err="1"/>
              <a:t>Саул</a:t>
            </a:r>
            <a:r>
              <a:rPr lang="sr-Cyrl-RS" dirty="0"/>
              <a:t> волео или мрзео Давида?</a:t>
            </a:r>
          </a:p>
          <a:p>
            <a:r>
              <a:rPr lang="sr-Cyrl-RS" dirty="0"/>
              <a:t>На који начин је Давид поштедео </a:t>
            </a:r>
            <a:r>
              <a:rPr lang="sr-Cyrl-RS" dirty="0" err="1"/>
              <a:t>Саула</a:t>
            </a:r>
            <a:r>
              <a:rPr lang="sr-Cyrl-RS" dirty="0"/>
              <a:t>?</a:t>
            </a:r>
          </a:p>
          <a:p>
            <a:r>
              <a:rPr lang="sr-Cyrl-RS" dirty="0"/>
              <a:t>Шта је цар Давид урадио да би оженио </a:t>
            </a:r>
            <a:r>
              <a:rPr lang="sr-Cyrl-RS" dirty="0" err="1"/>
              <a:t>Витсавеју</a:t>
            </a:r>
            <a:r>
              <a:rPr lang="sr-Cyrl-RS" dirty="0"/>
              <a:t>?</a:t>
            </a:r>
          </a:p>
          <a:p>
            <a:r>
              <a:rPr lang="sr-Cyrl-RS" dirty="0"/>
              <a:t>Како је био цар Давид кажњен за своје грехе?</a:t>
            </a:r>
          </a:p>
          <a:p>
            <a:r>
              <a:rPr lang="sr-Cyrl-RS" dirty="0"/>
              <a:t>Да ли се цар Давид покајао?</a:t>
            </a:r>
            <a:endParaRPr lang="en-US" dirty="0"/>
          </a:p>
        </p:txBody>
      </p:sp>
      <p:pic>
        <p:nvPicPr>
          <p:cNvPr id="5" name="Graphic 4" descr="Checklist">
            <a:extLst>
              <a:ext uri="{FF2B5EF4-FFF2-40B4-BE49-F238E27FC236}">
                <a16:creationId xmlns:a16="http://schemas.microsoft.com/office/drawing/2014/main" id="{A3280FE9-1240-B881-3E88-5AB1F7EB8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71087" y="2700337"/>
            <a:ext cx="1533525" cy="199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3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Classroom">
            <a:extLst>
              <a:ext uri="{FF2B5EF4-FFF2-40B4-BE49-F238E27FC236}">
                <a16:creationId xmlns:a16="http://schemas.microsoft.com/office/drawing/2014/main" id="{21F5572C-0BEB-B3FE-EDC0-15DC4463C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5412" y="3124200"/>
            <a:ext cx="4105275" cy="41052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537881-4E29-4DF4-FDB0-ADFFD44A3C6A}"/>
              </a:ext>
            </a:extLst>
          </p:cNvPr>
          <p:cNvSpPr txBox="1"/>
          <p:nvPr/>
        </p:nvSpPr>
        <p:spPr>
          <a:xfrm>
            <a:off x="5404114" y="1619544"/>
            <a:ext cx="86725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1. </a:t>
            </a:r>
            <a:r>
              <a:rPr lang="sr-RS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Која је то Обећана земља</a:t>
            </a:r>
            <a:r>
              <a:rPr lang="sr-Cyrl-RS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  <a:br>
              <a:rPr lang="sr-RS" sz="2400" b="1" dirty="0">
                <a:ln/>
                <a:solidFill>
                  <a:schemeClr val="accent4"/>
                </a:solidFill>
              </a:rPr>
            </a:br>
            <a:br>
              <a:rPr lang="sr-RS" sz="2400" b="1" dirty="0">
                <a:ln/>
                <a:solidFill>
                  <a:schemeClr val="accent4"/>
                </a:solidFill>
              </a:rPr>
            </a:br>
            <a:endParaRPr lang="en-US" sz="2400" b="1" dirty="0">
              <a:ln/>
              <a:solidFill>
                <a:schemeClr val="accent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98B077-A6C6-E2D0-717D-2D23C0BBF7CB}"/>
              </a:ext>
            </a:extLst>
          </p:cNvPr>
          <p:cNvSpPr/>
          <p:nvPr/>
        </p:nvSpPr>
        <p:spPr>
          <a:xfrm>
            <a:off x="2530286" y="174171"/>
            <a:ext cx="85295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Питања за ученике: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291B49-85A2-79E2-A501-C6E75E1B4807}"/>
              </a:ext>
            </a:extLst>
          </p:cNvPr>
          <p:cNvSpPr txBox="1"/>
          <p:nvPr/>
        </p:nvSpPr>
        <p:spPr>
          <a:xfrm>
            <a:off x="5544230" y="2341408"/>
            <a:ext cx="4797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2. </a:t>
            </a:r>
            <a:r>
              <a:rPr lang="sr-RS" b="1" dirty="0"/>
              <a:t>Ко је био Исус </a:t>
            </a:r>
            <a:r>
              <a:rPr lang="sr-RS" b="1" dirty="0" err="1"/>
              <a:t>Навин</a:t>
            </a:r>
            <a:r>
              <a:rPr lang="sr-RS" b="1" dirty="0"/>
              <a:t>?</a:t>
            </a:r>
            <a:endParaRPr lang="sr-RS" dirty="0"/>
          </a:p>
          <a:p>
            <a:br>
              <a:rPr lang="sr-RS" dirty="0"/>
            </a:br>
            <a:br>
              <a:rPr lang="sr-RS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F8A4BD-18D4-CA3A-60F7-44AF2452994C}"/>
              </a:ext>
            </a:extLst>
          </p:cNvPr>
          <p:cNvSpPr txBox="1"/>
          <p:nvPr/>
        </p:nvSpPr>
        <p:spPr>
          <a:xfrm>
            <a:off x="5544230" y="3063272"/>
            <a:ext cx="4082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3. </a:t>
            </a:r>
            <a:r>
              <a:rPr lang="sr-RS" b="1" dirty="0"/>
              <a:t>Ко су биле судије у Старом Завету?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BFFCF-D2C1-8DF2-5D2A-2FB80ABD8DF4}"/>
              </a:ext>
            </a:extLst>
          </p:cNvPr>
          <p:cNvSpPr txBox="1"/>
          <p:nvPr/>
        </p:nvSpPr>
        <p:spPr>
          <a:xfrm>
            <a:off x="5544230" y="3860044"/>
            <a:ext cx="6204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4. </a:t>
            </a:r>
            <a:r>
              <a:rPr lang="sr-RS" b="1" dirty="0"/>
              <a:t>Знате ли име неког цара из Старог Завета?</a:t>
            </a:r>
            <a:endParaRPr lang="sr-RS" dirty="0"/>
          </a:p>
          <a:p>
            <a:br>
              <a:rPr lang="sr-RS" dirty="0"/>
            </a:br>
            <a:br>
              <a:rPr lang="sr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585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5C84-41BB-61D7-8238-E449D15C8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34996"/>
            <a:ext cx="8911687" cy="1280890"/>
          </a:xfrm>
        </p:spPr>
        <p:txBody>
          <a:bodyPr/>
          <a:lstStyle/>
          <a:p>
            <a:r>
              <a:rPr lang="sr-Cyrl-RS" dirty="0"/>
              <a:t>ПОМАЗАЊЕ ДАВИДА ЗА ЦАРА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62837-9F12-1850-6474-49E32F5A7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707" y="1866761"/>
            <a:ext cx="8915400" cy="3777622"/>
          </a:xfrm>
        </p:spPr>
        <p:txBody>
          <a:bodyPr/>
          <a:lstStyle/>
          <a:p>
            <a:r>
              <a:rPr lang="sr-RS" b="1" dirty="0"/>
              <a:t>Бог је одбацио </a:t>
            </a:r>
            <a:r>
              <a:rPr lang="sr-RS" b="1" dirty="0" err="1"/>
              <a:t>Саула</a:t>
            </a:r>
            <a:r>
              <a:rPr lang="sr-RS" b="1" dirty="0"/>
              <a:t> и више није био цар. Тада је Самуило отишао у Витлејем и помазао за цара дечака Давида. Од тада је на њему био Дух Божији.</a:t>
            </a:r>
            <a:endParaRPr lang="sr-RS" dirty="0"/>
          </a:p>
          <a:p>
            <a:r>
              <a:rPr lang="sr-RS" b="1" dirty="0" err="1"/>
              <a:t>Саулу</a:t>
            </a:r>
            <a:r>
              <a:rPr lang="sr-RS" b="1" dirty="0"/>
              <a:t> је живот постао тежак, неподношљив и досадан. Предложили су му дечака Давида, који је изразито лепо свирао уз харфу, да га доведе код себе како би му свирањем ублажио муку. Тако се Давид настанио код њега и </a:t>
            </a:r>
            <a:r>
              <a:rPr lang="sr-RS" b="1" dirty="0" err="1"/>
              <a:t>Саул</a:t>
            </a:r>
            <a:r>
              <a:rPr lang="sr-RS" b="1" dirty="0"/>
              <a:t> га је много волео.</a:t>
            </a:r>
            <a:endParaRPr lang="sr-RS" dirty="0"/>
          </a:p>
          <a:p>
            <a:pPr marL="0" indent="0">
              <a:buNone/>
            </a:pPr>
            <a:br>
              <a:rPr lang="sr-RS" dirty="0"/>
            </a:br>
            <a:br>
              <a:rPr lang="sr-R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CEA6FC-806C-2C4F-0D81-C68F107EC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399" y="2535523"/>
            <a:ext cx="3605894" cy="4064197"/>
          </a:xfrm>
          <a:prstGeom prst="flowChartInputOutput">
            <a:avLst/>
          </a:prstGeom>
        </p:spPr>
      </p:pic>
    </p:spTree>
    <p:extLst>
      <p:ext uri="{BB962C8B-B14F-4D97-AF65-F5344CB8AC3E}">
        <p14:creationId xmlns:p14="http://schemas.microsoft.com/office/powerpoint/2010/main" val="282661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losion 2 2">
            <a:extLst>
              <a:ext uri="{FF2B5EF4-FFF2-40B4-BE49-F238E27FC236}">
                <a16:creationId xmlns:a16="http://schemas.microsoft.com/office/drawing/2014/main" id="{7FE2335D-C6AD-B657-0E44-D1E1E691E8DA}"/>
              </a:ext>
            </a:extLst>
          </p:cNvPr>
          <p:cNvSpPr/>
          <p:nvPr/>
        </p:nvSpPr>
        <p:spPr>
          <a:xfrm>
            <a:off x="729343" y="272143"/>
            <a:ext cx="4495800" cy="2645228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R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Како је дечак Давид умирио </a:t>
            </a:r>
            <a:r>
              <a:rPr lang="sr-RS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Саула</a:t>
            </a:r>
            <a:r>
              <a:rPr lang="sr-R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?</a:t>
            </a:r>
            <a:endParaRPr lang="en-US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  <p:sp>
        <p:nvSpPr>
          <p:cNvPr id="4" name="Explosion 1 3">
            <a:extLst>
              <a:ext uri="{FF2B5EF4-FFF2-40B4-BE49-F238E27FC236}">
                <a16:creationId xmlns:a16="http://schemas.microsoft.com/office/drawing/2014/main" id="{DAAC4FAB-704F-E3FC-88E5-ADF727E4D46F}"/>
              </a:ext>
            </a:extLst>
          </p:cNvPr>
          <p:cNvSpPr/>
          <p:nvPr/>
        </p:nvSpPr>
        <p:spPr>
          <a:xfrm>
            <a:off x="7554686" y="141516"/>
            <a:ext cx="4495800" cy="2884714"/>
          </a:xfrm>
          <a:prstGeom prst="irregularSeal1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R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Шта ви радите када сте тужни?</a:t>
            </a:r>
            <a:endParaRPr lang="en-US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7-Point Star 4">
            <a:extLst>
              <a:ext uri="{FF2B5EF4-FFF2-40B4-BE49-F238E27FC236}">
                <a16:creationId xmlns:a16="http://schemas.microsoft.com/office/drawing/2014/main" id="{AE7454A0-0CA9-F160-1356-5BCE9F466553}"/>
              </a:ext>
            </a:extLst>
          </p:cNvPr>
          <p:cNvSpPr/>
          <p:nvPr/>
        </p:nvSpPr>
        <p:spPr>
          <a:xfrm>
            <a:off x="2449285" y="3309257"/>
            <a:ext cx="3918857" cy="2329543"/>
          </a:xfrm>
          <a:prstGeom prst="star7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RS" b="1" dirty="0"/>
              <a:t>Да ли вама прија музика?</a:t>
            </a:r>
            <a:endParaRPr lang="en-US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23BDF1A6-0539-3861-5048-1C53BA997C25}"/>
              </a:ext>
            </a:extLst>
          </p:cNvPr>
          <p:cNvSpPr/>
          <p:nvPr/>
        </p:nvSpPr>
        <p:spPr>
          <a:xfrm>
            <a:off x="7554686" y="3690257"/>
            <a:ext cx="4397828" cy="273231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RS" b="1" dirty="0"/>
              <a:t>Какву музику слушате када сте нервозни или уморни, неку лагану или брзу?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43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A81E0-9AE6-D867-1ABF-65113D9AF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527" y="1328057"/>
            <a:ext cx="8911687" cy="1280890"/>
          </a:xfrm>
        </p:spPr>
        <p:txBody>
          <a:bodyPr/>
          <a:lstStyle/>
          <a:p>
            <a:r>
              <a:rPr lang="sr-R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ДАВИД И ГОЛИЈАТ</a:t>
            </a:r>
            <a:br>
              <a:rPr lang="en-US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2EB22-3D99-C88B-F369-25CD923B9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453" y="2133600"/>
            <a:ext cx="6424159" cy="3396343"/>
          </a:xfrm>
        </p:spPr>
        <p:txBody>
          <a:bodyPr>
            <a:normAutofit lnSpcReduction="10000"/>
          </a:bodyPr>
          <a:lstStyle/>
          <a:p>
            <a:r>
              <a:rPr lang="sr-RS" b="1" dirty="0"/>
              <a:t>Једном приликом су Израиљци заратили са </a:t>
            </a:r>
            <a:r>
              <a:rPr lang="sr-RS" b="1" dirty="0" err="1"/>
              <a:t>Филистејима</a:t>
            </a:r>
            <a:r>
              <a:rPr lang="sr-RS" b="1" dirty="0"/>
              <a:t>. Ту се нашао један див Голијат, необичне снаге, који је изазивао Израиљце на двобој и свакога је убијао. </a:t>
            </a:r>
            <a:endParaRPr lang="sr-RS" dirty="0"/>
          </a:p>
          <a:p>
            <a:r>
              <a:rPr lang="sr-RS" b="1" dirty="0"/>
              <a:t>По Божијем надахнућу, тада се појавио мали дечак Давид, који је такође изашао на двобој. Уз помоћ Божију, Давид је праћком убио дива. </a:t>
            </a:r>
            <a:r>
              <a:rPr lang="sr-RS" b="1" dirty="0" err="1"/>
              <a:t>Филистеји</a:t>
            </a:r>
            <a:r>
              <a:rPr lang="sr-RS" b="1" dirty="0"/>
              <a:t> су се разбежали, а Израиљци су добили битку.</a:t>
            </a:r>
            <a:endParaRPr lang="sr-RS" dirty="0"/>
          </a:p>
          <a:p>
            <a:pPr marL="0" indent="0">
              <a:buNone/>
            </a:pPr>
            <a:br>
              <a:rPr lang="sr-RS" dirty="0"/>
            </a:br>
            <a:br>
              <a:rPr lang="sr-R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C5012D-4B4A-2489-C197-09E332227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4612" y="373792"/>
            <a:ext cx="4321802" cy="33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1536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EBCCF-60D8-1260-2489-4B241089A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3417" y="531341"/>
            <a:ext cx="4547758" cy="5857102"/>
          </a:xfrm>
        </p:spPr>
        <p:txBody>
          <a:bodyPr>
            <a:normAutofit fontScale="92500" lnSpcReduction="10000"/>
          </a:bodyPr>
          <a:lstStyle/>
          <a:p>
            <a:r>
              <a:rPr lang="sr-RS" sz="2200" b="1" dirty="0"/>
              <a:t>Да ли бисте се ви усудили да покушате нешто да урадите што још никоме није успело?</a:t>
            </a:r>
            <a:endParaRPr lang="sr-RS" sz="2200" dirty="0"/>
          </a:p>
          <a:p>
            <a:r>
              <a:rPr lang="sr-RS" sz="2200" b="1" dirty="0"/>
              <a:t>Да ли је ваша молитва искрена?</a:t>
            </a:r>
            <a:endParaRPr lang="sr-Cyrl-RS" sz="2200" b="1" dirty="0"/>
          </a:p>
          <a:p>
            <a:r>
              <a:rPr lang="sr-RS" sz="2200" b="1" dirty="0"/>
              <a:t>Да ли верујете да ће вам Бог помоћи у неким најтежим тренуцима?</a:t>
            </a:r>
            <a:endParaRPr lang="sr-Cyrl-RS" sz="2200" b="1" dirty="0"/>
          </a:p>
          <a:p>
            <a:r>
              <a:rPr lang="sr-RS" sz="2200" b="1" dirty="0"/>
              <a:t>Да ли се молите Богу да вам помогне?</a:t>
            </a:r>
            <a:endParaRPr lang="sr-RS" sz="2200" dirty="0"/>
          </a:p>
          <a:p>
            <a:r>
              <a:rPr lang="sr-RS" sz="2200" b="1" dirty="0"/>
              <a:t>Како доказујете Богу да сте Му захвални када вам помогне?</a:t>
            </a:r>
            <a:endParaRPr lang="sr-RS" sz="2200" dirty="0"/>
          </a:p>
          <a:p>
            <a:pPr marL="0" indent="0">
              <a:buNone/>
            </a:pPr>
            <a:br>
              <a:rPr lang="sr-RS" sz="2200" dirty="0"/>
            </a:br>
            <a:br>
              <a:rPr lang="sr-RS" dirty="0"/>
            </a:br>
            <a:br>
              <a:rPr lang="sr-RS" dirty="0"/>
            </a:br>
            <a:br>
              <a:rPr lang="sr-RS" dirty="0"/>
            </a:br>
            <a:br>
              <a:rPr lang="sr-R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2A8F38-369C-88E0-7E3D-E439C70B3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944497" cy="69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99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1E5B5-211B-CBDF-ED27-61F9F186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/>
              <a:t>Давид и </a:t>
            </a:r>
            <a:r>
              <a:rPr lang="sr-Cyrl-RS" dirty="0" err="1"/>
              <a:t>Јонатан</a:t>
            </a:r>
            <a:r>
              <a:rPr lang="sr-Cyrl-RS" dirty="0"/>
              <a:t> </a:t>
            </a:r>
            <a:br>
              <a:rPr lang="sr-RS" dirty="0"/>
            </a:br>
            <a:br>
              <a:rPr lang="sr-RS" dirty="0"/>
            </a:br>
            <a:br>
              <a:rPr lang="sr-R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88006-2CFC-013B-F653-2305C97DF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RS" b="1" dirty="0"/>
              <a:t>После победе Давида над Голијатом, </a:t>
            </a:r>
            <a:r>
              <a:rPr lang="sr-RS" b="1" dirty="0" err="1"/>
              <a:t>Саул</a:t>
            </a:r>
            <a:r>
              <a:rPr lang="sr-RS" b="1" dirty="0"/>
              <a:t> је дао своју кћер Давиду за жену, као и високи чин на двору. Истовремено му је много завидео и временом му је постао непријатељ. Више пута је покушавао да убије Давида, али му није успело. </a:t>
            </a:r>
            <a:endParaRPr lang="sr-RS" dirty="0"/>
          </a:p>
          <a:p>
            <a:r>
              <a:rPr lang="sr-RS" b="1" dirty="0" err="1"/>
              <a:t>Саул</a:t>
            </a:r>
            <a:r>
              <a:rPr lang="sr-RS" b="1" dirty="0"/>
              <a:t> је наговарао и свог сина </a:t>
            </a:r>
            <a:r>
              <a:rPr lang="sr-RS" b="1" dirty="0" err="1"/>
              <a:t>Јонатана</a:t>
            </a:r>
            <a:r>
              <a:rPr lang="sr-RS" b="1" dirty="0"/>
              <a:t> против Давида, али је </a:t>
            </a:r>
            <a:r>
              <a:rPr lang="sr-RS" b="1" dirty="0" err="1"/>
              <a:t>Јонатан</a:t>
            </a:r>
            <a:r>
              <a:rPr lang="sr-RS" b="1" dirty="0"/>
              <a:t> то пренео Давиду. Затим је он побегао и сакрио се од страшне </a:t>
            </a:r>
            <a:r>
              <a:rPr lang="sr-RS" b="1" dirty="0" err="1"/>
              <a:t>Саулове</a:t>
            </a:r>
            <a:r>
              <a:rPr lang="sr-RS" b="1" dirty="0"/>
              <a:t> мржње и зависти.</a:t>
            </a:r>
            <a:r>
              <a:rPr lang="sr-RS" dirty="0"/>
              <a:t> </a:t>
            </a:r>
            <a:br>
              <a:rPr lang="sr-RS" dirty="0"/>
            </a:br>
            <a:br>
              <a:rPr lang="sr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210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49513-0F91-1435-4B18-94F35CDB3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RS" b="1" dirty="0"/>
              <a:t>КАКО ЈЕ ДАВИД ПОШТЕДЕО САУЛОВ ЖИВОТ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38BA2-AD71-9EEA-4F10-C5E1AC3D2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RS" b="1" dirty="0" err="1"/>
              <a:t>Саул</a:t>
            </a:r>
            <a:r>
              <a:rPr lang="sr-RS" b="1" dirty="0"/>
              <a:t> је скупио војску и и пошао да тражи Давида. Када је </a:t>
            </a:r>
            <a:r>
              <a:rPr lang="sr-RS" b="1" dirty="0" err="1"/>
              <a:t>Саул</a:t>
            </a:r>
            <a:r>
              <a:rPr lang="sr-RS" b="1" dirty="0"/>
              <a:t> спавао у свом шатору, Давид му је непримећено пришао и одсекао парче од његове хаљине. Када се </a:t>
            </a:r>
            <a:r>
              <a:rPr lang="sr-RS" b="1" dirty="0" err="1"/>
              <a:t>Саул</a:t>
            </a:r>
            <a:r>
              <a:rPr lang="sr-RS" b="1" dirty="0"/>
              <a:t> пробудио, Давид му је рекао шта је урадио и то само да би га уверио да је могао да га убије, али није хтео, јер се бојао Господа. Тада се </a:t>
            </a:r>
            <a:r>
              <a:rPr lang="sr-RS" b="1" dirty="0" err="1"/>
              <a:t>Саул</a:t>
            </a:r>
            <a:r>
              <a:rPr lang="sr-RS" b="1" dirty="0"/>
              <a:t> покајао и замолио је Давида за опроштај.</a:t>
            </a:r>
            <a:endParaRPr lang="sr-RS" dirty="0"/>
          </a:p>
          <a:p>
            <a:r>
              <a:rPr lang="sr-RS" b="1" dirty="0"/>
              <a:t>Међутим, </a:t>
            </a:r>
            <a:r>
              <a:rPr lang="sr-RS" b="1" dirty="0" err="1"/>
              <a:t>Саул</a:t>
            </a:r>
            <a:r>
              <a:rPr lang="sr-RS" b="1" dirty="0"/>
              <a:t> је брзо заборавио на покајање и опет је са војском кренуо да тражи Давида. Давид је опет крадом ушао у шатор док је </a:t>
            </a:r>
            <a:r>
              <a:rPr lang="sr-RS" b="1" dirty="0" err="1"/>
              <a:t>Саул</a:t>
            </a:r>
            <a:r>
              <a:rPr lang="sr-RS" b="1" dirty="0"/>
              <a:t> спавао. Узео је копље које је било поред његове главе и чашу за воду, изашао је преко на брдо и дозивао цара показујући му копље и чашу. </a:t>
            </a:r>
            <a:r>
              <a:rPr lang="sr-RS" b="1" dirty="0" err="1"/>
              <a:t>Саул</a:t>
            </a:r>
            <a:r>
              <a:rPr lang="sr-RS" b="1" dirty="0"/>
              <a:t> се поново уверио да му Давид није непријатељ.</a:t>
            </a:r>
            <a:br>
              <a:rPr lang="sr-RS" dirty="0"/>
            </a:br>
            <a:br>
              <a:rPr lang="sr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989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Advertising">
            <a:extLst>
              <a:ext uri="{FF2B5EF4-FFF2-40B4-BE49-F238E27FC236}">
                <a16:creationId xmlns:a16="http://schemas.microsoft.com/office/drawing/2014/main" id="{494B204F-546C-312E-FE13-5C90E61EB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9892" y="0"/>
            <a:ext cx="6228458" cy="62284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2CD9C3-6020-ECFA-5709-8BF1352F5C22}"/>
              </a:ext>
            </a:extLst>
          </p:cNvPr>
          <p:cNvSpPr txBox="1"/>
          <p:nvPr/>
        </p:nvSpPr>
        <p:spPr>
          <a:xfrm>
            <a:off x="4182665" y="1830228"/>
            <a:ext cx="477559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sr-RS" sz="2400" b="1" i="0" u="none" strike="noStrike" dirty="0">
                <a:solidFill>
                  <a:srgbClr val="0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</a:rPr>
              <a:t>Шта бисте ви урадили кад бисте били на Давидовом месту? Да ли бисте убили </a:t>
            </a:r>
            <a:r>
              <a:rPr lang="sr-RS" sz="2400" b="1" i="0" u="none" strike="noStrike" dirty="0" err="1">
                <a:solidFill>
                  <a:srgbClr val="0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</a:rPr>
              <a:t>Саула</a:t>
            </a:r>
            <a:r>
              <a:rPr lang="sr-RS" sz="2400" b="1" i="0" u="none" strike="noStrike" dirty="0">
                <a:solidFill>
                  <a:srgbClr val="0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</a:rPr>
              <a:t>?</a:t>
            </a:r>
            <a:endParaRPr lang="sr-RS" sz="2400" b="0" i="0" u="none" strike="noStrike" dirty="0">
              <a:solidFill>
                <a:srgbClr val="0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br>
              <a:rPr lang="sr-RS" sz="2000" dirty="0"/>
            </a:br>
            <a:br>
              <a:rPr lang="sr-RS" sz="2000" dirty="0"/>
            </a:br>
            <a:endParaRPr lang="en-US" sz="2000" dirty="0"/>
          </a:p>
        </p:txBody>
      </p:sp>
      <p:pic>
        <p:nvPicPr>
          <p:cNvPr id="9" name="Graphic 8" descr="Flip calendar">
            <a:extLst>
              <a:ext uri="{FF2B5EF4-FFF2-40B4-BE49-F238E27FC236}">
                <a16:creationId xmlns:a16="http://schemas.microsoft.com/office/drawing/2014/main" id="{17B253B6-D291-FAA3-A8E5-11930B35A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0513" y="3749040"/>
            <a:ext cx="3820417" cy="3057525"/>
          </a:xfrm>
          <a:prstGeom prst="rect">
            <a:avLst/>
          </a:prstGeom>
        </p:spPr>
      </p:pic>
      <p:pic>
        <p:nvPicPr>
          <p:cNvPr id="11" name="Graphic 10" descr="Flip calendar">
            <a:extLst>
              <a:ext uri="{FF2B5EF4-FFF2-40B4-BE49-F238E27FC236}">
                <a16:creationId xmlns:a16="http://schemas.microsoft.com/office/drawing/2014/main" id="{A92954CB-F036-A778-2C54-C450717DCF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8213" y="3800475"/>
            <a:ext cx="3633788" cy="31861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A93DDA-6397-5252-6D4A-C288CB8074CC}"/>
              </a:ext>
            </a:extLst>
          </p:cNvPr>
          <p:cNvSpPr txBox="1"/>
          <p:nvPr/>
        </p:nvSpPr>
        <p:spPr>
          <a:xfrm>
            <a:off x="1231552" y="5329237"/>
            <a:ext cx="21983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sr-R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Да ли се кајете за своје грешке?</a:t>
            </a:r>
            <a:endParaRPr lang="sr-RS" b="0" i="0" u="none" strike="noStrike" dirty="0">
              <a:solidFill>
                <a:srgbClr val="000000"/>
              </a:solidFill>
              <a:effectLst/>
            </a:endParaRPr>
          </a:p>
          <a:p>
            <a:br>
              <a:rPr lang="sr-RS" dirty="0"/>
            </a:br>
            <a:br>
              <a:rPr lang="sr-RS" dirty="0"/>
            </a:b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2EA888-E221-F1C2-643C-1F8D2FD25B4B}"/>
              </a:ext>
            </a:extLst>
          </p:cNvPr>
          <p:cNvSpPr txBox="1"/>
          <p:nvPr/>
        </p:nvSpPr>
        <p:spPr>
          <a:xfrm>
            <a:off x="9672618" y="5329237"/>
            <a:ext cx="18011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RS" b="1" dirty="0"/>
              <a:t>Да ли лако опраштате другима?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93077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{698DF91F-4491-4445-B2C0-A5707996586E}tf10001069</Template>
  <TotalTime>217</TotalTime>
  <Words>1209</Words>
  <Application>Microsoft Office PowerPoint</Application>
  <PresentationFormat>Широки екран</PresentationFormat>
  <Paragraphs>67</Paragraphs>
  <Slides>15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4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Wisp</vt:lpstr>
      <vt:lpstr>ЦАР ДАВИД </vt:lpstr>
      <vt:lpstr>PowerPoint презентација</vt:lpstr>
      <vt:lpstr>ПОМАЗАЊЕ ДАВИДА ЗА ЦАРА</vt:lpstr>
      <vt:lpstr>PowerPoint презентација</vt:lpstr>
      <vt:lpstr>ДАВИД И ГОЛИЈАТ </vt:lpstr>
      <vt:lpstr>PowerPoint презентација</vt:lpstr>
      <vt:lpstr>Давид и Јонатан    </vt:lpstr>
      <vt:lpstr>КАКО ЈЕ ДАВИД ПОШТЕДЕО САУЛОВ ЖИВОТ</vt:lpstr>
      <vt:lpstr>PowerPoint презентација</vt:lpstr>
      <vt:lpstr>          САУЛ КОД ВРАЧАРЕ   </vt:lpstr>
      <vt:lpstr>ЦАР ДАВИД</vt:lpstr>
      <vt:lpstr>ДАВИД И НАТАН</vt:lpstr>
      <vt:lpstr>PowerPoint презентација</vt:lpstr>
      <vt:lpstr>ПОГИБИЈА АВЕСАЛОМА</vt:lpstr>
      <vt:lpstr>Да се подсетимо: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ЦАР ДАВИД</dc:title>
  <dc:creator>Ilija Tripic</dc:creator>
  <cp:lastModifiedBy>Драган Ђурић</cp:lastModifiedBy>
  <cp:revision>1</cp:revision>
  <dcterms:created xsi:type="dcterms:W3CDTF">2023-05-04T13:14:39Z</dcterms:created>
  <dcterms:modified xsi:type="dcterms:W3CDTF">2025-09-22T13:44:52Z</dcterms:modified>
</cp:coreProperties>
</file>