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62" r:id="rId6"/>
    <p:sldId id="258"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0557D4-7034-43A1-ACF3-5BA8E533F70E}" v="558" dt="2022-02-08T13:34:50.3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81" d="100"/>
          <a:sy n="81" d="100"/>
        </p:scale>
        <p:origin x="523"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BC0A1E42-051C-46BB-BF59-741A0515807A}"/>
              </a:ext>
            </a:extLst>
          </p:cNvPr>
          <p:cNvPicPr>
            <a:picLocks noChangeAspect="1"/>
          </p:cNvPicPr>
          <p:nvPr/>
        </p:nvPicPr>
        <p:blipFill rotWithShape="1">
          <a:blip r:embed="rId2"/>
          <a:srcRect/>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p:cNvSpPr>
            <a:spLocks noGrp="1"/>
          </p:cNvSpPr>
          <p:nvPr>
            <p:ph type="ctrTitle"/>
          </p:nvPr>
        </p:nvSpPr>
        <p:spPr>
          <a:xfrm>
            <a:off x="8022021" y="3231931"/>
            <a:ext cx="3852041" cy="1834056"/>
          </a:xfrm>
        </p:spPr>
        <p:txBody>
          <a:bodyPr>
            <a:normAutofit/>
          </a:bodyPr>
          <a:lstStyle/>
          <a:p>
            <a:r>
              <a:rPr lang="en-US" sz="4000" dirty="0" err="1">
                <a:cs typeface="Calibri Light"/>
              </a:rPr>
              <a:t>Цар</a:t>
            </a:r>
            <a:r>
              <a:rPr lang="en-US" sz="4000" dirty="0">
                <a:cs typeface="Calibri Light"/>
              </a:rPr>
              <a:t> </a:t>
            </a:r>
            <a:r>
              <a:rPr lang="en-US" sz="4000" dirty="0" err="1">
                <a:cs typeface="Calibri Light"/>
              </a:rPr>
              <a:t>Давид</a:t>
            </a:r>
            <a:endParaRPr lang="en-US" sz="4000" dirty="0" err="1"/>
          </a:p>
        </p:txBody>
      </p:sp>
      <p:sp>
        <p:nvSpPr>
          <p:cNvPr id="3" name="Subtitle 2"/>
          <p:cNvSpPr>
            <a:spLocks noGrp="1"/>
          </p:cNvSpPr>
          <p:nvPr>
            <p:ph type="subTitle" idx="1"/>
          </p:nvPr>
        </p:nvSpPr>
        <p:spPr>
          <a:xfrm>
            <a:off x="7782910" y="5242675"/>
            <a:ext cx="4330262" cy="683284"/>
          </a:xfrm>
        </p:spPr>
        <p:txBody>
          <a:bodyPr vert="horz" lIns="91440" tIns="45720" rIns="91440" bIns="45720" rtlCol="0" anchor="t">
            <a:normAutofit fontScale="92500" lnSpcReduction="20000"/>
          </a:bodyPr>
          <a:lstStyle/>
          <a:p>
            <a:endParaRPr lang="en-US" sz="2000" dirty="0">
              <a:cs typeface="Calibri"/>
            </a:endParaRPr>
          </a:p>
          <a:p>
            <a:r>
              <a:rPr lang="en-US" sz="2000" dirty="0" err="1">
                <a:cs typeface="Calibri"/>
              </a:rPr>
              <a:t>цар</a:t>
            </a:r>
            <a:r>
              <a:rPr lang="en-US" sz="2000" dirty="0">
                <a:cs typeface="Calibri"/>
              </a:rPr>
              <a:t> и </a:t>
            </a:r>
            <a:r>
              <a:rPr lang="en-US" sz="2000" dirty="0" err="1">
                <a:cs typeface="Calibri"/>
              </a:rPr>
              <a:t>песник</a:t>
            </a:r>
            <a:endParaRPr lang="en-US" sz="2000" dirty="0">
              <a:cs typeface="Calibri"/>
            </a:endParaRP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person, indoor&#10;&#10;Description automatically generated">
            <a:extLst>
              <a:ext uri="{FF2B5EF4-FFF2-40B4-BE49-F238E27FC236}">
                <a16:creationId xmlns:a16="http://schemas.microsoft.com/office/drawing/2014/main" id="{584EF25A-F791-4461-B719-DD4FE4CEAED1}"/>
              </a:ext>
            </a:extLst>
          </p:cNvPr>
          <p:cNvPicPr>
            <a:picLocks noChangeAspect="1"/>
          </p:cNvPicPr>
          <p:nvPr/>
        </p:nvPicPr>
        <p:blipFill rotWithShape="1">
          <a:blip r:embed="rId2"/>
          <a:srcRect t="2139" b="10402"/>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1"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B659998-D296-490F-9A06-1E22E678865D}"/>
              </a:ext>
            </a:extLst>
          </p:cNvPr>
          <p:cNvSpPr>
            <a:spLocks noGrp="1"/>
          </p:cNvSpPr>
          <p:nvPr>
            <p:ph idx="1"/>
          </p:nvPr>
        </p:nvSpPr>
        <p:spPr>
          <a:xfrm>
            <a:off x="4654294" y="4777739"/>
            <a:ext cx="6897626" cy="1399223"/>
          </a:xfrm>
        </p:spPr>
        <p:txBody>
          <a:bodyPr vert="horz" lIns="91440" tIns="45720" rIns="91440" bIns="45720" rtlCol="0" anchor="ctr">
            <a:normAutofit/>
          </a:bodyPr>
          <a:lstStyle/>
          <a:p>
            <a:pPr marL="0" indent="0">
              <a:buNone/>
            </a:pPr>
            <a:r>
              <a:rPr lang="en-US" sz="2200">
                <a:ea typeface="+mn-lt"/>
                <a:cs typeface="+mn-lt"/>
              </a:rPr>
              <a:t>Урија је погинуо. Након што је прошло време туговања, Витсавеја се удала за Давида. Све то, међутим,није било мило Господу.</a:t>
            </a:r>
            <a:endParaRPr lang="en-US" sz="2200"/>
          </a:p>
        </p:txBody>
      </p:sp>
    </p:spTree>
    <p:extLst>
      <p:ext uri="{BB962C8B-B14F-4D97-AF65-F5344CB8AC3E}">
        <p14:creationId xmlns:p14="http://schemas.microsoft.com/office/powerpoint/2010/main" val="2494613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17E911-875F-4DE5-8699-99D9F1805A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ECC72D-27C1-4726-B5DE-6A884B8AC71C}"/>
              </a:ext>
            </a:extLst>
          </p:cNvPr>
          <p:cNvSpPr>
            <a:spLocks noGrp="1"/>
          </p:cNvSpPr>
          <p:nvPr>
            <p:ph type="title"/>
          </p:nvPr>
        </p:nvSpPr>
        <p:spPr>
          <a:xfrm>
            <a:off x="466722" y="586855"/>
            <a:ext cx="3337843" cy="3876541"/>
          </a:xfrm>
        </p:spPr>
        <p:txBody>
          <a:bodyPr anchor="b">
            <a:normAutofit fontScale="90000"/>
          </a:bodyPr>
          <a:lstStyle/>
          <a:p>
            <a:r>
              <a:rPr lang="en-US" sz="4000" dirty="0" err="1">
                <a:ea typeface="+mj-lt"/>
                <a:cs typeface="+mj-lt"/>
              </a:rPr>
              <a:t>Давида</a:t>
            </a:r>
            <a:r>
              <a:rPr lang="en-US" sz="4000" dirty="0">
                <a:ea typeface="+mj-lt"/>
                <a:cs typeface="+mj-lt"/>
              </a:rPr>
              <a:t> </a:t>
            </a:r>
            <a:r>
              <a:rPr lang="en-US" sz="4000" dirty="0" err="1">
                <a:ea typeface="+mj-lt"/>
                <a:cs typeface="+mj-lt"/>
              </a:rPr>
              <a:t>је</a:t>
            </a:r>
            <a:r>
              <a:rPr lang="en-US" sz="4000" dirty="0">
                <a:ea typeface="+mj-lt"/>
                <a:cs typeface="+mj-lt"/>
              </a:rPr>
              <a:t> </a:t>
            </a:r>
            <a:br>
              <a:rPr lang="en-US" sz="4000" dirty="0">
                <a:ea typeface="+mj-lt"/>
                <a:cs typeface="+mj-lt"/>
              </a:rPr>
            </a:br>
            <a:r>
              <a:rPr lang="en-US" sz="4000" dirty="0" err="1">
                <a:ea typeface="+mj-lt"/>
                <a:cs typeface="+mj-lt"/>
              </a:rPr>
              <a:t>посетио</a:t>
            </a:r>
            <a:r>
              <a:rPr lang="en-US" sz="4000" dirty="0">
                <a:ea typeface="+mj-lt"/>
                <a:cs typeface="+mj-lt"/>
              </a:rPr>
              <a:t> </a:t>
            </a:r>
            <a:r>
              <a:rPr lang="en-US" sz="4000" dirty="0" err="1">
                <a:ea typeface="+mj-lt"/>
                <a:cs typeface="+mj-lt"/>
              </a:rPr>
              <a:t>пророк</a:t>
            </a:r>
            <a:r>
              <a:rPr lang="en-US" sz="4000" dirty="0">
                <a:ea typeface="+mj-lt"/>
                <a:cs typeface="+mj-lt"/>
              </a:rPr>
              <a:t> </a:t>
            </a:r>
            <a:r>
              <a:rPr lang="en-US" sz="4000" dirty="0" err="1">
                <a:ea typeface="+mj-lt"/>
                <a:cs typeface="+mj-lt"/>
              </a:rPr>
              <a:t>Натан</a:t>
            </a:r>
            <a:r>
              <a:rPr lang="en-US" sz="4000" dirty="0">
                <a:ea typeface="+mj-lt"/>
                <a:cs typeface="+mj-lt"/>
              </a:rPr>
              <a:t>, </a:t>
            </a:r>
            <a:r>
              <a:rPr lang="en-US" sz="4000" dirty="0" err="1">
                <a:ea typeface="+mj-lt"/>
                <a:cs typeface="+mj-lt"/>
              </a:rPr>
              <a:t>да</a:t>
            </a:r>
            <a:r>
              <a:rPr lang="en-US" sz="4000" dirty="0">
                <a:ea typeface="+mj-lt"/>
                <a:cs typeface="+mj-lt"/>
              </a:rPr>
              <a:t> </a:t>
            </a:r>
            <a:r>
              <a:rPr lang="en-US" sz="4000" dirty="0" err="1">
                <a:ea typeface="+mj-lt"/>
                <a:cs typeface="+mj-lt"/>
              </a:rPr>
              <a:t>га</a:t>
            </a:r>
            <a:r>
              <a:rPr lang="en-US" sz="4000" dirty="0">
                <a:ea typeface="+mj-lt"/>
                <a:cs typeface="+mj-lt"/>
              </a:rPr>
              <a:t> </a:t>
            </a:r>
            <a:br>
              <a:rPr lang="en-US" dirty="0"/>
            </a:br>
            <a:r>
              <a:rPr lang="en-US" sz="4000" dirty="0" err="1">
                <a:ea typeface="+mj-lt"/>
                <a:cs typeface="+mj-lt"/>
              </a:rPr>
              <a:t>пита</a:t>
            </a:r>
            <a:r>
              <a:rPr lang="en-US" sz="4000" dirty="0">
                <a:ea typeface="+mj-lt"/>
                <a:cs typeface="+mj-lt"/>
              </a:rPr>
              <a:t>, </a:t>
            </a:r>
            <a:r>
              <a:rPr lang="en-US" sz="4000" dirty="0" err="1">
                <a:ea typeface="+mj-lt"/>
                <a:cs typeface="+mj-lt"/>
              </a:rPr>
              <a:t>да</a:t>
            </a:r>
            <a:r>
              <a:rPr lang="en-US" sz="4000" dirty="0">
                <a:ea typeface="+mj-lt"/>
                <a:cs typeface="+mj-lt"/>
              </a:rPr>
              <a:t> </a:t>
            </a:r>
            <a:r>
              <a:rPr lang="en-US" sz="4000" dirty="0" err="1">
                <a:ea typeface="+mj-lt"/>
                <a:cs typeface="+mj-lt"/>
              </a:rPr>
              <a:t>као</a:t>
            </a:r>
            <a:r>
              <a:rPr lang="en-US" sz="4000" dirty="0">
                <a:ea typeface="+mj-lt"/>
                <a:cs typeface="+mj-lt"/>
              </a:rPr>
              <a:t> </a:t>
            </a:r>
            <a:br>
              <a:rPr lang="en-US" sz="4000" dirty="0">
                <a:ea typeface="+mj-lt"/>
                <a:cs typeface="+mj-lt"/>
              </a:rPr>
            </a:br>
            <a:r>
              <a:rPr lang="en-US" sz="4000" dirty="0" err="1">
                <a:ea typeface="+mj-lt"/>
                <a:cs typeface="+mj-lt"/>
              </a:rPr>
              <a:t>цар</a:t>
            </a:r>
            <a:r>
              <a:rPr lang="en-US" sz="4000" dirty="0">
                <a:ea typeface="+mj-lt"/>
                <a:cs typeface="+mj-lt"/>
              </a:rPr>
              <a:t> </a:t>
            </a:r>
            <a:r>
              <a:rPr lang="en-US" sz="4000" dirty="0" err="1">
                <a:ea typeface="+mj-lt"/>
                <a:cs typeface="+mj-lt"/>
              </a:rPr>
              <a:t>пресуди</a:t>
            </a:r>
            <a:r>
              <a:rPr lang="en-US" sz="4000" dirty="0">
                <a:ea typeface="+mj-lt"/>
                <a:cs typeface="+mj-lt"/>
              </a:rPr>
              <a:t> </a:t>
            </a:r>
            <a:br>
              <a:rPr lang="en-US" sz="4000" dirty="0">
                <a:ea typeface="+mj-lt"/>
                <a:cs typeface="+mj-lt"/>
              </a:rPr>
            </a:br>
            <a:r>
              <a:rPr lang="en-US" sz="4000" dirty="0" err="1">
                <a:ea typeface="+mj-lt"/>
                <a:cs typeface="+mj-lt"/>
              </a:rPr>
              <a:t>једном</a:t>
            </a:r>
            <a:r>
              <a:rPr lang="en-US" sz="4000" dirty="0">
                <a:ea typeface="+mj-lt"/>
                <a:cs typeface="+mj-lt"/>
              </a:rPr>
              <a:t> </a:t>
            </a:r>
            <a:r>
              <a:rPr lang="en-US" sz="4000" dirty="0" err="1">
                <a:ea typeface="+mj-lt"/>
                <a:cs typeface="+mj-lt"/>
              </a:rPr>
              <a:t>случају</a:t>
            </a:r>
            <a:r>
              <a:rPr lang="en-US" sz="4000" dirty="0">
                <a:ea typeface="+mj-lt"/>
                <a:cs typeface="+mj-lt"/>
              </a:rPr>
              <a:t>.</a:t>
            </a:r>
            <a:endParaRPr lang="en-US" dirty="0">
              <a:cs typeface="Calibri Light" panose="020F0302020204030204"/>
            </a:endParaRPr>
          </a:p>
        </p:txBody>
      </p:sp>
      <p:sp>
        <p:nvSpPr>
          <p:cNvPr id="3" name="Content Placeholder 2">
            <a:extLst>
              <a:ext uri="{FF2B5EF4-FFF2-40B4-BE49-F238E27FC236}">
                <a16:creationId xmlns:a16="http://schemas.microsoft.com/office/drawing/2014/main" id="{D1856926-0408-4326-810B-30797AB8CF0F}"/>
              </a:ext>
            </a:extLst>
          </p:cNvPr>
          <p:cNvSpPr>
            <a:spLocks noGrp="1"/>
          </p:cNvSpPr>
          <p:nvPr>
            <p:ph idx="1"/>
          </p:nvPr>
        </p:nvSpPr>
        <p:spPr>
          <a:xfrm>
            <a:off x="4581727" y="649480"/>
            <a:ext cx="3025303" cy="5546047"/>
          </a:xfrm>
        </p:spPr>
        <p:txBody>
          <a:bodyPr vert="horz" lIns="91440" tIns="45720" rIns="91440" bIns="45720" rtlCol="0" anchor="ctr">
            <a:normAutofit/>
          </a:bodyPr>
          <a:lstStyle/>
          <a:p>
            <a:pPr marL="0" indent="0">
              <a:buNone/>
            </a:pPr>
            <a:r>
              <a:rPr lang="en-US" sz="2000" dirty="0" err="1">
                <a:highlight>
                  <a:srgbClr val="FFFF00"/>
                </a:highlight>
                <a:ea typeface="+mn-lt"/>
                <a:cs typeface="+mn-lt"/>
              </a:rPr>
              <a:t>Један</a:t>
            </a:r>
            <a:r>
              <a:rPr lang="en-US" sz="2000" dirty="0">
                <a:highlight>
                  <a:srgbClr val="FFFF00"/>
                </a:highlight>
                <a:ea typeface="+mn-lt"/>
                <a:cs typeface="+mn-lt"/>
              </a:rPr>
              <a:t> </a:t>
            </a:r>
            <a:r>
              <a:rPr lang="en-US" sz="2000" dirty="0" err="1">
                <a:highlight>
                  <a:srgbClr val="FFFF00"/>
                </a:highlight>
                <a:ea typeface="+mn-lt"/>
                <a:cs typeface="+mn-lt"/>
              </a:rPr>
              <a:t>мој</a:t>
            </a:r>
            <a:r>
              <a:rPr lang="en-US" sz="2000" dirty="0">
                <a:highlight>
                  <a:srgbClr val="FFFF00"/>
                </a:highlight>
                <a:ea typeface="+mn-lt"/>
                <a:cs typeface="+mn-lt"/>
              </a:rPr>
              <a:t> </a:t>
            </a:r>
            <a:r>
              <a:rPr lang="en-US" sz="2000" dirty="0" err="1">
                <a:highlight>
                  <a:srgbClr val="FFFF00"/>
                </a:highlight>
                <a:ea typeface="+mn-lt"/>
                <a:cs typeface="+mn-lt"/>
              </a:rPr>
              <a:t>пријатељ</a:t>
            </a:r>
            <a:r>
              <a:rPr lang="en-US" sz="2000" dirty="0">
                <a:highlight>
                  <a:srgbClr val="FFFF00"/>
                </a:highlight>
                <a:ea typeface="+mn-lt"/>
                <a:cs typeface="+mn-lt"/>
              </a:rPr>
              <a:t>  </a:t>
            </a:r>
            <a:r>
              <a:rPr lang="en-US" sz="2000" dirty="0" err="1">
                <a:highlight>
                  <a:srgbClr val="FFFF00"/>
                </a:highlight>
                <a:ea typeface="+mn-lt"/>
                <a:cs typeface="+mn-lt"/>
              </a:rPr>
              <a:t>је</a:t>
            </a:r>
            <a:r>
              <a:rPr lang="en-US" sz="2000" dirty="0">
                <a:highlight>
                  <a:srgbClr val="FFFF00"/>
                </a:highlight>
                <a:ea typeface="+mn-lt"/>
                <a:cs typeface="+mn-lt"/>
              </a:rPr>
              <a:t> </a:t>
            </a:r>
            <a:r>
              <a:rPr lang="en-US" sz="2000" dirty="0" err="1">
                <a:highlight>
                  <a:srgbClr val="FFFF00"/>
                </a:highlight>
                <a:ea typeface="+mn-lt"/>
                <a:cs typeface="+mn-lt"/>
              </a:rPr>
              <a:t>јако</a:t>
            </a:r>
            <a:r>
              <a:rPr lang="en-US" sz="2000" dirty="0">
                <a:highlight>
                  <a:srgbClr val="FFFF00"/>
                </a:highlight>
                <a:ea typeface="+mn-lt"/>
                <a:cs typeface="+mn-lt"/>
              </a:rPr>
              <a:t> </a:t>
            </a:r>
            <a:r>
              <a:rPr lang="en-US" sz="2000" dirty="0" err="1">
                <a:highlight>
                  <a:srgbClr val="FFFF00"/>
                </a:highlight>
                <a:ea typeface="+mn-lt"/>
                <a:cs typeface="+mn-lt"/>
              </a:rPr>
              <a:t>сиромашан</a:t>
            </a:r>
            <a:r>
              <a:rPr lang="en-US" sz="2000" dirty="0">
                <a:highlight>
                  <a:srgbClr val="FFFF00"/>
                </a:highlight>
                <a:ea typeface="+mn-lt"/>
                <a:cs typeface="+mn-lt"/>
              </a:rPr>
              <a:t>. </a:t>
            </a:r>
            <a:r>
              <a:rPr lang="en-US" sz="2000" dirty="0" err="1">
                <a:highlight>
                  <a:srgbClr val="FFFF00"/>
                </a:highlight>
                <a:ea typeface="+mn-lt"/>
                <a:cs typeface="+mn-lt"/>
              </a:rPr>
              <a:t>Имао</a:t>
            </a:r>
            <a:r>
              <a:rPr lang="en-US" sz="2000" dirty="0">
                <a:highlight>
                  <a:srgbClr val="FFFF00"/>
                </a:highlight>
                <a:ea typeface="+mn-lt"/>
                <a:cs typeface="+mn-lt"/>
              </a:rPr>
              <a:t> </a:t>
            </a:r>
            <a:r>
              <a:rPr lang="en-US" sz="2000" dirty="0" err="1">
                <a:highlight>
                  <a:srgbClr val="FFFF00"/>
                </a:highlight>
                <a:ea typeface="+mn-lt"/>
                <a:cs typeface="+mn-lt"/>
              </a:rPr>
              <a:t>је</a:t>
            </a:r>
            <a:r>
              <a:rPr lang="en-US" sz="2000" dirty="0">
                <a:highlight>
                  <a:srgbClr val="FFFF00"/>
                </a:highlight>
                <a:ea typeface="+mn-lt"/>
                <a:cs typeface="+mn-lt"/>
              </a:rPr>
              <a:t> </a:t>
            </a:r>
            <a:r>
              <a:rPr lang="en-US" sz="2000" dirty="0" err="1">
                <a:highlight>
                  <a:srgbClr val="FFFF00"/>
                </a:highlight>
                <a:ea typeface="+mn-lt"/>
                <a:cs typeface="+mn-lt"/>
              </a:rPr>
              <a:t>једну</a:t>
            </a:r>
            <a:r>
              <a:rPr lang="en-US" sz="2000" dirty="0">
                <a:highlight>
                  <a:srgbClr val="FFFF00"/>
                </a:highlight>
                <a:ea typeface="+mn-lt"/>
                <a:cs typeface="+mn-lt"/>
              </a:rPr>
              <a:t> </a:t>
            </a:r>
            <a:r>
              <a:rPr lang="en-US" sz="2000" dirty="0" err="1">
                <a:highlight>
                  <a:srgbClr val="FFFF00"/>
                </a:highlight>
                <a:ea typeface="+mn-lt"/>
                <a:cs typeface="+mn-lt"/>
              </a:rPr>
              <a:t>овцу</a:t>
            </a:r>
            <a:r>
              <a:rPr lang="en-US" sz="2000" dirty="0">
                <a:highlight>
                  <a:srgbClr val="FFFF00"/>
                </a:highlight>
                <a:ea typeface="+mn-lt"/>
                <a:cs typeface="+mn-lt"/>
              </a:rPr>
              <a:t> </a:t>
            </a:r>
            <a:r>
              <a:rPr lang="en-US" sz="2000" dirty="0" err="1">
                <a:highlight>
                  <a:srgbClr val="FFFF00"/>
                </a:highlight>
                <a:ea typeface="+mn-lt"/>
                <a:cs typeface="+mn-lt"/>
              </a:rPr>
              <a:t>која</a:t>
            </a:r>
            <a:r>
              <a:rPr lang="en-US" sz="2000" dirty="0">
                <a:highlight>
                  <a:srgbClr val="FFFF00"/>
                </a:highlight>
                <a:ea typeface="+mn-lt"/>
                <a:cs typeface="+mn-lt"/>
              </a:rPr>
              <a:t> </a:t>
            </a:r>
            <a:r>
              <a:rPr lang="en-US" sz="2000" dirty="0" err="1">
                <a:highlight>
                  <a:srgbClr val="FFFF00"/>
                </a:highlight>
                <a:ea typeface="+mn-lt"/>
                <a:cs typeface="+mn-lt"/>
              </a:rPr>
              <a:t>је</a:t>
            </a:r>
            <a:r>
              <a:rPr lang="en-US" sz="2000" dirty="0">
                <a:highlight>
                  <a:srgbClr val="FFFF00"/>
                </a:highlight>
                <a:ea typeface="+mn-lt"/>
                <a:cs typeface="+mn-lt"/>
              </a:rPr>
              <a:t> </a:t>
            </a:r>
            <a:r>
              <a:rPr lang="en-US" sz="2000" dirty="0" err="1">
                <a:highlight>
                  <a:srgbClr val="FFFF00"/>
                </a:highlight>
                <a:ea typeface="+mn-lt"/>
                <a:cs typeface="+mn-lt"/>
              </a:rPr>
              <a:t>живела</a:t>
            </a:r>
            <a:r>
              <a:rPr lang="en-US" sz="2000" dirty="0">
                <a:highlight>
                  <a:srgbClr val="FFFF00"/>
                </a:highlight>
                <a:ea typeface="+mn-lt"/>
                <a:cs typeface="+mn-lt"/>
              </a:rPr>
              <a:t> </a:t>
            </a:r>
            <a:r>
              <a:rPr lang="en-US" sz="2000" dirty="0" err="1">
                <a:highlight>
                  <a:srgbClr val="FFFF00"/>
                </a:highlight>
                <a:ea typeface="+mn-lt"/>
                <a:cs typeface="+mn-lt"/>
              </a:rPr>
              <a:t>са</a:t>
            </a:r>
            <a:r>
              <a:rPr lang="en-US" sz="2000" dirty="0">
                <a:highlight>
                  <a:srgbClr val="FFFF00"/>
                </a:highlight>
                <a:ea typeface="+mn-lt"/>
                <a:cs typeface="+mn-lt"/>
              </a:rPr>
              <a:t> </a:t>
            </a:r>
            <a:r>
              <a:rPr lang="en-US" sz="2000" dirty="0" err="1">
                <a:highlight>
                  <a:srgbClr val="FFFF00"/>
                </a:highlight>
                <a:ea typeface="+mn-lt"/>
                <a:cs typeface="+mn-lt"/>
              </a:rPr>
              <a:t>његовом</a:t>
            </a:r>
            <a:r>
              <a:rPr lang="en-US" sz="2000" dirty="0">
                <a:highlight>
                  <a:srgbClr val="FFFF00"/>
                </a:highlight>
                <a:ea typeface="+mn-lt"/>
                <a:cs typeface="+mn-lt"/>
              </a:rPr>
              <a:t> </a:t>
            </a:r>
            <a:r>
              <a:rPr lang="en-US" sz="2000" dirty="0" err="1">
                <a:highlight>
                  <a:srgbClr val="FFFF00"/>
                </a:highlight>
                <a:ea typeface="+mn-lt"/>
                <a:cs typeface="+mn-lt"/>
              </a:rPr>
              <a:t>породицом</a:t>
            </a:r>
            <a:r>
              <a:rPr lang="en-US" sz="2000" dirty="0">
                <a:highlight>
                  <a:srgbClr val="FFFF00"/>
                </a:highlight>
                <a:ea typeface="+mn-lt"/>
                <a:cs typeface="+mn-lt"/>
              </a:rPr>
              <a:t> у </a:t>
            </a:r>
            <a:r>
              <a:rPr lang="en-US" sz="2000" dirty="0" err="1">
                <a:highlight>
                  <a:srgbClr val="FFFF00"/>
                </a:highlight>
                <a:ea typeface="+mn-lt"/>
                <a:cs typeface="+mn-lt"/>
              </a:rPr>
              <a:t>кући</a:t>
            </a:r>
            <a:r>
              <a:rPr lang="en-US" sz="2000" dirty="0">
                <a:highlight>
                  <a:srgbClr val="FFFF00"/>
                </a:highlight>
                <a:ea typeface="+mn-lt"/>
                <a:cs typeface="+mn-lt"/>
              </a:rPr>
              <a:t>. </a:t>
            </a:r>
            <a:r>
              <a:rPr lang="en-US" sz="2000" dirty="0" err="1">
                <a:highlight>
                  <a:srgbClr val="FFFF00"/>
                </a:highlight>
                <a:ea typeface="+mn-lt"/>
                <a:cs typeface="+mn-lt"/>
              </a:rPr>
              <a:t>Јела</a:t>
            </a:r>
            <a:r>
              <a:rPr lang="en-US" sz="2000" dirty="0">
                <a:highlight>
                  <a:srgbClr val="FFFF00"/>
                </a:highlight>
                <a:ea typeface="+mn-lt"/>
                <a:cs typeface="+mn-lt"/>
              </a:rPr>
              <a:t> </a:t>
            </a:r>
            <a:r>
              <a:rPr lang="en-US" sz="2000" dirty="0" err="1">
                <a:highlight>
                  <a:srgbClr val="FFFF00"/>
                </a:highlight>
                <a:ea typeface="+mn-lt"/>
                <a:cs typeface="+mn-lt"/>
              </a:rPr>
              <a:t>је</a:t>
            </a:r>
            <a:r>
              <a:rPr lang="en-US" sz="2000" dirty="0">
                <a:highlight>
                  <a:srgbClr val="FFFF00"/>
                </a:highlight>
                <a:ea typeface="+mn-lt"/>
                <a:cs typeface="+mn-lt"/>
              </a:rPr>
              <a:t> </a:t>
            </a:r>
            <a:r>
              <a:rPr lang="en-US" sz="2000" dirty="0" err="1">
                <a:highlight>
                  <a:srgbClr val="FFFF00"/>
                </a:highlight>
                <a:ea typeface="+mn-lt"/>
                <a:cs typeface="+mn-lt"/>
              </a:rPr>
              <a:t>од</a:t>
            </a:r>
            <a:r>
              <a:rPr lang="en-US" sz="2000" dirty="0">
                <a:highlight>
                  <a:srgbClr val="FFFF00"/>
                </a:highlight>
                <a:ea typeface="+mn-lt"/>
                <a:cs typeface="+mn-lt"/>
              </a:rPr>
              <a:t> </a:t>
            </a:r>
            <a:r>
              <a:rPr lang="en-US" sz="2000" dirty="0" err="1">
                <a:highlight>
                  <a:srgbClr val="FFFF00"/>
                </a:highlight>
                <a:ea typeface="+mn-lt"/>
                <a:cs typeface="+mn-lt"/>
              </a:rPr>
              <a:t>његовог</a:t>
            </a:r>
            <a:r>
              <a:rPr lang="en-US" sz="2000" dirty="0">
                <a:highlight>
                  <a:srgbClr val="FFFF00"/>
                </a:highlight>
                <a:ea typeface="+mn-lt"/>
                <a:cs typeface="+mn-lt"/>
              </a:rPr>
              <a:t> </a:t>
            </a:r>
            <a:r>
              <a:rPr lang="en-US" sz="2000" dirty="0" err="1">
                <a:highlight>
                  <a:srgbClr val="FFFF00"/>
                </a:highlight>
                <a:ea typeface="+mn-lt"/>
                <a:cs typeface="+mn-lt"/>
              </a:rPr>
              <a:t>залогаја</a:t>
            </a:r>
            <a:r>
              <a:rPr lang="en-US" sz="2000" dirty="0">
                <a:highlight>
                  <a:srgbClr val="FFFF00"/>
                </a:highlight>
                <a:ea typeface="+mn-lt"/>
                <a:cs typeface="+mn-lt"/>
              </a:rPr>
              <a:t>, </a:t>
            </a:r>
            <a:r>
              <a:rPr lang="en-US" sz="2000" dirty="0" err="1">
                <a:highlight>
                  <a:srgbClr val="FFFF00"/>
                </a:highlight>
                <a:ea typeface="+mn-lt"/>
                <a:cs typeface="+mn-lt"/>
              </a:rPr>
              <a:t>пила</a:t>
            </a:r>
            <a:r>
              <a:rPr lang="en-US" sz="2000" dirty="0">
                <a:highlight>
                  <a:srgbClr val="FFFF00"/>
                </a:highlight>
                <a:ea typeface="+mn-lt"/>
                <a:cs typeface="+mn-lt"/>
              </a:rPr>
              <a:t> </a:t>
            </a:r>
            <a:r>
              <a:rPr lang="en-US" sz="2000" dirty="0" err="1">
                <a:highlight>
                  <a:srgbClr val="FFFF00"/>
                </a:highlight>
                <a:ea typeface="+mn-lt"/>
                <a:cs typeface="+mn-lt"/>
              </a:rPr>
              <a:t>је</a:t>
            </a:r>
            <a:r>
              <a:rPr lang="en-US" sz="2000" dirty="0">
                <a:highlight>
                  <a:srgbClr val="FFFF00"/>
                </a:highlight>
                <a:ea typeface="+mn-lt"/>
                <a:cs typeface="+mn-lt"/>
              </a:rPr>
              <a:t> </a:t>
            </a:r>
            <a:r>
              <a:rPr lang="en-US" sz="2000" dirty="0" err="1">
                <a:highlight>
                  <a:srgbClr val="FFFF00"/>
                </a:highlight>
                <a:ea typeface="+mn-lt"/>
                <a:cs typeface="+mn-lt"/>
              </a:rPr>
              <a:t>из</a:t>
            </a:r>
            <a:r>
              <a:rPr lang="en-US" sz="2000" dirty="0">
                <a:highlight>
                  <a:srgbClr val="FFFF00"/>
                </a:highlight>
                <a:ea typeface="+mn-lt"/>
                <a:cs typeface="+mn-lt"/>
              </a:rPr>
              <a:t> </a:t>
            </a:r>
            <a:r>
              <a:rPr lang="en-US" sz="2000" dirty="0" err="1">
                <a:highlight>
                  <a:srgbClr val="FFFF00"/>
                </a:highlight>
                <a:ea typeface="+mn-lt"/>
                <a:cs typeface="+mn-lt"/>
              </a:rPr>
              <a:t>његове</a:t>
            </a:r>
            <a:r>
              <a:rPr lang="en-US" sz="2000" dirty="0">
                <a:highlight>
                  <a:srgbClr val="FFFF00"/>
                </a:highlight>
                <a:ea typeface="+mn-lt"/>
                <a:cs typeface="+mn-lt"/>
              </a:rPr>
              <a:t> </a:t>
            </a:r>
            <a:r>
              <a:rPr lang="en-US" sz="2000" dirty="0" err="1">
                <a:highlight>
                  <a:srgbClr val="FFFF00"/>
                </a:highlight>
                <a:ea typeface="+mn-lt"/>
                <a:cs typeface="+mn-lt"/>
              </a:rPr>
              <a:t>чаше</a:t>
            </a:r>
            <a:r>
              <a:rPr lang="en-US" sz="2000" dirty="0">
                <a:highlight>
                  <a:srgbClr val="FFFF00"/>
                </a:highlight>
                <a:ea typeface="+mn-lt"/>
                <a:cs typeface="+mn-lt"/>
              </a:rPr>
              <a:t>, </a:t>
            </a:r>
            <a:r>
              <a:rPr lang="en-US" sz="2000" dirty="0" err="1">
                <a:highlight>
                  <a:srgbClr val="FFFF00"/>
                </a:highlight>
                <a:ea typeface="+mn-lt"/>
                <a:cs typeface="+mn-lt"/>
              </a:rPr>
              <a:t>чак</a:t>
            </a:r>
            <a:r>
              <a:rPr lang="en-US" sz="2000" dirty="0">
                <a:highlight>
                  <a:srgbClr val="FFFF00"/>
                </a:highlight>
                <a:ea typeface="+mn-lt"/>
                <a:cs typeface="+mn-lt"/>
              </a:rPr>
              <a:t> </a:t>
            </a:r>
            <a:r>
              <a:rPr lang="en-US" sz="2000" dirty="0" err="1">
                <a:highlight>
                  <a:srgbClr val="FFFF00"/>
                </a:highlight>
                <a:ea typeface="+mn-lt"/>
                <a:cs typeface="+mn-lt"/>
              </a:rPr>
              <a:t>је</a:t>
            </a:r>
            <a:r>
              <a:rPr lang="en-US" sz="2000" dirty="0">
                <a:highlight>
                  <a:srgbClr val="FFFF00"/>
                </a:highlight>
                <a:ea typeface="+mn-lt"/>
                <a:cs typeface="+mn-lt"/>
              </a:rPr>
              <a:t> и </a:t>
            </a:r>
            <a:r>
              <a:rPr lang="en-US" sz="2000" dirty="0" err="1">
                <a:highlight>
                  <a:srgbClr val="FFFF00"/>
                </a:highlight>
                <a:ea typeface="+mn-lt"/>
                <a:cs typeface="+mn-lt"/>
              </a:rPr>
              <a:t>спавала</a:t>
            </a:r>
            <a:r>
              <a:rPr lang="en-US" sz="2000" dirty="0">
                <a:highlight>
                  <a:srgbClr val="FFFF00"/>
                </a:highlight>
                <a:ea typeface="+mn-lt"/>
                <a:cs typeface="+mn-lt"/>
              </a:rPr>
              <a:t> </a:t>
            </a:r>
            <a:r>
              <a:rPr lang="en-US" sz="2000" dirty="0" err="1">
                <a:highlight>
                  <a:srgbClr val="FFFF00"/>
                </a:highlight>
                <a:ea typeface="+mn-lt"/>
                <a:cs typeface="+mn-lt"/>
              </a:rPr>
              <a:t>на</a:t>
            </a:r>
            <a:r>
              <a:rPr lang="en-US" sz="2000" dirty="0">
                <a:highlight>
                  <a:srgbClr val="FFFF00"/>
                </a:highlight>
                <a:ea typeface="+mn-lt"/>
                <a:cs typeface="+mn-lt"/>
              </a:rPr>
              <a:t> </a:t>
            </a:r>
            <a:r>
              <a:rPr lang="en-US" sz="2000" dirty="0" err="1">
                <a:highlight>
                  <a:srgbClr val="FFFF00"/>
                </a:highlight>
                <a:ea typeface="+mn-lt"/>
                <a:cs typeface="+mn-lt"/>
              </a:rPr>
              <a:t>његовом</a:t>
            </a:r>
            <a:r>
              <a:rPr lang="en-US" sz="2000" dirty="0">
                <a:highlight>
                  <a:srgbClr val="FFFF00"/>
                </a:highlight>
                <a:ea typeface="+mn-lt"/>
                <a:cs typeface="+mn-lt"/>
              </a:rPr>
              <a:t> </a:t>
            </a:r>
            <a:r>
              <a:rPr lang="en-US" sz="2000" dirty="0" err="1">
                <a:highlight>
                  <a:srgbClr val="FFFF00"/>
                </a:highlight>
                <a:ea typeface="+mn-lt"/>
                <a:cs typeface="+mn-lt"/>
              </a:rPr>
              <a:t>крилу</a:t>
            </a:r>
            <a:r>
              <a:rPr lang="en-US" sz="2000" dirty="0">
                <a:highlight>
                  <a:srgbClr val="FFFF00"/>
                </a:highlight>
                <a:ea typeface="+mn-lt"/>
                <a:cs typeface="+mn-lt"/>
              </a:rPr>
              <a:t>. </a:t>
            </a:r>
          </a:p>
          <a:p>
            <a:pPr marL="0" indent="0">
              <a:buNone/>
            </a:pPr>
            <a:r>
              <a:rPr lang="en-US" sz="2000" dirty="0" err="1">
                <a:highlight>
                  <a:srgbClr val="FFFF00"/>
                </a:highlight>
                <a:ea typeface="+mn-lt"/>
                <a:cs typeface="+mn-lt"/>
              </a:rPr>
              <a:t>Његовом</a:t>
            </a:r>
            <a:r>
              <a:rPr lang="en-US" sz="2000" dirty="0">
                <a:highlight>
                  <a:srgbClr val="FFFF00"/>
                </a:highlight>
                <a:ea typeface="+mn-lt"/>
                <a:cs typeface="+mn-lt"/>
              </a:rPr>
              <a:t> </a:t>
            </a:r>
            <a:r>
              <a:rPr lang="en-US" sz="2000" dirty="0" err="1">
                <a:highlight>
                  <a:srgbClr val="FFFF00"/>
                </a:highlight>
                <a:ea typeface="+mn-lt"/>
                <a:cs typeface="+mn-lt"/>
              </a:rPr>
              <a:t>богатом</a:t>
            </a:r>
            <a:r>
              <a:rPr lang="en-US" sz="2000" dirty="0">
                <a:highlight>
                  <a:srgbClr val="FFFF00"/>
                </a:highlight>
                <a:ea typeface="+mn-lt"/>
                <a:cs typeface="+mn-lt"/>
              </a:rPr>
              <a:t> </a:t>
            </a:r>
            <a:r>
              <a:rPr lang="en-US" sz="2000" dirty="0" err="1">
                <a:highlight>
                  <a:srgbClr val="FFFF00"/>
                </a:highlight>
                <a:ea typeface="+mn-lt"/>
                <a:cs typeface="+mn-lt"/>
              </a:rPr>
              <a:t>комшији</a:t>
            </a:r>
            <a:r>
              <a:rPr lang="en-US" sz="2000" dirty="0">
                <a:highlight>
                  <a:srgbClr val="FFFF00"/>
                </a:highlight>
                <a:ea typeface="+mn-lt"/>
                <a:cs typeface="+mn-lt"/>
              </a:rPr>
              <a:t> </a:t>
            </a:r>
            <a:r>
              <a:rPr lang="en-US" sz="2000" dirty="0" err="1">
                <a:highlight>
                  <a:srgbClr val="FFFF00"/>
                </a:highlight>
                <a:ea typeface="+mn-lt"/>
                <a:cs typeface="+mn-lt"/>
              </a:rPr>
              <a:t>је</a:t>
            </a:r>
            <a:r>
              <a:rPr lang="en-US" sz="2000" dirty="0">
                <a:highlight>
                  <a:srgbClr val="FFFF00"/>
                </a:highlight>
                <a:ea typeface="+mn-lt"/>
                <a:cs typeface="+mn-lt"/>
              </a:rPr>
              <a:t> </a:t>
            </a:r>
            <a:r>
              <a:rPr lang="en-US" sz="2000" dirty="0" err="1">
                <a:highlight>
                  <a:srgbClr val="FFFF00"/>
                </a:highlight>
                <a:ea typeface="+mn-lt"/>
                <a:cs typeface="+mn-lt"/>
              </a:rPr>
              <a:t>дошао</a:t>
            </a:r>
            <a:r>
              <a:rPr lang="en-US" sz="2000" dirty="0">
                <a:highlight>
                  <a:srgbClr val="FFFF00"/>
                </a:highlight>
                <a:ea typeface="+mn-lt"/>
                <a:cs typeface="+mn-lt"/>
              </a:rPr>
              <a:t> </a:t>
            </a:r>
            <a:r>
              <a:rPr lang="en-US" sz="2000" dirty="0" err="1">
                <a:highlight>
                  <a:srgbClr val="FFFF00"/>
                </a:highlight>
                <a:ea typeface="+mn-lt"/>
                <a:cs typeface="+mn-lt"/>
              </a:rPr>
              <a:t>путник</a:t>
            </a:r>
            <a:r>
              <a:rPr lang="en-US" sz="2000" dirty="0">
                <a:highlight>
                  <a:srgbClr val="FFFF00"/>
                </a:highlight>
                <a:ea typeface="+mn-lt"/>
                <a:cs typeface="+mn-lt"/>
              </a:rPr>
              <a:t>, </a:t>
            </a:r>
            <a:r>
              <a:rPr lang="en-US" sz="2000" dirty="0" err="1">
                <a:highlight>
                  <a:srgbClr val="FFFF00"/>
                </a:highlight>
                <a:ea typeface="+mn-lt"/>
                <a:cs typeface="+mn-lt"/>
              </a:rPr>
              <a:t>па</a:t>
            </a:r>
            <a:r>
              <a:rPr lang="en-US" sz="2000" dirty="0">
                <a:highlight>
                  <a:srgbClr val="FFFF00"/>
                </a:highlight>
                <a:ea typeface="+mn-lt"/>
                <a:cs typeface="+mn-lt"/>
              </a:rPr>
              <a:t> </a:t>
            </a:r>
            <a:r>
              <a:rPr lang="en-US" sz="2000" dirty="0" err="1">
                <a:highlight>
                  <a:srgbClr val="FFFF00"/>
                </a:highlight>
                <a:ea typeface="+mn-lt"/>
                <a:cs typeface="+mn-lt"/>
              </a:rPr>
              <a:t>му</a:t>
            </a:r>
            <a:r>
              <a:rPr lang="en-US" sz="2000" dirty="0">
                <a:highlight>
                  <a:srgbClr val="FFFF00"/>
                </a:highlight>
                <a:ea typeface="+mn-lt"/>
                <a:cs typeface="+mn-lt"/>
              </a:rPr>
              <a:t> </a:t>
            </a:r>
            <a:r>
              <a:rPr lang="en-US" sz="2000" dirty="0" err="1">
                <a:highlight>
                  <a:srgbClr val="FFFF00"/>
                </a:highlight>
                <a:ea typeface="+mn-lt"/>
                <a:cs typeface="+mn-lt"/>
              </a:rPr>
              <a:t>би</a:t>
            </a:r>
            <a:r>
              <a:rPr lang="en-US" sz="2000" dirty="0">
                <a:highlight>
                  <a:srgbClr val="FFFF00"/>
                </a:highlight>
                <a:ea typeface="+mn-lt"/>
                <a:cs typeface="+mn-lt"/>
              </a:rPr>
              <a:t> </a:t>
            </a:r>
            <a:r>
              <a:rPr lang="en-US" sz="2000" dirty="0" err="1">
                <a:highlight>
                  <a:srgbClr val="FFFF00"/>
                </a:highlight>
                <a:ea typeface="+mn-lt"/>
                <a:cs typeface="+mn-lt"/>
              </a:rPr>
              <a:t>жао</a:t>
            </a:r>
            <a:r>
              <a:rPr lang="en-US" sz="2000" dirty="0">
                <a:highlight>
                  <a:srgbClr val="FFFF00"/>
                </a:highlight>
                <a:ea typeface="+mn-lt"/>
                <a:cs typeface="+mn-lt"/>
              </a:rPr>
              <a:t> </a:t>
            </a:r>
            <a:r>
              <a:rPr lang="en-US" sz="2000" dirty="0" err="1">
                <a:highlight>
                  <a:srgbClr val="FFFF00"/>
                </a:highlight>
                <a:ea typeface="+mn-lt"/>
                <a:cs typeface="+mn-lt"/>
              </a:rPr>
              <a:t>да</a:t>
            </a:r>
            <a:r>
              <a:rPr lang="en-US" sz="2000" dirty="0">
                <a:highlight>
                  <a:srgbClr val="FFFF00"/>
                </a:highlight>
                <a:ea typeface="+mn-lt"/>
                <a:cs typeface="+mn-lt"/>
              </a:rPr>
              <a:t> </a:t>
            </a:r>
            <a:r>
              <a:rPr lang="en-US" sz="2000" dirty="0" err="1">
                <a:highlight>
                  <a:srgbClr val="FFFF00"/>
                </a:highlight>
                <a:ea typeface="+mn-lt"/>
                <a:cs typeface="+mn-lt"/>
              </a:rPr>
              <a:t>закоље</a:t>
            </a:r>
            <a:r>
              <a:rPr lang="en-US" sz="2000" dirty="0">
                <a:highlight>
                  <a:srgbClr val="FFFF00"/>
                </a:highlight>
                <a:ea typeface="+mn-lt"/>
                <a:cs typeface="+mn-lt"/>
              </a:rPr>
              <a:t> </a:t>
            </a:r>
            <a:r>
              <a:rPr lang="en-US" sz="2000" dirty="0" err="1">
                <a:highlight>
                  <a:srgbClr val="FFFF00"/>
                </a:highlight>
                <a:ea typeface="+mn-lt"/>
                <a:cs typeface="+mn-lt"/>
              </a:rPr>
              <a:t>једну</a:t>
            </a:r>
            <a:r>
              <a:rPr lang="en-US" sz="2000" dirty="0">
                <a:highlight>
                  <a:srgbClr val="FFFF00"/>
                </a:highlight>
                <a:ea typeface="+mn-lt"/>
                <a:cs typeface="+mn-lt"/>
              </a:rPr>
              <a:t> </a:t>
            </a:r>
            <a:r>
              <a:rPr lang="en-US" sz="2000" dirty="0" err="1">
                <a:highlight>
                  <a:srgbClr val="FFFF00"/>
                </a:highlight>
                <a:ea typeface="+mn-lt"/>
                <a:cs typeface="+mn-lt"/>
              </a:rPr>
              <a:t>од</a:t>
            </a:r>
            <a:r>
              <a:rPr lang="en-US" sz="2000" dirty="0">
                <a:highlight>
                  <a:srgbClr val="FFFF00"/>
                </a:highlight>
                <a:ea typeface="+mn-lt"/>
                <a:cs typeface="+mn-lt"/>
              </a:rPr>
              <a:t> </a:t>
            </a:r>
            <a:r>
              <a:rPr lang="en-US" sz="2000" dirty="0" err="1">
                <a:highlight>
                  <a:srgbClr val="FFFF00"/>
                </a:highlight>
                <a:ea typeface="+mn-lt"/>
                <a:cs typeface="+mn-lt"/>
              </a:rPr>
              <a:t>својих</a:t>
            </a:r>
            <a:r>
              <a:rPr lang="en-US" sz="2000" dirty="0">
                <a:highlight>
                  <a:srgbClr val="FFFF00"/>
                </a:highlight>
                <a:ea typeface="+mn-lt"/>
                <a:cs typeface="+mn-lt"/>
              </a:rPr>
              <a:t> </a:t>
            </a:r>
            <a:r>
              <a:rPr lang="en-US" sz="2000" dirty="0" err="1">
                <a:highlight>
                  <a:srgbClr val="FFFF00"/>
                </a:highlight>
                <a:ea typeface="+mn-lt"/>
                <a:cs typeface="+mn-lt"/>
              </a:rPr>
              <a:t>хиљаду</a:t>
            </a:r>
            <a:r>
              <a:rPr lang="en-US" sz="2000" dirty="0">
                <a:highlight>
                  <a:srgbClr val="FFFF00"/>
                </a:highlight>
                <a:ea typeface="+mn-lt"/>
                <a:cs typeface="+mn-lt"/>
              </a:rPr>
              <a:t> </a:t>
            </a:r>
            <a:r>
              <a:rPr lang="en-US" sz="2000" dirty="0" err="1">
                <a:highlight>
                  <a:srgbClr val="FFFF00"/>
                </a:highlight>
                <a:ea typeface="+mn-lt"/>
                <a:cs typeface="+mn-lt"/>
              </a:rPr>
              <a:t>оваца</a:t>
            </a:r>
            <a:r>
              <a:rPr lang="en-US" sz="2000" dirty="0">
                <a:highlight>
                  <a:srgbClr val="FFFF00"/>
                </a:highlight>
                <a:ea typeface="+mn-lt"/>
                <a:cs typeface="+mn-lt"/>
              </a:rPr>
              <a:t>, </a:t>
            </a:r>
            <a:r>
              <a:rPr lang="en-US" sz="2000" dirty="0" err="1">
                <a:highlight>
                  <a:srgbClr val="FFFF00"/>
                </a:highlight>
                <a:ea typeface="+mn-lt"/>
                <a:cs typeface="+mn-lt"/>
              </a:rPr>
              <a:t>већ</a:t>
            </a:r>
            <a:r>
              <a:rPr lang="en-US" sz="2000" dirty="0">
                <a:highlight>
                  <a:srgbClr val="FFFF00"/>
                </a:highlight>
                <a:ea typeface="+mn-lt"/>
                <a:cs typeface="+mn-lt"/>
              </a:rPr>
              <a:t> </a:t>
            </a:r>
            <a:r>
              <a:rPr lang="en-US" sz="2000" dirty="0" err="1">
                <a:highlight>
                  <a:srgbClr val="FFFF00"/>
                </a:highlight>
                <a:ea typeface="+mn-lt"/>
                <a:cs typeface="+mn-lt"/>
              </a:rPr>
              <a:t>нареди</a:t>
            </a:r>
            <a:r>
              <a:rPr lang="en-US" sz="2000" dirty="0">
                <a:highlight>
                  <a:srgbClr val="FFFF00"/>
                </a:highlight>
                <a:ea typeface="+mn-lt"/>
                <a:cs typeface="+mn-lt"/>
              </a:rPr>
              <a:t> </a:t>
            </a:r>
            <a:r>
              <a:rPr lang="en-US" sz="2000" dirty="0" err="1">
                <a:highlight>
                  <a:srgbClr val="FFFF00"/>
                </a:highlight>
                <a:ea typeface="+mn-lt"/>
                <a:cs typeface="+mn-lt"/>
              </a:rPr>
              <a:t>да</a:t>
            </a:r>
            <a:r>
              <a:rPr lang="en-US" sz="2000" dirty="0">
                <a:highlight>
                  <a:srgbClr val="FFFF00"/>
                </a:highlight>
                <a:ea typeface="+mn-lt"/>
                <a:cs typeface="+mn-lt"/>
              </a:rPr>
              <a:t> </a:t>
            </a:r>
            <a:r>
              <a:rPr lang="en-US" sz="2000" dirty="0" err="1">
                <a:highlight>
                  <a:srgbClr val="FFFF00"/>
                </a:highlight>
                <a:ea typeface="+mn-lt"/>
                <a:cs typeface="+mn-lt"/>
              </a:rPr>
              <a:t>се</a:t>
            </a:r>
            <a:r>
              <a:rPr lang="en-US" sz="2000" dirty="0">
                <a:highlight>
                  <a:srgbClr val="FFFF00"/>
                </a:highlight>
                <a:ea typeface="+mn-lt"/>
                <a:cs typeface="+mn-lt"/>
              </a:rPr>
              <a:t> </a:t>
            </a:r>
            <a:r>
              <a:rPr lang="en-US" sz="2000" dirty="0" err="1">
                <a:highlight>
                  <a:srgbClr val="FFFF00"/>
                </a:highlight>
                <a:ea typeface="+mn-lt"/>
                <a:cs typeface="+mn-lt"/>
              </a:rPr>
              <a:t>отме</a:t>
            </a:r>
            <a:r>
              <a:rPr lang="en-US" sz="2000" dirty="0">
                <a:highlight>
                  <a:srgbClr val="FFFF00"/>
                </a:highlight>
                <a:ea typeface="+mn-lt"/>
                <a:cs typeface="+mn-lt"/>
              </a:rPr>
              <a:t> и </a:t>
            </a:r>
            <a:r>
              <a:rPr lang="en-US" sz="2000" dirty="0" err="1">
                <a:highlight>
                  <a:srgbClr val="FFFF00"/>
                </a:highlight>
                <a:ea typeface="+mn-lt"/>
                <a:cs typeface="+mn-lt"/>
              </a:rPr>
              <a:t>закоље</a:t>
            </a:r>
            <a:r>
              <a:rPr lang="en-US" sz="2000" dirty="0">
                <a:highlight>
                  <a:srgbClr val="FFFF00"/>
                </a:highlight>
                <a:ea typeface="+mn-lt"/>
                <a:cs typeface="+mn-lt"/>
              </a:rPr>
              <a:t> </a:t>
            </a:r>
            <a:r>
              <a:rPr lang="en-US" sz="2000" dirty="0" err="1">
                <a:highlight>
                  <a:srgbClr val="FFFF00"/>
                </a:highlight>
                <a:ea typeface="+mn-lt"/>
                <a:cs typeface="+mn-lt"/>
              </a:rPr>
              <a:t>овца</a:t>
            </a:r>
            <a:r>
              <a:rPr lang="en-US" sz="2000" dirty="0">
                <a:highlight>
                  <a:srgbClr val="FFFF00"/>
                </a:highlight>
                <a:ea typeface="+mn-lt"/>
                <a:cs typeface="+mn-lt"/>
              </a:rPr>
              <a:t> </a:t>
            </a:r>
            <a:r>
              <a:rPr lang="en-US" sz="2000" dirty="0" err="1">
                <a:highlight>
                  <a:srgbClr val="FFFF00"/>
                </a:highlight>
                <a:ea typeface="+mn-lt"/>
                <a:cs typeface="+mn-lt"/>
              </a:rPr>
              <a:t>оног</a:t>
            </a:r>
            <a:r>
              <a:rPr lang="en-US" sz="2000" dirty="0">
                <a:highlight>
                  <a:srgbClr val="FFFF00"/>
                </a:highlight>
                <a:ea typeface="+mn-lt"/>
                <a:cs typeface="+mn-lt"/>
              </a:rPr>
              <a:t> </a:t>
            </a:r>
            <a:r>
              <a:rPr lang="en-US" sz="2000" dirty="0" err="1">
                <a:highlight>
                  <a:srgbClr val="FFFF00"/>
                </a:highlight>
                <a:ea typeface="+mn-lt"/>
                <a:cs typeface="+mn-lt"/>
              </a:rPr>
              <a:t>сиромаха</a:t>
            </a:r>
            <a:r>
              <a:rPr lang="en-US" sz="2000" dirty="0">
                <a:highlight>
                  <a:srgbClr val="FFFF00"/>
                </a:highlight>
                <a:ea typeface="+mn-lt"/>
                <a:cs typeface="+mn-lt"/>
              </a:rPr>
              <a:t>. </a:t>
            </a:r>
            <a:r>
              <a:rPr lang="en-US" sz="2000" dirty="0" err="1">
                <a:highlight>
                  <a:srgbClr val="FFFF00"/>
                </a:highlight>
                <a:ea typeface="+mn-lt"/>
                <a:cs typeface="+mn-lt"/>
              </a:rPr>
              <a:t>Шта</a:t>
            </a:r>
            <a:r>
              <a:rPr lang="en-US" sz="2000" dirty="0">
                <a:highlight>
                  <a:srgbClr val="FFFF00"/>
                </a:highlight>
                <a:ea typeface="+mn-lt"/>
                <a:cs typeface="+mn-lt"/>
              </a:rPr>
              <a:t> </a:t>
            </a:r>
            <a:r>
              <a:rPr lang="en-US" sz="2000" dirty="0" err="1">
                <a:highlight>
                  <a:srgbClr val="FFFF00"/>
                </a:highlight>
                <a:ea typeface="+mn-lt"/>
                <a:cs typeface="+mn-lt"/>
              </a:rPr>
              <a:t>мислиш</a:t>
            </a:r>
            <a:r>
              <a:rPr lang="en-US" sz="2000" dirty="0">
                <a:highlight>
                  <a:srgbClr val="FFFF00"/>
                </a:highlight>
                <a:ea typeface="+mn-lt"/>
                <a:cs typeface="+mn-lt"/>
              </a:rPr>
              <a:t>, </a:t>
            </a:r>
            <a:r>
              <a:rPr lang="en-US" sz="2000" dirty="0" err="1">
                <a:highlight>
                  <a:srgbClr val="FFFF00"/>
                </a:highlight>
                <a:ea typeface="+mn-lt"/>
                <a:cs typeface="+mn-lt"/>
              </a:rPr>
              <a:t>царе</a:t>
            </a:r>
            <a:r>
              <a:rPr lang="en-US" sz="2000" dirty="0">
                <a:highlight>
                  <a:srgbClr val="FFFF00"/>
                </a:highlight>
                <a:ea typeface="+mn-lt"/>
                <a:cs typeface="+mn-lt"/>
              </a:rPr>
              <a:t>, о </a:t>
            </a:r>
            <a:r>
              <a:rPr lang="en-US" sz="2000" dirty="0" err="1">
                <a:highlight>
                  <a:srgbClr val="FFFF00"/>
                </a:highlight>
                <a:ea typeface="+mn-lt"/>
                <a:cs typeface="+mn-lt"/>
              </a:rPr>
              <a:t>овоме</a:t>
            </a:r>
            <a:r>
              <a:rPr lang="en-US" sz="2000" dirty="0">
                <a:highlight>
                  <a:srgbClr val="FFFF00"/>
                </a:highlight>
                <a:ea typeface="+mn-lt"/>
                <a:cs typeface="+mn-lt"/>
              </a:rPr>
              <a:t>?</a:t>
            </a:r>
            <a:endParaRPr lang="en-US" dirty="0"/>
          </a:p>
        </p:txBody>
      </p:sp>
      <p:pic>
        <p:nvPicPr>
          <p:cNvPr id="4" name="Picture 4">
            <a:extLst>
              <a:ext uri="{FF2B5EF4-FFF2-40B4-BE49-F238E27FC236}">
                <a16:creationId xmlns:a16="http://schemas.microsoft.com/office/drawing/2014/main" id="{1DCD8677-22D3-4CD8-B2A4-3FB24F92E81D}"/>
              </a:ext>
            </a:extLst>
          </p:cNvPr>
          <p:cNvPicPr>
            <a:picLocks noChangeAspect="1"/>
          </p:cNvPicPr>
          <p:nvPr/>
        </p:nvPicPr>
        <p:blipFill rotWithShape="1">
          <a:blip r:embed="rId2"/>
          <a:srcRect l="19929" r="5660"/>
          <a:stretch/>
        </p:blipFill>
        <p:spPr>
          <a:xfrm>
            <a:off x="8109502" y="10"/>
            <a:ext cx="4082498" cy="6857990"/>
          </a:xfrm>
          <a:prstGeom prst="rect">
            <a:avLst/>
          </a:prstGeom>
        </p:spPr>
      </p:pic>
    </p:spTree>
    <p:extLst>
      <p:ext uri="{BB962C8B-B14F-4D97-AF65-F5344CB8AC3E}">
        <p14:creationId xmlns:p14="http://schemas.microsoft.com/office/powerpoint/2010/main" val="2567075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47342F-04CD-4BCD-906B-E6A381EBB3FD}"/>
              </a:ext>
            </a:extLst>
          </p:cNvPr>
          <p:cNvSpPr>
            <a:spLocks noGrp="1"/>
          </p:cNvSpPr>
          <p:nvPr>
            <p:ph type="title"/>
          </p:nvPr>
        </p:nvSpPr>
        <p:spPr>
          <a:xfrm>
            <a:off x="890338" y="640080"/>
            <a:ext cx="3734014" cy="3566160"/>
          </a:xfrm>
        </p:spPr>
        <p:txBody>
          <a:bodyPr vert="horz" lIns="91440" tIns="45720" rIns="91440" bIns="45720" rtlCol="0" anchor="b">
            <a:normAutofit/>
          </a:bodyPr>
          <a:lstStyle/>
          <a:p>
            <a:r>
              <a:rPr lang="en-US" sz="4200"/>
              <a:t>Какав је то човек, тачно је смрт заслужио! Нека четвороструко плати овцу! </a:t>
            </a:r>
          </a:p>
        </p:txBody>
      </p:sp>
      <p:sp>
        <p:nvSpPr>
          <p:cNvPr id="1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dark&#10;&#10;Description automatically generated">
            <a:extLst>
              <a:ext uri="{FF2B5EF4-FFF2-40B4-BE49-F238E27FC236}">
                <a16:creationId xmlns:a16="http://schemas.microsoft.com/office/drawing/2014/main" id="{52E82075-D2C5-46E3-946A-4AADE2CB79EE}"/>
              </a:ext>
            </a:extLst>
          </p:cNvPr>
          <p:cNvPicPr>
            <a:picLocks noGrp="1" noChangeAspect="1"/>
          </p:cNvPicPr>
          <p:nvPr>
            <p:ph idx="1"/>
          </p:nvPr>
        </p:nvPicPr>
        <p:blipFill rotWithShape="1">
          <a:blip r:embed="rId2"/>
          <a:srcRect l="8511" r="1626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88485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84E064-2590-4BD3-9BD8-924050DF9C26}"/>
              </a:ext>
            </a:extLst>
          </p:cNvPr>
          <p:cNvSpPr>
            <a:spLocks noGrp="1"/>
          </p:cNvSpPr>
          <p:nvPr>
            <p:ph type="title"/>
          </p:nvPr>
        </p:nvSpPr>
        <p:spPr>
          <a:xfrm>
            <a:off x="5297762" y="329184"/>
            <a:ext cx="6251110" cy="1783080"/>
          </a:xfrm>
        </p:spPr>
        <p:txBody>
          <a:bodyPr anchor="b">
            <a:normAutofit/>
          </a:bodyPr>
          <a:lstStyle/>
          <a:p>
            <a:r>
              <a:rPr lang="en-US" sz="5400" dirty="0" err="1">
                <a:cs typeface="Calibri Light"/>
              </a:rPr>
              <a:t>Ти</a:t>
            </a:r>
            <a:r>
              <a:rPr lang="en-US" sz="5400" dirty="0">
                <a:cs typeface="Calibri Light"/>
              </a:rPr>
              <a:t> </a:t>
            </a:r>
            <a:r>
              <a:rPr lang="en-US" sz="5400" dirty="0" err="1">
                <a:cs typeface="Calibri Light"/>
              </a:rPr>
              <a:t>си</a:t>
            </a:r>
            <a:r>
              <a:rPr lang="en-US" sz="5400" dirty="0">
                <a:cs typeface="Calibri Light"/>
              </a:rPr>
              <a:t> </a:t>
            </a:r>
            <a:r>
              <a:rPr lang="en-US" sz="5400" dirty="0" err="1">
                <a:cs typeface="Calibri Light"/>
              </a:rPr>
              <a:t>тај</a:t>
            </a:r>
            <a:r>
              <a:rPr lang="en-US" sz="5400" dirty="0">
                <a:cs typeface="Calibri Light"/>
              </a:rPr>
              <a:t> </a:t>
            </a:r>
            <a:r>
              <a:rPr lang="en-US" sz="5400" dirty="0" err="1">
                <a:cs typeface="Calibri Light"/>
              </a:rPr>
              <a:t>човек</a:t>
            </a:r>
            <a:r>
              <a:rPr lang="en-US" sz="5400" dirty="0">
                <a:cs typeface="Calibri Light"/>
              </a:rPr>
              <a:t>!</a:t>
            </a:r>
            <a:endParaRPr lang="en-US" sz="5400" dirty="0"/>
          </a:p>
        </p:txBody>
      </p:sp>
      <p:pic>
        <p:nvPicPr>
          <p:cNvPr id="4" name="Picture 4" descr="A picture containing person, dark&#10;&#10;Description automatically generated">
            <a:extLst>
              <a:ext uri="{FF2B5EF4-FFF2-40B4-BE49-F238E27FC236}">
                <a16:creationId xmlns:a16="http://schemas.microsoft.com/office/drawing/2014/main" id="{059D7490-00BA-4356-9471-0BC805629E4F}"/>
              </a:ext>
            </a:extLst>
          </p:cNvPr>
          <p:cNvPicPr>
            <a:picLocks noChangeAspect="1"/>
          </p:cNvPicPr>
          <p:nvPr/>
        </p:nvPicPr>
        <p:blipFill rotWithShape="1">
          <a:blip r:embed="rId2"/>
          <a:srcRect l="18219" r="526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12B299F-F903-4538-BDCA-27E7B7E0DF21}"/>
              </a:ext>
            </a:extLst>
          </p:cNvPr>
          <p:cNvSpPr>
            <a:spLocks noGrp="1"/>
          </p:cNvSpPr>
          <p:nvPr>
            <p:ph idx="1"/>
          </p:nvPr>
        </p:nvSpPr>
        <p:spPr>
          <a:xfrm>
            <a:off x="5297762" y="2706624"/>
            <a:ext cx="6251110" cy="3483864"/>
          </a:xfrm>
        </p:spPr>
        <p:txBody>
          <a:bodyPr vert="horz" lIns="91440" tIns="45720" rIns="91440" bIns="45720" rtlCol="0" anchor="t">
            <a:normAutofit/>
          </a:bodyPr>
          <a:lstStyle/>
          <a:p>
            <a:pPr marL="0" indent="0">
              <a:buNone/>
            </a:pPr>
            <a:r>
              <a:rPr lang="en-US" sz="2200" dirty="0" err="1">
                <a:highlight>
                  <a:srgbClr val="FFFF00"/>
                </a:highlight>
                <a:ea typeface="+mn-lt"/>
                <a:cs typeface="+mn-lt"/>
              </a:rPr>
              <a:t>Овако</a:t>
            </a:r>
            <a:r>
              <a:rPr lang="en-US" sz="2200" dirty="0">
                <a:highlight>
                  <a:srgbClr val="FFFF00"/>
                </a:highlight>
                <a:ea typeface="+mn-lt"/>
                <a:cs typeface="+mn-lt"/>
              </a:rPr>
              <a:t> </a:t>
            </a:r>
            <a:r>
              <a:rPr lang="en-US" sz="2200" dirty="0" err="1">
                <a:highlight>
                  <a:srgbClr val="FFFF00"/>
                </a:highlight>
                <a:ea typeface="+mn-lt"/>
                <a:cs typeface="+mn-lt"/>
              </a:rPr>
              <a:t>каже</a:t>
            </a:r>
            <a:r>
              <a:rPr lang="en-US" sz="2200" dirty="0">
                <a:highlight>
                  <a:srgbClr val="FFFF00"/>
                </a:highlight>
                <a:ea typeface="+mn-lt"/>
                <a:cs typeface="+mn-lt"/>
              </a:rPr>
              <a:t> </a:t>
            </a:r>
            <a:r>
              <a:rPr lang="en-US" sz="2200" dirty="0" err="1">
                <a:highlight>
                  <a:srgbClr val="FFFF00"/>
                </a:highlight>
                <a:ea typeface="+mn-lt"/>
                <a:cs typeface="+mn-lt"/>
              </a:rPr>
              <a:t>Господ</a:t>
            </a:r>
            <a:r>
              <a:rPr lang="en-US" sz="2200" dirty="0">
                <a:highlight>
                  <a:srgbClr val="FFFF00"/>
                </a:highlight>
                <a:ea typeface="+mn-lt"/>
                <a:cs typeface="+mn-lt"/>
              </a:rPr>
              <a:t>: “</a:t>
            </a:r>
            <a:r>
              <a:rPr lang="en-US" sz="2200" dirty="0" err="1">
                <a:highlight>
                  <a:srgbClr val="FFFF00"/>
                </a:highlight>
                <a:ea typeface="+mn-lt"/>
                <a:cs typeface="+mn-lt"/>
              </a:rPr>
              <a:t>Ја</a:t>
            </a:r>
            <a:r>
              <a:rPr lang="en-US" sz="2200" dirty="0">
                <a:highlight>
                  <a:srgbClr val="FFFF00"/>
                </a:highlight>
                <a:ea typeface="+mn-lt"/>
                <a:cs typeface="+mn-lt"/>
              </a:rPr>
              <a:t> </a:t>
            </a:r>
            <a:r>
              <a:rPr lang="en-US" sz="2200" dirty="0" err="1">
                <a:highlight>
                  <a:srgbClr val="FFFF00"/>
                </a:highlight>
                <a:ea typeface="+mn-lt"/>
                <a:cs typeface="+mn-lt"/>
              </a:rPr>
              <a:t>сам</a:t>
            </a:r>
            <a:r>
              <a:rPr lang="en-US" sz="2200" dirty="0">
                <a:highlight>
                  <a:srgbClr val="FFFF00"/>
                </a:highlight>
                <a:ea typeface="+mn-lt"/>
                <a:cs typeface="+mn-lt"/>
              </a:rPr>
              <a:t> </a:t>
            </a:r>
            <a:r>
              <a:rPr lang="en-US" sz="2200" dirty="0" err="1">
                <a:highlight>
                  <a:srgbClr val="FFFF00"/>
                </a:highlight>
                <a:ea typeface="+mn-lt"/>
                <a:cs typeface="+mn-lt"/>
              </a:rPr>
              <a:t>те</a:t>
            </a:r>
            <a:r>
              <a:rPr lang="en-US" sz="2200" dirty="0">
                <a:highlight>
                  <a:srgbClr val="FFFF00"/>
                </a:highlight>
                <a:ea typeface="+mn-lt"/>
                <a:cs typeface="+mn-lt"/>
              </a:rPr>
              <a:t> </a:t>
            </a:r>
            <a:r>
              <a:rPr lang="en-US" sz="2200" dirty="0" err="1">
                <a:highlight>
                  <a:srgbClr val="FFFF00"/>
                </a:highlight>
                <a:ea typeface="+mn-lt"/>
                <a:cs typeface="+mn-lt"/>
              </a:rPr>
              <a:t>помазао</a:t>
            </a:r>
            <a:r>
              <a:rPr lang="en-US" sz="2200" dirty="0">
                <a:highlight>
                  <a:srgbClr val="FFFF00"/>
                </a:highlight>
                <a:ea typeface="+mn-lt"/>
                <a:cs typeface="+mn-lt"/>
              </a:rPr>
              <a:t> </a:t>
            </a:r>
            <a:r>
              <a:rPr lang="en-US" sz="2200" dirty="0" err="1">
                <a:highlight>
                  <a:srgbClr val="FFFF00"/>
                </a:highlight>
                <a:ea typeface="+mn-lt"/>
                <a:cs typeface="+mn-lt"/>
              </a:rPr>
              <a:t>да</a:t>
            </a:r>
            <a:r>
              <a:rPr lang="en-US" sz="2200" dirty="0">
                <a:highlight>
                  <a:srgbClr val="FFFF00"/>
                </a:highlight>
                <a:ea typeface="+mn-lt"/>
                <a:cs typeface="+mn-lt"/>
              </a:rPr>
              <a:t> </a:t>
            </a:r>
            <a:r>
              <a:rPr lang="en-US" sz="2200" dirty="0" err="1">
                <a:highlight>
                  <a:srgbClr val="FFFF00"/>
                </a:highlight>
                <a:ea typeface="+mn-lt"/>
                <a:cs typeface="+mn-lt"/>
              </a:rPr>
              <a:t>будеш</a:t>
            </a:r>
            <a:r>
              <a:rPr lang="en-US" sz="2200" dirty="0">
                <a:highlight>
                  <a:srgbClr val="FFFF00"/>
                </a:highlight>
                <a:ea typeface="+mn-lt"/>
                <a:cs typeface="+mn-lt"/>
              </a:rPr>
              <a:t> </a:t>
            </a:r>
            <a:r>
              <a:rPr lang="en-US" sz="2200" dirty="0" err="1">
                <a:highlight>
                  <a:srgbClr val="FFFF00"/>
                </a:highlight>
                <a:ea typeface="+mn-lt"/>
                <a:cs typeface="+mn-lt"/>
              </a:rPr>
              <a:t>цар</a:t>
            </a:r>
            <a:r>
              <a:rPr lang="en-US" sz="2200" dirty="0">
                <a:highlight>
                  <a:srgbClr val="FFFF00"/>
                </a:highlight>
                <a:ea typeface="+mn-lt"/>
                <a:cs typeface="+mn-lt"/>
              </a:rPr>
              <a:t>, </a:t>
            </a:r>
            <a:r>
              <a:rPr lang="en-US" sz="2200" dirty="0" err="1">
                <a:highlight>
                  <a:srgbClr val="FFFF00"/>
                </a:highlight>
                <a:ea typeface="+mn-lt"/>
                <a:cs typeface="+mn-lt"/>
              </a:rPr>
              <a:t>ја</a:t>
            </a:r>
            <a:r>
              <a:rPr lang="en-US" sz="2200" dirty="0">
                <a:highlight>
                  <a:srgbClr val="FFFF00"/>
                </a:highlight>
                <a:ea typeface="+mn-lt"/>
                <a:cs typeface="+mn-lt"/>
              </a:rPr>
              <a:t> </a:t>
            </a:r>
            <a:r>
              <a:rPr lang="en-US" sz="2200" dirty="0" err="1">
                <a:highlight>
                  <a:srgbClr val="FFFF00"/>
                </a:highlight>
                <a:ea typeface="+mn-lt"/>
                <a:cs typeface="+mn-lt"/>
              </a:rPr>
              <a:t>сам</a:t>
            </a:r>
            <a:r>
              <a:rPr lang="en-US" sz="2200" dirty="0">
                <a:highlight>
                  <a:srgbClr val="FFFF00"/>
                </a:highlight>
                <a:ea typeface="+mn-lt"/>
                <a:cs typeface="+mn-lt"/>
              </a:rPr>
              <a:t> </a:t>
            </a:r>
            <a:r>
              <a:rPr lang="en-US" sz="2200" dirty="0" err="1">
                <a:highlight>
                  <a:srgbClr val="FFFF00"/>
                </a:highlight>
                <a:ea typeface="+mn-lt"/>
                <a:cs typeface="+mn-lt"/>
              </a:rPr>
              <a:t>те</a:t>
            </a:r>
            <a:r>
              <a:rPr lang="en-US" sz="2200" dirty="0">
                <a:highlight>
                  <a:srgbClr val="FFFF00"/>
                </a:highlight>
                <a:ea typeface="+mn-lt"/>
                <a:cs typeface="+mn-lt"/>
              </a:rPr>
              <a:t> </a:t>
            </a:r>
            <a:r>
              <a:rPr lang="en-US" sz="2200" dirty="0" err="1">
                <a:highlight>
                  <a:srgbClr val="FFFF00"/>
                </a:highlight>
                <a:ea typeface="+mn-lt"/>
                <a:cs typeface="+mn-lt"/>
              </a:rPr>
              <a:t>спасио</a:t>
            </a:r>
            <a:r>
              <a:rPr lang="en-US" sz="2200" dirty="0">
                <a:highlight>
                  <a:srgbClr val="FFFF00"/>
                </a:highlight>
                <a:ea typeface="+mn-lt"/>
                <a:cs typeface="+mn-lt"/>
              </a:rPr>
              <a:t> </a:t>
            </a:r>
            <a:r>
              <a:rPr lang="en-US" sz="2200" dirty="0" err="1">
                <a:highlight>
                  <a:srgbClr val="FFFF00"/>
                </a:highlight>
                <a:ea typeface="+mn-lt"/>
                <a:cs typeface="+mn-lt"/>
              </a:rPr>
              <a:t>од</a:t>
            </a:r>
            <a:r>
              <a:rPr lang="en-US" sz="2200" dirty="0">
                <a:highlight>
                  <a:srgbClr val="FFFF00"/>
                </a:highlight>
                <a:ea typeface="+mn-lt"/>
                <a:cs typeface="+mn-lt"/>
              </a:rPr>
              <a:t> </a:t>
            </a:r>
            <a:r>
              <a:rPr lang="en-US" sz="2200" dirty="0" err="1">
                <a:highlight>
                  <a:srgbClr val="FFFF00"/>
                </a:highlight>
                <a:ea typeface="+mn-lt"/>
                <a:cs typeface="+mn-lt"/>
              </a:rPr>
              <a:t>Саула</a:t>
            </a:r>
            <a:r>
              <a:rPr lang="en-US" sz="2200" dirty="0">
                <a:highlight>
                  <a:srgbClr val="FFFF00"/>
                </a:highlight>
                <a:ea typeface="+mn-lt"/>
                <a:cs typeface="+mn-lt"/>
              </a:rPr>
              <a:t>. </a:t>
            </a:r>
            <a:r>
              <a:rPr lang="en-US" sz="2200" dirty="0" err="1">
                <a:highlight>
                  <a:srgbClr val="FFFF00"/>
                </a:highlight>
                <a:ea typeface="+mn-lt"/>
                <a:cs typeface="+mn-lt"/>
              </a:rPr>
              <a:t>Дао</a:t>
            </a:r>
            <a:r>
              <a:rPr lang="en-US" sz="2200" dirty="0">
                <a:highlight>
                  <a:srgbClr val="FFFF00"/>
                </a:highlight>
                <a:ea typeface="+mn-lt"/>
                <a:cs typeface="+mn-lt"/>
              </a:rPr>
              <a:t> </a:t>
            </a:r>
            <a:r>
              <a:rPr lang="en-US" sz="2200" dirty="0" err="1">
                <a:highlight>
                  <a:srgbClr val="FFFF00"/>
                </a:highlight>
                <a:ea typeface="+mn-lt"/>
                <a:cs typeface="+mn-lt"/>
              </a:rPr>
              <a:t>сам</a:t>
            </a:r>
            <a:r>
              <a:rPr lang="en-US" sz="2200" dirty="0">
                <a:highlight>
                  <a:srgbClr val="FFFF00"/>
                </a:highlight>
                <a:ea typeface="+mn-lt"/>
                <a:cs typeface="+mn-lt"/>
              </a:rPr>
              <a:t> </a:t>
            </a:r>
            <a:r>
              <a:rPr lang="en-US" sz="2200" dirty="0" err="1">
                <a:highlight>
                  <a:srgbClr val="FFFF00"/>
                </a:highlight>
                <a:ea typeface="+mn-lt"/>
                <a:cs typeface="+mn-lt"/>
              </a:rPr>
              <a:t>ти</a:t>
            </a:r>
            <a:r>
              <a:rPr lang="en-US" sz="2200" dirty="0">
                <a:highlight>
                  <a:srgbClr val="FFFF00"/>
                </a:highlight>
                <a:ea typeface="+mn-lt"/>
                <a:cs typeface="+mn-lt"/>
              </a:rPr>
              <a:t> </a:t>
            </a:r>
            <a:r>
              <a:rPr lang="en-US" sz="2200" dirty="0" err="1">
                <a:highlight>
                  <a:srgbClr val="FFFF00"/>
                </a:highlight>
                <a:ea typeface="+mn-lt"/>
                <a:cs typeface="+mn-lt"/>
              </a:rPr>
              <a:t>његов</a:t>
            </a:r>
            <a:r>
              <a:rPr lang="en-US" sz="2200" dirty="0">
                <a:highlight>
                  <a:srgbClr val="FFFF00"/>
                </a:highlight>
                <a:ea typeface="+mn-lt"/>
                <a:cs typeface="+mn-lt"/>
              </a:rPr>
              <a:t> </a:t>
            </a:r>
            <a:r>
              <a:rPr lang="en-US" sz="2200" dirty="0" err="1">
                <a:highlight>
                  <a:srgbClr val="FFFF00"/>
                </a:highlight>
                <a:ea typeface="+mn-lt"/>
                <a:cs typeface="+mn-lt"/>
              </a:rPr>
              <a:t>дом</a:t>
            </a:r>
            <a:r>
              <a:rPr lang="en-US" sz="2200" dirty="0">
                <a:highlight>
                  <a:srgbClr val="FFFF00"/>
                </a:highlight>
                <a:ea typeface="+mn-lt"/>
                <a:cs typeface="+mn-lt"/>
              </a:rPr>
              <a:t>, </a:t>
            </a:r>
            <a:r>
              <a:rPr lang="en-US" sz="2200" dirty="0" err="1">
                <a:highlight>
                  <a:srgbClr val="FFFF00"/>
                </a:highlight>
                <a:ea typeface="+mn-lt"/>
                <a:cs typeface="+mn-lt"/>
              </a:rPr>
              <a:t>дао</a:t>
            </a:r>
            <a:r>
              <a:rPr lang="en-US" sz="2200" dirty="0">
                <a:highlight>
                  <a:srgbClr val="FFFF00"/>
                </a:highlight>
                <a:ea typeface="+mn-lt"/>
                <a:cs typeface="+mn-lt"/>
              </a:rPr>
              <a:t> </a:t>
            </a:r>
            <a:r>
              <a:rPr lang="en-US" sz="2200" dirty="0" err="1">
                <a:highlight>
                  <a:srgbClr val="FFFF00"/>
                </a:highlight>
                <a:ea typeface="+mn-lt"/>
                <a:cs typeface="+mn-lt"/>
              </a:rPr>
              <a:t>сам</a:t>
            </a:r>
            <a:r>
              <a:rPr lang="en-US" sz="2200" dirty="0">
                <a:highlight>
                  <a:srgbClr val="FFFF00"/>
                </a:highlight>
                <a:ea typeface="+mn-lt"/>
                <a:cs typeface="+mn-lt"/>
              </a:rPr>
              <a:t> </a:t>
            </a:r>
            <a:r>
              <a:rPr lang="en-US" sz="2200" dirty="0" err="1">
                <a:highlight>
                  <a:srgbClr val="FFFF00"/>
                </a:highlight>
                <a:ea typeface="+mn-lt"/>
                <a:cs typeface="+mn-lt"/>
              </a:rPr>
              <a:t>ти</a:t>
            </a:r>
            <a:r>
              <a:rPr lang="en-US" sz="2200" dirty="0">
                <a:highlight>
                  <a:srgbClr val="FFFF00"/>
                </a:highlight>
                <a:ea typeface="+mn-lt"/>
                <a:cs typeface="+mn-lt"/>
              </a:rPr>
              <a:t> </a:t>
            </a:r>
            <a:r>
              <a:rPr lang="en-US" sz="2200" dirty="0" err="1">
                <a:highlight>
                  <a:srgbClr val="FFFF00"/>
                </a:highlight>
                <a:ea typeface="+mn-lt"/>
                <a:cs typeface="+mn-lt"/>
              </a:rPr>
              <a:t>цело</a:t>
            </a:r>
            <a:r>
              <a:rPr lang="en-US" sz="2200" dirty="0">
                <a:highlight>
                  <a:srgbClr val="FFFF00"/>
                </a:highlight>
                <a:ea typeface="+mn-lt"/>
                <a:cs typeface="+mn-lt"/>
              </a:rPr>
              <a:t> </a:t>
            </a:r>
            <a:r>
              <a:rPr lang="en-US" sz="2200" dirty="0" err="1">
                <a:highlight>
                  <a:srgbClr val="FFFF00"/>
                </a:highlight>
                <a:ea typeface="+mn-lt"/>
                <a:cs typeface="+mn-lt"/>
              </a:rPr>
              <a:t>царство</a:t>
            </a:r>
            <a:r>
              <a:rPr lang="en-US" sz="2200" dirty="0">
                <a:highlight>
                  <a:srgbClr val="FFFF00"/>
                </a:highlight>
                <a:ea typeface="+mn-lt"/>
                <a:cs typeface="+mn-lt"/>
              </a:rPr>
              <a:t>, </a:t>
            </a:r>
            <a:r>
              <a:rPr lang="en-US" sz="2200" dirty="0" err="1">
                <a:highlight>
                  <a:srgbClr val="FFFF00"/>
                </a:highlight>
                <a:ea typeface="+mn-lt"/>
                <a:cs typeface="+mn-lt"/>
              </a:rPr>
              <a:t>но</a:t>
            </a:r>
            <a:r>
              <a:rPr lang="en-US" sz="2200" dirty="0">
                <a:highlight>
                  <a:srgbClr val="FFFF00"/>
                </a:highlight>
                <a:ea typeface="+mn-lt"/>
                <a:cs typeface="+mn-lt"/>
              </a:rPr>
              <a:t>, </a:t>
            </a:r>
            <a:r>
              <a:rPr lang="en-US" sz="2200" dirty="0" err="1">
                <a:highlight>
                  <a:srgbClr val="FFFF00"/>
                </a:highlight>
                <a:ea typeface="+mn-lt"/>
                <a:cs typeface="+mn-lt"/>
              </a:rPr>
              <a:t>ако</a:t>
            </a:r>
            <a:r>
              <a:rPr lang="en-US" sz="2200" dirty="0">
                <a:highlight>
                  <a:srgbClr val="FFFF00"/>
                </a:highlight>
                <a:ea typeface="+mn-lt"/>
                <a:cs typeface="+mn-lt"/>
              </a:rPr>
              <a:t> </a:t>
            </a:r>
            <a:r>
              <a:rPr lang="en-US" sz="2200" dirty="0" err="1">
                <a:highlight>
                  <a:srgbClr val="FFFF00"/>
                </a:highlight>
                <a:ea typeface="+mn-lt"/>
                <a:cs typeface="+mn-lt"/>
              </a:rPr>
              <a:t>је</a:t>
            </a:r>
            <a:r>
              <a:rPr lang="en-US" sz="2200" dirty="0">
                <a:highlight>
                  <a:srgbClr val="FFFF00"/>
                </a:highlight>
                <a:ea typeface="+mn-lt"/>
                <a:cs typeface="+mn-lt"/>
              </a:rPr>
              <a:t> </a:t>
            </a:r>
            <a:r>
              <a:rPr lang="en-US" sz="2200" dirty="0" err="1">
                <a:highlight>
                  <a:srgbClr val="FFFF00"/>
                </a:highlight>
                <a:ea typeface="+mn-lt"/>
                <a:cs typeface="+mn-lt"/>
              </a:rPr>
              <a:t>то</a:t>
            </a:r>
            <a:r>
              <a:rPr lang="en-US" sz="2200" dirty="0">
                <a:highlight>
                  <a:srgbClr val="FFFF00"/>
                </a:highlight>
                <a:ea typeface="+mn-lt"/>
                <a:cs typeface="+mn-lt"/>
              </a:rPr>
              <a:t> </a:t>
            </a:r>
            <a:r>
              <a:rPr lang="en-US" sz="2200" dirty="0" err="1">
                <a:highlight>
                  <a:srgbClr val="FFFF00"/>
                </a:highlight>
                <a:ea typeface="+mn-lt"/>
                <a:cs typeface="+mn-lt"/>
              </a:rPr>
              <a:t>мало</a:t>
            </a:r>
            <a:r>
              <a:rPr lang="en-US" sz="2200" dirty="0">
                <a:highlight>
                  <a:srgbClr val="FFFF00"/>
                </a:highlight>
                <a:ea typeface="+mn-lt"/>
                <a:cs typeface="+mn-lt"/>
              </a:rPr>
              <a:t>, </a:t>
            </a:r>
            <a:r>
              <a:rPr lang="en-US" sz="2200" dirty="0" err="1">
                <a:highlight>
                  <a:srgbClr val="FFFF00"/>
                </a:highlight>
                <a:ea typeface="+mn-lt"/>
                <a:cs typeface="+mn-lt"/>
              </a:rPr>
              <a:t>још</a:t>
            </a:r>
            <a:r>
              <a:rPr lang="en-US" sz="2200" dirty="0">
                <a:highlight>
                  <a:srgbClr val="FFFF00"/>
                </a:highlight>
                <a:ea typeface="+mn-lt"/>
                <a:cs typeface="+mn-lt"/>
              </a:rPr>
              <a:t> </a:t>
            </a:r>
            <a:r>
              <a:rPr lang="en-US" sz="2200" dirty="0" err="1">
                <a:highlight>
                  <a:srgbClr val="FFFF00"/>
                </a:highlight>
                <a:ea typeface="+mn-lt"/>
                <a:cs typeface="+mn-lt"/>
              </a:rPr>
              <a:t>бих</a:t>
            </a:r>
            <a:r>
              <a:rPr lang="en-US" sz="2200" dirty="0">
                <a:highlight>
                  <a:srgbClr val="FFFF00"/>
                </a:highlight>
                <a:ea typeface="+mn-lt"/>
                <a:cs typeface="+mn-lt"/>
              </a:rPr>
              <a:t> </a:t>
            </a:r>
            <a:r>
              <a:rPr lang="en-US" sz="2200" dirty="0" err="1">
                <a:highlight>
                  <a:srgbClr val="FFFF00"/>
                </a:highlight>
                <a:ea typeface="+mn-lt"/>
                <a:cs typeface="+mn-lt"/>
              </a:rPr>
              <a:t>ти</a:t>
            </a:r>
            <a:r>
              <a:rPr lang="en-US" sz="2200" dirty="0">
                <a:highlight>
                  <a:srgbClr val="FFFF00"/>
                </a:highlight>
                <a:ea typeface="+mn-lt"/>
                <a:cs typeface="+mn-lt"/>
              </a:rPr>
              <a:t> </a:t>
            </a:r>
            <a:r>
              <a:rPr lang="en-US" sz="2200" dirty="0" err="1">
                <a:highlight>
                  <a:srgbClr val="FFFF00"/>
                </a:highlight>
                <a:ea typeface="+mn-lt"/>
                <a:cs typeface="+mn-lt"/>
              </a:rPr>
              <a:t>дао</a:t>
            </a:r>
            <a:r>
              <a:rPr lang="en-US" sz="2200" dirty="0">
                <a:highlight>
                  <a:srgbClr val="FFFF00"/>
                </a:highlight>
                <a:ea typeface="+mn-lt"/>
                <a:cs typeface="+mn-lt"/>
              </a:rPr>
              <a:t>. </a:t>
            </a:r>
            <a:r>
              <a:rPr lang="en-US" sz="2200" dirty="0" err="1">
                <a:highlight>
                  <a:srgbClr val="FFFF00"/>
                </a:highlight>
                <a:ea typeface="+mn-lt"/>
                <a:cs typeface="+mn-lt"/>
              </a:rPr>
              <a:t>Зашто</a:t>
            </a:r>
            <a:r>
              <a:rPr lang="en-US" sz="2200" dirty="0">
                <a:highlight>
                  <a:srgbClr val="FFFF00"/>
                </a:highlight>
                <a:ea typeface="+mn-lt"/>
                <a:cs typeface="+mn-lt"/>
              </a:rPr>
              <a:t> </a:t>
            </a:r>
            <a:r>
              <a:rPr lang="en-US" sz="2200" dirty="0" err="1">
                <a:highlight>
                  <a:srgbClr val="FFFF00"/>
                </a:highlight>
                <a:ea typeface="+mn-lt"/>
                <a:cs typeface="+mn-lt"/>
              </a:rPr>
              <a:t>си</a:t>
            </a:r>
            <a:r>
              <a:rPr lang="en-US" sz="2200" dirty="0">
                <a:highlight>
                  <a:srgbClr val="FFFF00"/>
                </a:highlight>
                <a:ea typeface="+mn-lt"/>
                <a:cs typeface="+mn-lt"/>
              </a:rPr>
              <a:t> </a:t>
            </a:r>
            <a:r>
              <a:rPr lang="en-US" sz="2200" dirty="0" err="1">
                <a:highlight>
                  <a:srgbClr val="FFFF00"/>
                </a:highlight>
                <a:ea typeface="+mn-lt"/>
                <a:cs typeface="+mn-lt"/>
              </a:rPr>
              <a:t>презрео</a:t>
            </a:r>
            <a:r>
              <a:rPr lang="en-US" sz="2200" dirty="0">
                <a:highlight>
                  <a:srgbClr val="FFFF00"/>
                </a:highlight>
                <a:ea typeface="+mn-lt"/>
                <a:cs typeface="+mn-lt"/>
              </a:rPr>
              <a:t> </a:t>
            </a:r>
            <a:r>
              <a:rPr lang="en-US" sz="2200" dirty="0" err="1">
                <a:highlight>
                  <a:srgbClr val="FFFF00"/>
                </a:highlight>
                <a:ea typeface="+mn-lt"/>
                <a:cs typeface="+mn-lt"/>
              </a:rPr>
              <a:t>моју</a:t>
            </a:r>
            <a:r>
              <a:rPr lang="en-US" sz="2200" dirty="0">
                <a:highlight>
                  <a:srgbClr val="FFFF00"/>
                </a:highlight>
                <a:ea typeface="+mn-lt"/>
                <a:cs typeface="+mn-lt"/>
              </a:rPr>
              <a:t> </a:t>
            </a:r>
            <a:r>
              <a:rPr lang="en-US" sz="2200" dirty="0" err="1">
                <a:highlight>
                  <a:srgbClr val="FFFF00"/>
                </a:highlight>
                <a:ea typeface="+mn-lt"/>
                <a:cs typeface="+mn-lt"/>
              </a:rPr>
              <a:t>реч</a:t>
            </a:r>
            <a:r>
              <a:rPr lang="en-US" sz="2200" dirty="0">
                <a:highlight>
                  <a:srgbClr val="FFFF00"/>
                </a:highlight>
                <a:ea typeface="+mn-lt"/>
                <a:cs typeface="+mn-lt"/>
              </a:rPr>
              <a:t> и </a:t>
            </a:r>
            <a:r>
              <a:rPr lang="en-US" sz="2200" dirty="0" err="1">
                <a:highlight>
                  <a:srgbClr val="FFFF00"/>
                </a:highlight>
                <a:ea typeface="+mn-lt"/>
                <a:cs typeface="+mn-lt"/>
              </a:rPr>
              <a:t>учинио</a:t>
            </a:r>
            <a:r>
              <a:rPr lang="en-US" sz="2200" dirty="0">
                <a:highlight>
                  <a:srgbClr val="FFFF00"/>
                </a:highlight>
                <a:ea typeface="+mn-lt"/>
                <a:cs typeface="+mn-lt"/>
              </a:rPr>
              <a:t> </a:t>
            </a:r>
            <a:r>
              <a:rPr lang="en-US" sz="2200" dirty="0" err="1">
                <a:highlight>
                  <a:srgbClr val="FFFF00"/>
                </a:highlight>
                <a:ea typeface="+mn-lt"/>
                <a:cs typeface="+mn-lt"/>
              </a:rPr>
              <a:t>зло</a:t>
            </a:r>
            <a:r>
              <a:rPr lang="en-US" sz="2200" dirty="0">
                <a:highlight>
                  <a:srgbClr val="FFFF00"/>
                </a:highlight>
                <a:ea typeface="+mn-lt"/>
                <a:cs typeface="+mn-lt"/>
              </a:rPr>
              <a:t>? </a:t>
            </a:r>
            <a:r>
              <a:rPr lang="en-US" sz="2200" dirty="0" err="1">
                <a:highlight>
                  <a:srgbClr val="FFFF00"/>
                </a:highlight>
                <a:ea typeface="+mn-lt"/>
                <a:cs typeface="+mn-lt"/>
              </a:rPr>
              <a:t>Убио</a:t>
            </a:r>
            <a:r>
              <a:rPr lang="en-US" sz="2200" dirty="0">
                <a:highlight>
                  <a:srgbClr val="FFFF00"/>
                </a:highlight>
                <a:ea typeface="+mn-lt"/>
                <a:cs typeface="+mn-lt"/>
              </a:rPr>
              <a:t> </a:t>
            </a:r>
            <a:r>
              <a:rPr lang="en-US" sz="2200" dirty="0" err="1">
                <a:highlight>
                  <a:srgbClr val="FFFF00"/>
                </a:highlight>
                <a:ea typeface="+mn-lt"/>
                <a:cs typeface="+mn-lt"/>
              </a:rPr>
              <a:t>си</a:t>
            </a:r>
            <a:r>
              <a:rPr lang="en-US" sz="2200" dirty="0">
                <a:highlight>
                  <a:srgbClr val="FFFF00"/>
                </a:highlight>
                <a:ea typeface="+mn-lt"/>
                <a:cs typeface="+mn-lt"/>
              </a:rPr>
              <a:t> </a:t>
            </a:r>
            <a:r>
              <a:rPr lang="en-US" sz="2200" dirty="0" err="1">
                <a:highlight>
                  <a:srgbClr val="FFFF00"/>
                </a:highlight>
                <a:ea typeface="+mn-lt"/>
                <a:cs typeface="+mn-lt"/>
              </a:rPr>
              <a:t>мога</a:t>
            </a:r>
            <a:r>
              <a:rPr lang="en-US" sz="2200" dirty="0">
                <a:highlight>
                  <a:srgbClr val="FFFF00"/>
                </a:highlight>
                <a:ea typeface="+mn-lt"/>
                <a:cs typeface="+mn-lt"/>
              </a:rPr>
              <a:t> </a:t>
            </a:r>
            <a:r>
              <a:rPr lang="en-US" sz="2200" dirty="0" err="1">
                <a:highlight>
                  <a:srgbClr val="FFFF00"/>
                </a:highlight>
                <a:ea typeface="+mn-lt"/>
                <a:cs typeface="+mn-lt"/>
              </a:rPr>
              <a:t>слугу</a:t>
            </a:r>
            <a:r>
              <a:rPr lang="en-US" sz="2200" dirty="0">
                <a:highlight>
                  <a:srgbClr val="FFFF00"/>
                </a:highlight>
                <a:ea typeface="+mn-lt"/>
                <a:cs typeface="+mn-lt"/>
              </a:rPr>
              <a:t> </a:t>
            </a:r>
            <a:r>
              <a:rPr lang="en-US" sz="2200" dirty="0" err="1">
                <a:highlight>
                  <a:srgbClr val="FFFF00"/>
                </a:highlight>
                <a:ea typeface="+mn-lt"/>
                <a:cs typeface="+mn-lt"/>
              </a:rPr>
              <a:t>Урију</a:t>
            </a:r>
            <a:r>
              <a:rPr lang="en-US" sz="2200" dirty="0">
                <a:highlight>
                  <a:srgbClr val="FFFF00"/>
                </a:highlight>
                <a:ea typeface="+mn-lt"/>
                <a:cs typeface="+mn-lt"/>
              </a:rPr>
              <a:t>, </a:t>
            </a:r>
            <a:r>
              <a:rPr lang="en-US" sz="2200" dirty="0" err="1">
                <a:highlight>
                  <a:srgbClr val="FFFF00"/>
                </a:highlight>
                <a:ea typeface="+mn-lt"/>
                <a:cs typeface="+mn-lt"/>
              </a:rPr>
              <a:t>ти</a:t>
            </a:r>
            <a:r>
              <a:rPr lang="en-US" sz="2200" dirty="0">
                <a:highlight>
                  <a:srgbClr val="FFFF00"/>
                </a:highlight>
                <a:ea typeface="+mn-lt"/>
                <a:cs typeface="+mn-lt"/>
              </a:rPr>
              <a:t> </a:t>
            </a:r>
            <a:r>
              <a:rPr lang="en-US" sz="2200" dirty="0" err="1">
                <a:highlight>
                  <a:srgbClr val="FFFF00"/>
                </a:highlight>
                <a:ea typeface="+mn-lt"/>
                <a:cs typeface="+mn-lt"/>
              </a:rPr>
              <a:t>си</a:t>
            </a:r>
            <a:r>
              <a:rPr lang="en-US" sz="2200" dirty="0">
                <a:highlight>
                  <a:srgbClr val="FFFF00"/>
                </a:highlight>
                <a:ea typeface="+mn-lt"/>
                <a:cs typeface="+mn-lt"/>
              </a:rPr>
              <a:t> </a:t>
            </a:r>
            <a:r>
              <a:rPr lang="en-US" sz="2200" dirty="0" err="1">
                <a:highlight>
                  <a:srgbClr val="FFFF00"/>
                </a:highlight>
                <a:ea typeface="+mn-lt"/>
                <a:cs typeface="+mn-lt"/>
              </a:rPr>
              <a:t>га</a:t>
            </a:r>
            <a:r>
              <a:rPr lang="en-US" sz="2200" dirty="0">
                <a:highlight>
                  <a:srgbClr val="FFFF00"/>
                </a:highlight>
                <a:ea typeface="+mn-lt"/>
                <a:cs typeface="+mn-lt"/>
              </a:rPr>
              <a:t> </a:t>
            </a:r>
            <a:r>
              <a:rPr lang="en-US" sz="2200" dirty="0" err="1">
                <a:highlight>
                  <a:srgbClr val="FFFF00"/>
                </a:highlight>
                <a:ea typeface="+mn-lt"/>
                <a:cs typeface="+mn-lt"/>
              </a:rPr>
              <a:t>убио</a:t>
            </a:r>
            <a:r>
              <a:rPr lang="en-US" sz="2200" dirty="0">
                <a:highlight>
                  <a:srgbClr val="FFFF00"/>
                </a:highlight>
                <a:ea typeface="+mn-lt"/>
                <a:cs typeface="+mn-lt"/>
              </a:rPr>
              <a:t> </a:t>
            </a:r>
            <a:r>
              <a:rPr lang="en-US" sz="2200" dirty="0" err="1">
                <a:highlight>
                  <a:srgbClr val="FFFF00"/>
                </a:highlight>
                <a:ea typeface="+mn-lt"/>
                <a:cs typeface="+mn-lt"/>
              </a:rPr>
              <a:t>мачем</a:t>
            </a:r>
            <a:r>
              <a:rPr lang="en-US" sz="2200" dirty="0">
                <a:highlight>
                  <a:srgbClr val="FFFF00"/>
                </a:highlight>
                <a:ea typeface="+mn-lt"/>
                <a:cs typeface="+mn-lt"/>
              </a:rPr>
              <a:t> </a:t>
            </a:r>
            <a:r>
              <a:rPr lang="en-US" sz="2200" dirty="0" err="1">
                <a:highlight>
                  <a:srgbClr val="FFFF00"/>
                </a:highlight>
                <a:ea typeface="+mn-lt"/>
                <a:cs typeface="+mn-lt"/>
              </a:rPr>
              <a:t>Амонаца</a:t>
            </a:r>
            <a:r>
              <a:rPr lang="en-US" sz="2200" dirty="0">
                <a:highlight>
                  <a:srgbClr val="FFFF00"/>
                </a:highlight>
                <a:ea typeface="+mn-lt"/>
                <a:cs typeface="+mn-lt"/>
              </a:rPr>
              <a:t>. И </a:t>
            </a:r>
            <a:r>
              <a:rPr lang="en-US" sz="2200" dirty="0" err="1">
                <a:highlight>
                  <a:srgbClr val="FFFF00"/>
                </a:highlight>
                <a:ea typeface="+mn-lt"/>
                <a:cs typeface="+mn-lt"/>
              </a:rPr>
              <a:t>због</a:t>
            </a:r>
            <a:r>
              <a:rPr lang="en-US" sz="2200" dirty="0">
                <a:highlight>
                  <a:srgbClr val="FFFF00"/>
                </a:highlight>
                <a:ea typeface="+mn-lt"/>
                <a:cs typeface="+mn-lt"/>
              </a:rPr>
              <a:t> </a:t>
            </a:r>
            <a:r>
              <a:rPr lang="en-US" sz="2200" dirty="0" err="1">
                <a:highlight>
                  <a:srgbClr val="FFFF00"/>
                </a:highlight>
                <a:ea typeface="+mn-lt"/>
                <a:cs typeface="+mn-lt"/>
              </a:rPr>
              <a:t>тога</a:t>
            </a:r>
            <a:r>
              <a:rPr lang="en-US" sz="2200" dirty="0">
                <a:highlight>
                  <a:srgbClr val="FFFF00"/>
                </a:highlight>
                <a:ea typeface="+mn-lt"/>
                <a:cs typeface="+mn-lt"/>
              </a:rPr>
              <a:t>, </a:t>
            </a:r>
            <a:r>
              <a:rPr lang="en-US" sz="2200" dirty="0" err="1">
                <a:highlight>
                  <a:srgbClr val="FFFF00"/>
                </a:highlight>
                <a:ea typeface="+mn-lt"/>
                <a:cs typeface="+mn-lt"/>
              </a:rPr>
              <a:t>кажем</a:t>
            </a:r>
            <a:r>
              <a:rPr lang="en-US" sz="2200" dirty="0">
                <a:highlight>
                  <a:srgbClr val="FFFF00"/>
                </a:highlight>
                <a:ea typeface="+mn-lt"/>
                <a:cs typeface="+mn-lt"/>
              </a:rPr>
              <a:t> </a:t>
            </a:r>
            <a:r>
              <a:rPr lang="en-US" sz="2200" dirty="0" err="1">
                <a:highlight>
                  <a:srgbClr val="FFFF00"/>
                </a:highlight>
                <a:ea typeface="+mn-lt"/>
                <a:cs typeface="+mn-lt"/>
              </a:rPr>
              <a:t>ти</a:t>
            </a:r>
            <a:r>
              <a:rPr lang="en-US" sz="2200" dirty="0">
                <a:highlight>
                  <a:srgbClr val="FFFF00"/>
                </a:highlight>
                <a:ea typeface="+mn-lt"/>
                <a:cs typeface="+mn-lt"/>
              </a:rPr>
              <a:t>,  </a:t>
            </a:r>
            <a:r>
              <a:rPr lang="en-US" sz="2200" dirty="0" err="1">
                <a:highlight>
                  <a:srgbClr val="FFFF00"/>
                </a:highlight>
                <a:ea typeface="+mn-lt"/>
                <a:cs typeface="+mn-lt"/>
              </a:rPr>
              <a:t>до</a:t>
            </a:r>
            <a:r>
              <a:rPr lang="en-US" sz="2200" dirty="0">
                <a:highlight>
                  <a:srgbClr val="FFFF00"/>
                </a:highlight>
                <a:ea typeface="+mn-lt"/>
                <a:cs typeface="+mn-lt"/>
              </a:rPr>
              <a:t> </a:t>
            </a:r>
            <a:r>
              <a:rPr lang="en-US" sz="2200" dirty="0" err="1">
                <a:highlight>
                  <a:srgbClr val="FFFF00"/>
                </a:highlight>
                <a:ea typeface="+mn-lt"/>
                <a:cs typeface="+mn-lt"/>
              </a:rPr>
              <a:t>краја</a:t>
            </a:r>
            <a:r>
              <a:rPr lang="en-US" sz="2200" dirty="0">
                <a:highlight>
                  <a:srgbClr val="FFFF00"/>
                </a:highlight>
                <a:ea typeface="+mn-lt"/>
                <a:cs typeface="+mn-lt"/>
              </a:rPr>
              <a:t> </a:t>
            </a:r>
            <a:r>
              <a:rPr lang="en-US" sz="2200" dirty="0" err="1">
                <a:highlight>
                  <a:srgbClr val="FFFF00"/>
                </a:highlight>
                <a:ea typeface="+mn-lt"/>
                <a:cs typeface="+mn-lt"/>
              </a:rPr>
              <a:t>живота</a:t>
            </a:r>
            <a:r>
              <a:rPr lang="en-US" sz="2200" dirty="0">
                <a:highlight>
                  <a:srgbClr val="FFFF00"/>
                </a:highlight>
                <a:ea typeface="+mn-lt"/>
                <a:cs typeface="+mn-lt"/>
              </a:rPr>
              <a:t> </a:t>
            </a:r>
            <a:r>
              <a:rPr lang="en-US" sz="2200" dirty="0" err="1">
                <a:highlight>
                  <a:srgbClr val="FFFF00"/>
                </a:highlight>
                <a:ea typeface="+mn-lt"/>
                <a:cs typeface="+mn-lt"/>
              </a:rPr>
              <a:t>нећеш</a:t>
            </a:r>
            <a:r>
              <a:rPr lang="en-US" sz="2200" dirty="0">
                <a:highlight>
                  <a:srgbClr val="FFFF00"/>
                </a:highlight>
                <a:ea typeface="+mn-lt"/>
                <a:cs typeface="+mn-lt"/>
              </a:rPr>
              <a:t> </a:t>
            </a:r>
            <a:r>
              <a:rPr lang="en-US" sz="2200" dirty="0" err="1">
                <a:highlight>
                  <a:srgbClr val="FFFF00"/>
                </a:highlight>
                <a:ea typeface="+mn-lt"/>
                <a:cs typeface="+mn-lt"/>
              </a:rPr>
              <a:t>одморити</a:t>
            </a:r>
            <a:r>
              <a:rPr lang="en-US" sz="2200" dirty="0">
                <a:highlight>
                  <a:srgbClr val="FFFF00"/>
                </a:highlight>
                <a:ea typeface="+mn-lt"/>
                <a:cs typeface="+mn-lt"/>
              </a:rPr>
              <a:t> </a:t>
            </a:r>
            <a:r>
              <a:rPr lang="en-US" sz="2200" dirty="0" err="1">
                <a:highlight>
                  <a:srgbClr val="FFFF00"/>
                </a:highlight>
                <a:ea typeface="+mn-lt"/>
                <a:cs typeface="+mn-lt"/>
              </a:rPr>
              <a:t>од</a:t>
            </a:r>
            <a:r>
              <a:rPr lang="en-US" sz="2200" dirty="0">
                <a:highlight>
                  <a:srgbClr val="FFFF00"/>
                </a:highlight>
                <a:ea typeface="+mn-lt"/>
                <a:cs typeface="+mn-lt"/>
              </a:rPr>
              <a:t> </a:t>
            </a:r>
            <a:r>
              <a:rPr lang="en-US" sz="2200" dirty="0" err="1">
                <a:highlight>
                  <a:srgbClr val="FFFF00"/>
                </a:highlight>
                <a:ea typeface="+mn-lt"/>
                <a:cs typeface="+mn-lt"/>
              </a:rPr>
              <a:t>мача</a:t>
            </a:r>
            <a:r>
              <a:rPr lang="en-US" sz="2200" dirty="0">
                <a:highlight>
                  <a:srgbClr val="FFFF00"/>
                </a:highlight>
                <a:ea typeface="+mn-lt"/>
                <a:cs typeface="+mn-lt"/>
              </a:rPr>
              <a:t>. “</a:t>
            </a:r>
          </a:p>
          <a:p>
            <a:pPr marL="0" indent="0">
              <a:buNone/>
            </a:pPr>
            <a:endParaRPr lang="en-US" sz="2200">
              <a:cs typeface="Calibri"/>
            </a:endParaRPr>
          </a:p>
        </p:txBody>
      </p:sp>
    </p:spTree>
    <p:extLst>
      <p:ext uri="{BB962C8B-B14F-4D97-AF65-F5344CB8AC3E}">
        <p14:creationId xmlns:p14="http://schemas.microsoft.com/office/powerpoint/2010/main" val="4234840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0">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EF2749-6ECB-4EEE-9E02-DF6DB0F03954}"/>
              </a:ext>
            </a:extLst>
          </p:cNvPr>
          <p:cNvSpPr>
            <a:spLocks noGrp="1"/>
          </p:cNvSpPr>
          <p:nvPr>
            <p:ph type="title"/>
          </p:nvPr>
        </p:nvSpPr>
        <p:spPr>
          <a:xfrm>
            <a:off x="838199" y="548464"/>
            <a:ext cx="3807187" cy="2228074"/>
          </a:xfrm>
        </p:spPr>
        <p:txBody>
          <a:bodyPr>
            <a:normAutofit/>
          </a:bodyPr>
          <a:lstStyle/>
          <a:p>
            <a:r>
              <a:rPr lang="en-US" sz="3100" dirty="0" err="1">
                <a:ea typeface="+mj-lt"/>
                <a:cs typeface="+mj-lt"/>
              </a:rPr>
              <a:t>Давид</a:t>
            </a:r>
            <a:r>
              <a:rPr lang="en-US" sz="3100" dirty="0">
                <a:ea typeface="+mj-lt"/>
                <a:cs typeface="+mj-lt"/>
              </a:rPr>
              <a:t> </a:t>
            </a:r>
            <a:r>
              <a:rPr lang="en-US" sz="3100" dirty="0" err="1">
                <a:ea typeface="+mj-lt"/>
                <a:cs typeface="+mj-lt"/>
              </a:rPr>
              <a:t>се</a:t>
            </a:r>
            <a:r>
              <a:rPr lang="en-US" sz="3100" dirty="0">
                <a:ea typeface="+mj-lt"/>
                <a:cs typeface="+mj-lt"/>
              </a:rPr>
              <a:t> </a:t>
            </a:r>
            <a:r>
              <a:rPr lang="en-US" sz="3100" dirty="0" err="1">
                <a:ea typeface="+mj-lt"/>
                <a:cs typeface="+mj-lt"/>
              </a:rPr>
              <a:t>покаја</a:t>
            </a:r>
            <a:r>
              <a:rPr lang="en-US" sz="3100" dirty="0">
                <a:ea typeface="+mj-lt"/>
                <a:cs typeface="+mj-lt"/>
              </a:rPr>
              <a:t> </a:t>
            </a:r>
            <a:r>
              <a:rPr lang="en-US" sz="3100" dirty="0" err="1">
                <a:ea typeface="+mj-lt"/>
                <a:cs typeface="+mj-lt"/>
              </a:rPr>
              <a:t>због</a:t>
            </a:r>
            <a:r>
              <a:rPr lang="en-US" sz="3100" dirty="0">
                <a:ea typeface="+mj-lt"/>
                <a:cs typeface="+mj-lt"/>
              </a:rPr>
              <a:t> </a:t>
            </a:r>
            <a:r>
              <a:rPr lang="en-US" sz="3100" dirty="0" err="1">
                <a:ea typeface="+mj-lt"/>
                <a:cs typeface="+mj-lt"/>
              </a:rPr>
              <a:t>греха</a:t>
            </a:r>
            <a:r>
              <a:rPr lang="en-US" sz="3100" dirty="0">
                <a:ea typeface="+mj-lt"/>
                <a:cs typeface="+mj-lt"/>
              </a:rPr>
              <a:t> и </a:t>
            </a:r>
            <a:r>
              <a:rPr lang="en-US" sz="3100" dirty="0" err="1">
                <a:ea typeface="+mj-lt"/>
                <a:cs typeface="+mj-lt"/>
              </a:rPr>
              <a:t>плакаше</a:t>
            </a:r>
            <a:r>
              <a:rPr lang="en-US" sz="3100" dirty="0">
                <a:ea typeface="+mj-lt"/>
                <a:cs typeface="+mj-lt"/>
              </a:rPr>
              <a:t> </a:t>
            </a:r>
            <a:r>
              <a:rPr lang="en-US" sz="3100" dirty="0" err="1">
                <a:ea typeface="+mj-lt"/>
                <a:cs typeface="+mj-lt"/>
              </a:rPr>
              <a:t>данима</a:t>
            </a:r>
            <a:r>
              <a:rPr lang="en-US" sz="3100" dirty="0">
                <a:ea typeface="+mj-lt"/>
                <a:cs typeface="+mj-lt"/>
              </a:rPr>
              <a:t>. О </a:t>
            </a:r>
            <a:r>
              <a:rPr lang="en-US" sz="3100" dirty="0" err="1">
                <a:ea typeface="+mj-lt"/>
                <a:cs typeface="+mj-lt"/>
              </a:rPr>
              <a:t>кајању</a:t>
            </a:r>
            <a:r>
              <a:rPr lang="en-US" sz="3100" dirty="0">
                <a:ea typeface="+mj-lt"/>
                <a:cs typeface="+mj-lt"/>
              </a:rPr>
              <a:t> </a:t>
            </a:r>
            <a:r>
              <a:rPr lang="en-US" sz="3100" dirty="0" err="1">
                <a:ea typeface="+mj-lt"/>
                <a:cs typeface="+mj-lt"/>
              </a:rPr>
              <a:t>говори</a:t>
            </a:r>
            <a:r>
              <a:rPr lang="en-US" sz="3100" dirty="0">
                <a:ea typeface="+mj-lt"/>
                <a:cs typeface="+mj-lt"/>
              </a:rPr>
              <a:t> </a:t>
            </a:r>
            <a:r>
              <a:rPr lang="en-US" sz="3100" dirty="0" err="1">
                <a:ea typeface="+mj-lt"/>
                <a:cs typeface="+mj-lt"/>
              </a:rPr>
              <a:t>његов</a:t>
            </a:r>
            <a:r>
              <a:rPr lang="en-US" sz="3100" dirty="0">
                <a:ea typeface="+mj-lt"/>
                <a:cs typeface="+mj-lt"/>
              </a:rPr>
              <a:t> </a:t>
            </a:r>
            <a:r>
              <a:rPr lang="en-US" sz="3100" dirty="0" err="1">
                <a:ea typeface="+mj-lt"/>
                <a:cs typeface="+mj-lt"/>
              </a:rPr>
              <a:t>педесети</a:t>
            </a:r>
            <a:r>
              <a:rPr lang="en-US" sz="3100" dirty="0">
                <a:ea typeface="+mj-lt"/>
                <a:cs typeface="+mj-lt"/>
              </a:rPr>
              <a:t> </a:t>
            </a:r>
            <a:r>
              <a:rPr lang="en-US" sz="3100" dirty="0" err="1">
                <a:ea typeface="+mj-lt"/>
                <a:cs typeface="+mj-lt"/>
              </a:rPr>
              <a:t>пслам</a:t>
            </a:r>
            <a:r>
              <a:rPr lang="en-US" sz="3100" dirty="0">
                <a:ea typeface="+mj-lt"/>
                <a:cs typeface="+mj-lt"/>
              </a:rPr>
              <a:t>.</a:t>
            </a:r>
            <a:endParaRPr lang="en-US" sz="3100" dirty="0"/>
          </a:p>
        </p:txBody>
      </p:sp>
      <p:pic>
        <p:nvPicPr>
          <p:cNvPr id="4" name="Picture 4" descr="A picture containing text&#10;&#10;Description automatically generated">
            <a:extLst>
              <a:ext uri="{FF2B5EF4-FFF2-40B4-BE49-F238E27FC236}">
                <a16:creationId xmlns:a16="http://schemas.microsoft.com/office/drawing/2014/main" id="{6A30382A-5A91-4787-B0EA-52352B37B086}"/>
              </a:ext>
            </a:extLst>
          </p:cNvPr>
          <p:cNvPicPr>
            <a:picLocks noChangeAspect="1"/>
          </p:cNvPicPr>
          <p:nvPr/>
        </p:nvPicPr>
        <p:blipFill rotWithShape="1">
          <a:blip r:embed="rId2"/>
          <a:srcRect t="10826" r="-1" b="6213"/>
          <a:stretch/>
        </p:blipFill>
        <p:spPr>
          <a:xfrm>
            <a:off x="5010386" y="10"/>
            <a:ext cx="7181613" cy="6857990"/>
          </a:xfrm>
          <a:prstGeom prst="rect">
            <a:avLst/>
          </a:prstGeom>
          <a:effectLst/>
        </p:spPr>
      </p:pic>
    </p:spTree>
    <p:extLst>
      <p:ext uri="{BB962C8B-B14F-4D97-AF65-F5344CB8AC3E}">
        <p14:creationId xmlns:p14="http://schemas.microsoft.com/office/powerpoint/2010/main" val="2880467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6C6BA2E-D10E-4F16-B3F4-1C0270124B4A}"/>
              </a:ext>
            </a:extLst>
          </p:cNvPr>
          <p:cNvSpPr>
            <a:spLocks noGrp="1"/>
          </p:cNvSpPr>
          <p:nvPr>
            <p:ph idx="1"/>
          </p:nvPr>
        </p:nvSpPr>
        <p:spPr>
          <a:xfrm>
            <a:off x="838201" y="1188071"/>
            <a:ext cx="3799425" cy="4917449"/>
          </a:xfrm>
        </p:spPr>
        <p:txBody>
          <a:bodyPr vert="horz" lIns="91440" tIns="45720" rIns="91440" bIns="45720" rtlCol="0" anchor="t">
            <a:noAutofit/>
          </a:bodyPr>
          <a:lstStyle/>
          <a:p>
            <a:pPr>
              <a:buNone/>
            </a:pPr>
            <a:r>
              <a:rPr lang="en-US" sz="2000" i="1" dirty="0" err="1">
                <a:latin typeface="Tahoma"/>
                <a:ea typeface="+mn-lt"/>
                <a:cs typeface="+mn-lt"/>
              </a:rPr>
              <a:t>Помилуј</a:t>
            </a:r>
            <a:r>
              <a:rPr lang="en-US" sz="2000" i="1" dirty="0">
                <a:latin typeface="Tahoma"/>
                <a:ea typeface="+mn-lt"/>
                <a:cs typeface="+mn-lt"/>
              </a:rPr>
              <a:t> </a:t>
            </a:r>
            <a:r>
              <a:rPr lang="en-US" sz="2000" i="1" dirty="0" err="1">
                <a:latin typeface="Tahoma"/>
                <a:ea typeface="+mn-lt"/>
                <a:cs typeface="+mn-lt"/>
              </a:rPr>
              <a:t>ме</a:t>
            </a:r>
            <a:r>
              <a:rPr lang="en-US" sz="2000" i="1" dirty="0">
                <a:latin typeface="Tahoma"/>
                <a:ea typeface="+mn-lt"/>
                <a:cs typeface="+mn-lt"/>
              </a:rPr>
              <a:t> </a:t>
            </a:r>
            <a:r>
              <a:rPr lang="en-US" sz="2000" i="1" dirty="0" err="1">
                <a:latin typeface="Tahoma"/>
                <a:ea typeface="+mn-lt"/>
                <a:cs typeface="+mn-lt"/>
              </a:rPr>
              <a:t>Боже</a:t>
            </a:r>
            <a:r>
              <a:rPr lang="en-US" sz="2000" i="1" dirty="0">
                <a:latin typeface="Tahoma"/>
                <a:ea typeface="+mn-lt"/>
                <a:cs typeface="+mn-lt"/>
              </a:rPr>
              <a:t>, </a:t>
            </a:r>
            <a:r>
              <a:rPr lang="en-US" sz="2000" i="1" dirty="0" err="1">
                <a:latin typeface="Tahoma"/>
                <a:ea typeface="+mn-lt"/>
                <a:cs typeface="+mn-lt"/>
              </a:rPr>
              <a:t>по</a:t>
            </a:r>
            <a:r>
              <a:rPr lang="en-US" sz="2000" i="1" dirty="0">
                <a:latin typeface="Tahoma"/>
                <a:ea typeface="+mn-lt"/>
                <a:cs typeface="+mn-lt"/>
              </a:rPr>
              <a:t> </a:t>
            </a:r>
            <a:r>
              <a:rPr lang="en-US" sz="2000" i="1" dirty="0" err="1">
                <a:latin typeface="Tahoma"/>
                <a:ea typeface="+mn-lt"/>
                <a:cs typeface="+mn-lt"/>
              </a:rPr>
              <a:t>великој</a:t>
            </a:r>
            <a:r>
              <a:rPr lang="en-US" sz="2000" i="1" dirty="0">
                <a:latin typeface="Tahoma"/>
                <a:ea typeface="+mn-lt"/>
                <a:cs typeface="+mn-lt"/>
              </a:rPr>
              <a:t> </a:t>
            </a:r>
            <a:r>
              <a:rPr lang="en-US" sz="2000" i="1" dirty="0" err="1">
                <a:latin typeface="Tahoma"/>
                <a:ea typeface="+mn-lt"/>
                <a:cs typeface="+mn-lt"/>
              </a:rPr>
              <a:t>милости</a:t>
            </a:r>
            <a:r>
              <a:rPr lang="en-US" sz="2000" i="1" dirty="0">
                <a:latin typeface="Tahoma"/>
                <a:ea typeface="+mn-lt"/>
                <a:cs typeface="+mn-lt"/>
              </a:rPr>
              <a:t> </a:t>
            </a:r>
            <a:r>
              <a:rPr lang="en-US" sz="2000" i="1" dirty="0" err="1">
                <a:latin typeface="Tahoma"/>
                <a:ea typeface="+mn-lt"/>
                <a:cs typeface="+mn-lt"/>
              </a:rPr>
              <a:t>Својој</a:t>
            </a:r>
            <a:endParaRPr lang="en-US" sz="2000" i="1" dirty="0" err="1">
              <a:latin typeface="Tahoma"/>
              <a:ea typeface="Tahoma"/>
              <a:cs typeface="Calibri"/>
            </a:endParaRPr>
          </a:p>
          <a:p>
            <a:pPr>
              <a:buNone/>
            </a:pPr>
            <a:r>
              <a:rPr lang="en-US" sz="2000" i="1" dirty="0">
                <a:latin typeface="Tahoma"/>
                <a:ea typeface="+mn-lt"/>
                <a:cs typeface="+mn-lt"/>
              </a:rPr>
              <a:t>и </a:t>
            </a:r>
            <a:r>
              <a:rPr lang="en-US" sz="2000" i="1" dirty="0" err="1">
                <a:latin typeface="Tahoma"/>
                <a:ea typeface="+mn-lt"/>
                <a:cs typeface="+mn-lt"/>
              </a:rPr>
              <a:t>по</a:t>
            </a:r>
            <a:r>
              <a:rPr lang="en-US" sz="2000" i="1" dirty="0">
                <a:latin typeface="Tahoma"/>
                <a:ea typeface="+mn-lt"/>
                <a:cs typeface="+mn-lt"/>
              </a:rPr>
              <a:t> </a:t>
            </a:r>
            <a:r>
              <a:rPr lang="en-US" sz="2000" i="1" dirty="0" err="1">
                <a:latin typeface="Tahoma"/>
                <a:ea typeface="+mn-lt"/>
                <a:cs typeface="+mn-lt"/>
              </a:rPr>
              <a:t>обиљу</a:t>
            </a:r>
            <a:r>
              <a:rPr lang="en-US" sz="2000" i="1" dirty="0">
                <a:latin typeface="Tahoma"/>
                <a:ea typeface="+mn-lt"/>
                <a:cs typeface="+mn-lt"/>
              </a:rPr>
              <a:t> </a:t>
            </a:r>
            <a:r>
              <a:rPr lang="en-US" sz="2000" i="1" dirty="0" err="1">
                <a:latin typeface="Tahoma"/>
                <a:ea typeface="+mn-lt"/>
                <a:cs typeface="+mn-lt"/>
              </a:rPr>
              <a:t>милосрђа</a:t>
            </a:r>
            <a:r>
              <a:rPr lang="en-US" sz="2000" i="1" dirty="0">
                <a:latin typeface="Tahoma"/>
                <a:ea typeface="+mn-lt"/>
                <a:cs typeface="+mn-lt"/>
              </a:rPr>
              <a:t> </a:t>
            </a:r>
            <a:r>
              <a:rPr lang="en-US" sz="2000" i="1" dirty="0" err="1">
                <a:latin typeface="Tahoma"/>
                <a:ea typeface="+mn-lt"/>
                <a:cs typeface="+mn-lt"/>
              </a:rPr>
              <a:t>Свога</a:t>
            </a:r>
            <a:r>
              <a:rPr lang="en-US" sz="2000" i="1" dirty="0">
                <a:latin typeface="Tahoma"/>
                <a:ea typeface="+mn-lt"/>
                <a:cs typeface="+mn-lt"/>
              </a:rPr>
              <a:t>,</a:t>
            </a:r>
            <a:endParaRPr lang="en-US" sz="2000" i="1" dirty="0">
              <a:latin typeface="Tahoma"/>
              <a:ea typeface="Tahoma"/>
              <a:cs typeface="Calibri"/>
            </a:endParaRPr>
          </a:p>
          <a:p>
            <a:pPr>
              <a:buNone/>
            </a:pPr>
            <a:r>
              <a:rPr lang="en-US" sz="2000" i="1" dirty="0" err="1">
                <a:latin typeface="Tahoma"/>
                <a:ea typeface="+mn-lt"/>
                <a:cs typeface="+mn-lt"/>
              </a:rPr>
              <a:t>очисти</a:t>
            </a:r>
            <a:r>
              <a:rPr lang="en-US" sz="2000" i="1" dirty="0">
                <a:latin typeface="Tahoma"/>
                <a:ea typeface="+mn-lt"/>
                <a:cs typeface="+mn-lt"/>
              </a:rPr>
              <a:t> </a:t>
            </a:r>
            <a:r>
              <a:rPr lang="en-US" sz="2000" i="1" dirty="0" err="1">
                <a:latin typeface="Tahoma"/>
                <a:ea typeface="+mn-lt"/>
                <a:cs typeface="+mn-lt"/>
              </a:rPr>
              <a:t>безакоње</a:t>
            </a:r>
            <a:r>
              <a:rPr lang="en-US" sz="2000" i="1" dirty="0">
                <a:latin typeface="Tahoma"/>
                <a:ea typeface="+mn-lt"/>
                <a:cs typeface="+mn-lt"/>
              </a:rPr>
              <a:t> </a:t>
            </a:r>
            <a:r>
              <a:rPr lang="en-US" sz="2000" i="1" dirty="0" err="1">
                <a:latin typeface="Tahoma"/>
                <a:ea typeface="+mn-lt"/>
                <a:cs typeface="+mn-lt"/>
              </a:rPr>
              <a:t>моје</a:t>
            </a:r>
            <a:r>
              <a:rPr lang="en-US" sz="2000" i="1" dirty="0">
                <a:latin typeface="Tahoma"/>
                <a:ea typeface="+mn-lt"/>
                <a:cs typeface="+mn-lt"/>
              </a:rPr>
              <a:t>.</a:t>
            </a:r>
            <a:endParaRPr lang="en-US" sz="2000" i="1" dirty="0">
              <a:latin typeface="Tahoma"/>
              <a:ea typeface="Tahoma"/>
              <a:cs typeface="Calibri"/>
            </a:endParaRPr>
          </a:p>
          <a:p>
            <a:pPr>
              <a:buNone/>
            </a:pPr>
            <a:r>
              <a:rPr lang="en-US" sz="2000" i="1" err="1">
                <a:latin typeface="Tahoma"/>
                <a:ea typeface="+mn-lt"/>
                <a:cs typeface="+mn-lt"/>
              </a:rPr>
              <a:t>Опери</a:t>
            </a:r>
            <a:r>
              <a:rPr lang="en-US" sz="2000" i="1" dirty="0">
                <a:latin typeface="Tahoma"/>
                <a:ea typeface="+mn-lt"/>
                <a:cs typeface="+mn-lt"/>
              </a:rPr>
              <a:t> </a:t>
            </a:r>
            <a:r>
              <a:rPr lang="en-US" sz="2000" i="1" err="1">
                <a:latin typeface="Tahoma"/>
                <a:ea typeface="+mn-lt"/>
                <a:cs typeface="+mn-lt"/>
              </a:rPr>
              <a:t>ме</a:t>
            </a:r>
            <a:r>
              <a:rPr lang="en-US" sz="2000" i="1" dirty="0">
                <a:latin typeface="Tahoma"/>
                <a:ea typeface="+mn-lt"/>
                <a:cs typeface="+mn-lt"/>
              </a:rPr>
              <a:t> </a:t>
            </a:r>
            <a:r>
              <a:rPr lang="en-US" sz="2000" i="1" err="1">
                <a:latin typeface="Tahoma"/>
                <a:ea typeface="+mn-lt"/>
                <a:cs typeface="+mn-lt"/>
              </a:rPr>
              <a:t>добро</a:t>
            </a:r>
            <a:r>
              <a:rPr lang="en-US" sz="2000" i="1" dirty="0">
                <a:latin typeface="Tahoma"/>
                <a:ea typeface="+mn-lt"/>
                <a:cs typeface="+mn-lt"/>
              </a:rPr>
              <a:t> </a:t>
            </a:r>
            <a:r>
              <a:rPr lang="en-US" sz="2000" i="1" err="1">
                <a:latin typeface="Tahoma"/>
                <a:ea typeface="+mn-lt"/>
                <a:cs typeface="+mn-lt"/>
              </a:rPr>
              <a:t>од</a:t>
            </a:r>
            <a:r>
              <a:rPr lang="en-US" sz="2000" i="1" dirty="0">
                <a:latin typeface="Tahoma"/>
                <a:ea typeface="+mn-lt"/>
                <a:cs typeface="+mn-lt"/>
              </a:rPr>
              <a:t> </a:t>
            </a:r>
            <a:r>
              <a:rPr lang="en-US" sz="2000" i="1" err="1">
                <a:latin typeface="Tahoma"/>
                <a:ea typeface="+mn-lt"/>
                <a:cs typeface="+mn-lt"/>
              </a:rPr>
              <a:t>безакоња</a:t>
            </a:r>
            <a:r>
              <a:rPr lang="en-US" sz="2000" i="1" dirty="0">
                <a:latin typeface="Tahoma"/>
                <a:ea typeface="+mn-lt"/>
                <a:cs typeface="+mn-lt"/>
              </a:rPr>
              <a:t> </a:t>
            </a:r>
            <a:r>
              <a:rPr lang="en-US" sz="2000" i="1" err="1">
                <a:latin typeface="Tahoma"/>
                <a:ea typeface="+mn-lt"/>
                <a:cs typeface="+mn-lt"/>
              </a:rPr>
              <a:t>мога</a:t>
            </a:r>
            <a:r>
              <a:rPr lang="en-US" sz="2000" i="1" dirty="0">
                <a:latin typeface="Tahoma"/>
                <a:ea typeface="+mn-lt"/>
                <a:cs typeface="+mn-lt"/>
              </a:rPr>
              <a:t>,</a:t>
            </a:r>
            <a:endParaRPr lang="en-US" sz="2000" i="1" dirty="0">
              <a:latin typeface="Tahoma"/>
              <a:ea typeface="Tahoma"/>
              <a:cs typeface="Calibri"/>
            </a:endParaRPr>
          </a:p>
          <a:p>
            <a:pPr>
              <a:buNone/>
            </a:pPr>
            <a:r>
              <a:rPr lang="en-US" sz="2000" i="1" dirty="0">
                <a:latin typeface="Tahoma"/>
                <a:ea typeface="+mn-lt"/>
                <a:cs typeface="+mn-lt"/>
              </a:rPr>
              <a:t>и </a:t>
            </a:r>
            <a:r>
              <a:rPr lang="en-US" sz="2000" i="1" dirty="0" err="1">
                <a:latin typeface="Tahoma"/>
                <a:ea typeface="+mn-lt"/>
                <a:cs typeface="+mn-lt"/>
              </a:rPr>
              <a:t>од</a:t>
            </a:r>
            <a:r>
              <a:rPr lang="en-US" sz="2000" i="1" dirty="0">
                <a:latin typeface="Tahoma"/>
                <a:ea typeface="+mn-lt"/>
                <a:cs typeface="+mn-lt"/>
              </a:rPr>
              <a:t> </a:t>
            </a:r>
            <a:r>
              <a:rPr lang="en-US" sz="2000" i="1" dirty="0" err="1">
                <a:latin typeface="Tahoma"/>
                <a:ea typeface="+mn-lt"/>
                <a:cs typeface="+mn-lt"/>
              </a:rPr>
              <a:t>греха</a:t>
            </a:r>
            <a:r>
              <a:rPr lang="en-US" sz="2000" i="1" dirty="0">
                <a:latin typeface="Tahoma"/>
                <a:ea typeface="+mn-lt"/>
                <a:cs typeface="+mn-lt"/>
              </a:rPr>
              <a:t> </a:t>
            </a:r>
            <a:r>
              <a:rPr lang="en-US" sz="2000" i="1" dirty="0" err="1">
                <a:latin typeface="Tahoma"/>
                <a:ea typeface="+mn-lt"/>
                <a:cs typeface="+mn-lt"/>
              </a:rPr>
              <a:t>мога</a:t>
            </a:r>
            <a:r>
              <a:rPr lang="en-US" sz="2000" i="1" dirty="0">
                <a:latin typeface="Tahoma"/>
                <a:ea typeface="+mn-lt"/>
                <a:cs typeface="+mn-lt"/>
              </a:rPr>
              <a:t> </a:t>
            </a:r>
            <a:r>
              <a:rPr lang="en-US" sz="2000" i="1" dirty="0" err="1">
                <a:latin typeface="Tahoma"/>
                <a:ea typeface="+mn-lt"/>
                <a:cs typeface="+mn-lt"/>
              </a:rPr>
              <a:t>очисти</a:t>
            </a:r>
            <a:r>
              <a:rPr lang="en-US" sz="2000" i="1" dirty="0">
                <a:latin typeface="Tahoma"/>
                <a:ea typeface="+mn-lt"/>
                <a:cs typeface="+mn-lt"/>
              </a:rPr>
              <a:t> </a:t>
            </a:r>
            <a:r>
              <a:rPr lang="en-US" sz="2000" i="1" dirty="0" err="1">
                <a:latin typeface="Tahoma"/>
                <a:ea typeface="+mn-lt"/>
                <a:cs typeface="+mn-lt"/>
              </a:rPr>
              <a:t>ме</a:t>
            </a:r>
            <a:r>
              <a:rPr lang="en-US" sz="2000" i="1" dirty="0">
                <a:latin typeface="Tahoma"/>
                <a:ea typeface="+mn-lt"/>
                <a:cs typeface="+mn-lt"/>
              </a:rPr>
              <a:t>.</a:t>
            </a:r>
            <a:endParaRPr lang="en-US" sz="2000" i="1" dirty="0">
              <a:latin typeface="Tahoma"/>
              <a:ea typeface="Tahoma"/>
              <a:cs typeface="Calibri"/>
            </a:endParaRPr>
          </a:p>
          <a:p>
            <a:pPr>
              <a:buNone/>
            </a:pPr>
            <a:r>
              <a:rPr lang="en-US" sz="2000" i="1" dirty="0" err="1">
                <a:latin typeface="Tahoma"/>
                <a:ea typeface="+mn-lt"/>
                <a:cs typeface="+mn-lt"/>
              </a:rPr>
              <a:t>Јер</a:t>
            </a:r>
            <a:r>
              <a:rPr lang="en-US" sz="2000" i="1" dirty="0">
                <a:latin typeface="Tahoma"/>
                <a:ea typeface="+mn-lt"/>
                <a:cs typeface="+mn-lt"/>
              </a:rPr>
              <a:t> </a:t>
            </a:r>
            <a:r>
              <a:rPr lang="en-US" sz="2000" i="1" dirty="0" err="1">
                <a:latin typeface="Tahoma"/>
                <a:ea typeface="+mn-lt"/>
                <a:cs typeface="+mn-lt"/>
              </a:rPr>
              <a:t>безакоње</a:t>
            </a:r>
            <a:r>
              <a:rPr lang="en-US" sz="2000" i="1" dirty="0">
                <a:latin typeface="Tahoma"/>
                <a:ea typeface="+mn-lt"/>
                <a:cs typeface="+mn-lt"/>
              </a:rPr>
              <a:t> </a:t>
            </a:r>
            <a:r>
              <a:rPr lang="en-US" sz="2000" i="1" dirty="0" err="1">
                <a:latin typeface="Tahoma"/>
                <a:ea typeface="+mn-lt"/>
                <a:cs typeface="+mn-lt"/>
              </a:rPr>
              <a:t>своје</a:t>
            </a:r>
            <a:r>
              <a:rPr lang="en-US" sz="2000" i="1" dirty="0">
                <a:latin typeface="Tahoma"/>
                <a:ea typeface="+mn-lt"/>
                <a:cs typeface="+mn-lt"/>
              </a:rPr>
              <a:t> </a:t>
            </a:r>
            <a:r>
              <a:rPr lang="en-US" sz="2000" i="1" dirty="0" err="1">
                <a:latin typeface="Tahoma"/>
                <a:ea typeface="+mn-lt"/>
                <a:cs typeface="+mn-lt"/>
              </a:rPr>
              <a:t>ја</a:t>
            </a:r>
            <a:r>
              <a:rPr lang="en-US" sz="2000" i="1" dirty="0">
                <a:latin typeface="Tahoma"/>
                <a:ea typeface="+mn-lt"/>
                <a:cs typeface="+mn-lt"/>
              </a:rPr>
              <a:t> </a:t>
            </a:r>
            <a:r>
              <a:rPr lang="en-US" sz="2000" i="1" dirty="0" err="1">
                <a:latin typeface="Tahoma"/>
                <a:ea typeface="+mn-lt"/>
                <a:cs typeface="+mn-lt"/>
              </a:rPr>
              <a:t>знам</a:t>
            </a:r>
            <a:r>
              <a:rPr lang="en-US" sz="2000" i="1" dirty="0">
                <a:latin typeface="Tahoma"/>
                <a:ea typeface="+mn-lt"/>
                <a:cs typeface="+mn-lt"/>
              </a:rPr>
              <a:t>,</a:t>
            </a:r>
            <a:endParaRPr lang="en-US" sz="2000" i="1" dirty="0">
              <a:latin typeface="Tahoma"/>
              <a:ea typeface="Tahoma"/>
              <a:cs typeface="Calibri"/>
            </a:endParaRPr>
          </a:p>
          <a:p>
            <a:pPr>
              <a:buNone/>
            </a:pPr>
            <a:r>
              <a:rPr lang="en-US" sz="2000" i="1" dirty="0">
                <a:latin typeface="Tahoma"/>
                <a:ea typeface="+mn-lt"/>
                <a:cs typeface="+mn-lt"/>
              </a:rPr>
              <a:t>и </a:t>
            </a:r>
            <a:r>
              <a:rPr lang="en-US" sz="2000" i="1" err="1">
                <a:latin typeface="Tahoma"/>
                <a:ea typeface="+mn-lt"/>
                <a:cs typeface="+mn-lt"/>
              </a:rPr>
              <a:t>грех</a:t>
            </a:r>
            <a:r>
              <a:rPr lang="en-US" sz="2000" i="1" dirty="0">
                <a:latin typeface="Tahoma"/>
                <a:ea typeface="+mn-lt"/>
                <a:cs typeface="+mn-lt"/>
              </a:rPr>
              <a:t> </a:t>
            </a:r>
            <a:r>
              <a:rPr lang="en-US" sz="2000" i="1" err="1">
                <a:latin typeface="Tahoma"/>
                <a:ea typeface="+mn-lt"/>
                <a:cs typeface="+mn-lt"/>
              </a:rPr>
              <a:t>је</a:t>
            </a:r>
            <a:r>
              <a:rPr lang="en-US" sz="2000" i="1" dirty="0">
                <a:latin typeface="Tahoma"/>
                <a:ea typeface="+mn-lt"/>
                <a:cs typeface="+mn-lt"/>
              </a:rPr>
              <a:t> </a:t>
            </a:r>
            <a:r>
              <a:rPr lang="en-US" sz="2000" i="1" err="1">
                <a:latin typeface="Tahoma"/>
                <a:ea typeface="+mn-lt"/>
                <a:cs typeface="+mn-lt"/>
              </a:rPr>
              <a:t>мој</a:t>
            </a:r>
            <a:r>
              <a:rPr lang="en-US" sz="2000" i="1" dirty="0">
                <a:latin typeface="Tahoma"/>
                <a:ea typeface="+mn-lt"/>
                <a:cs typeface="+mn-lt"/>
              </a:rPr>
              <a:t> </a:t>
            </a:r>
            <a:r>
              <a:rPr lang="en-US" sz="2000" i="1" err="1">
                <a:latin typeface="Tahoma"/>
                <a:ea typeface="+mn-lt"/>
                <a:cs typeface="+mn-lt"/>
              </a:rPr>
              <a:t>стално</a:t>
            </a:r>
            <a:r>
              <a:rPr lang="en-US" sz="2000" i="1" dirty="0">
                <a:latin typeface="Tahoma"/>
                <a:ea typeface="+mn-lt"/>
                <a:cs typeface="+mn-lt"/>
              </a:rPr>
              <a:t> </a:t>
            </a:r>
            <a:r>
              <a:rPr lang="en-US" sz="2000" i="1" err="1">
                <a:latin typeface="Tahoma"/>
                <a:ea typeface="+mn-lt"/>
                <a:cs typeface="+mn-lt"/>
              </a:rPr>
              <a:t>преда</a:t>
            </a:r>
            <a:r>
              <a:rPr lang="en-US" sz="2000" i="1" dirty="0">
                <a:latin typeface="Tahoma"/>
                <a:ea typeface="+mn-lt"/>
                <a:cs typeface="+mn-lt"/>
              </a:rPr>
              <a:t> </a:t>
            </a:r>
            <a:r>
              <a:rPr lang="en-US" sz="2000" i="1" err="1">
                <a:latin typeface="Tahoma"/>
                <a:ea typeface="+mn-lt"/>
                <a:cs typeface="+mn-lt"/>
              </a:rPr>
              <a:t>мном</a:t>
            </a:r>
            <a:r>
              <a:rPr lang="en-US" sz="2000" i="1" dirty="0">
                <a:latin typeface="Tahoma"/>
                <a:ea typeface="+mn-lt"/>
                <a:cs typeface="+mn-lt"/>
              </a:rPr>
              <a:t>.</a:t>
            </a:r>
            <a:endParaRPr lang="en-US" sz="2000" i="1" dirty="0">
              <a:latin typeface="Tahoma"/>
              <a:ea typeface="Tahoma"/>
              <a:cs typeface="Tahoma"/>
            </a:endParaRPr>
          </a:p>
          <a:p>
            <a:pPr marL="0" indent="0">
              <a:buNone/>
            </a:pPr>
            <a:endParaRPr lang="en-US" sz="2000" dirty="0">
              <a:cs typeface="Calibri" panose="020F0502020204030204"/>
            </a:endParaRPr>
          </a:p>
        </p:txBody>
      </p:sp>
      <p:pic>
        <p:nvPicPr>
          <p:cNvPr id="4" name="Picture 4" descr="A picture containing text, book&#10;&#10;Description automatically generated">
            <a:extLst>
              <a:ext uri="{FF2B5EF4-FFF2-40B4-BE49-F238E27FC236}">
                <a16:creationId xmlns:a16="http://schemas.microsoft.com/office/drawing/2014/main" id="{081A7950-0D2E-41D9-9B3E-D003F36414A0}"/>
              </a:ext>
            </a:extLst>
          </p:cNvPr>
          <p:cNvPicPr>
            <a:picLocks noChangeAspect="1"/>
          </p:cNvPicPr>
          <p:nvPr/>
        </p:nvPicPr>
        <p:blipFill rotWithShape="1">
          <a:blip r:embed="rId2"/>
          <a:srcRect t="5715" r="-2" b="14785"/>
          <a:stretch/>
        </p:blipFill>
        <p:spPr>
          <a:xfrm>
            <a:off x="5010386" y="10"/>
            <a:ext cx="7181613" cy="6857990"/>
          </a:xfrm>
          <a:prstGeom prst="rect">
            <a:avLst/>
          </a:prstGeom>
          <a:effectLst/>
        </p:spPr>
      </p:pic>
    </p:spTree>
    <p:extLst>
      <p:ext uri="{BB962C8B-B14F-4D97-AF65-F5344CB8AC3E}">
        <p14:creationId xmlns:p14="http://schemas.microsoft.com/office/powerpoint/2010/main" val="2155952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Free Images : nature, sunlight, atmosphere, daytime ...">
            <a:extLst>
              <a:ext uri="{FF2B5EF4-FFF2-40B4-BE49-F238E27FC236}">
                <a16:creationId xmlns:a16="http://schemas.microsoft.com/office/drawing/2014/main" id="{2E47891F-FCE1-47BB-BF6E-77F2D2A24CAF}"/>
              </a:ext>
            </a:extLst>
          </p:cNvPr>
          <p:cNvPicPr>
            <a:picLocks noChangeAspect="1"/>
          </p:cNvPicPr>
          <p:nvPr/>
        </p:nvPicPr>
        <p:blipFill rotWithShape="1">
          <a:blip r:embed="rId2"/>
          <a:srcRect l="3062" r="3175"/>
          <a:stretch/>
        </p:blipFill>
        <p:spPr>
          <a:xfrm>
            <a:off x="2522356" y="10"/>
            <a:ext cx="9669642" cy="6857990"/>
          </a:xfrm>
          <a:prstGeom prst="rect">
            <a:avLst/>
          </a:prstGeom>
        </p:spPr>
      </p:pic>
      <p:sp>
        <p:nvSpPr>
          <p:cNvPr id="37" name="Rectangle 3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411B61A-4101-4082-8E6E-0BDD7838AAE2}"/>
              </a:ext>
            </a:extLst>
          </p:cNvPr>
          <p:cNvSpPr>
            <a:spLocks noGrp="1"/>
          </p:cNvSpPr>
          <p:nvPr>
            <p:ph idx="1"/>
          </p:nvPr>
        </p:nvSpPr>
        <p:spPr>
          <a:xfrm>
            <a:off x="838200" y="376801"/>
            <a:ext cx="4638617" cy="5800162"/>
          </a:xfrm>
        </p:spPr>
        <p:txBody>
          <a:bodyPr vert="horz" lIns="91440" tIns="45720" rIns="91440" bIns="45720" rtlCol="0" anchor="t">
            <a:noAutofit/>
          </a:bodyPr>
          <a:lstStyle/>
          <a:p>
            <a:pPr>
              <a:buNone/>
            </a:pPr>
            <a:r>
              <a:rPr lang="en-US" sz="2000" i="1">
                <a:latin typeface="Tahoma"/>
                <a:ea typeface="Tahoma"/>
                <a:cs typeface="Tahoma"/>
              </a:rPr>
              <a:t>Теби јединоме сагреших и зло</a:t>
            </a:r>
          </a:p>
          <a:p>
            <a:pPr>
              <a:buNone/>
            </a:pPr>
            <a:r>
              <a:rPr lang="en-US" sz="2000" i="1">
                <a:latin typeface="Tahoma"/>
                <a:ea typeface="Tahoma"/>
                <a:cs typeface="Tahoma"/>
              </a:rPr>
              <a:t>пред Тобом учиних.</a:t>
            </a:r>
          </a:p>
          <a:p>
            <a:pPr>
              <a:buNone/>
            </a:pPr>
            <a:r>
              <a:rPr lang="en-US" sz="2000" i="1">
                <a:latin typeface="Tahoma"/>
                <a:ea typeface="Tahoma"/>
                <a:cs typeface="Tahoma"/>
              </a:rPr>
              <a:t>А Ти си праведан у речима Својим,</a:t>
            </a:r>
          </a:p>
          <a:p>
            <a:pPr>
              <a:buNone/>
            </a:pPr>
            <a:r>
              <a:rPr lang="en-US" sz="2000" i="1">
                <a:latin typeface="Tahoma"/>
                <a:ea typeface="Tahoma"/>
                <a:cs typeface="Tahoma"/>
              </a:rPr>
              <a:t>и чист у суду Своме.</a:t>
            </a:r>
          </a:p>
          <a:p>
            <a:pPr>
              <a:buNone/>
            </a:pPr>
            <a:r>
              <a:rPr lang="en-US" sz="2000" i="1">
                <a:latin typeface="Tahoma"/>
                <a:ea typeface="Tahoma"/>
                <a:cs typeface="Tahoma"/>
              </a:rPr>
              <a:t>Гле, у безакоњима се зачех,</a:t>
            </a:r>
          </a:p>
          <a:p>
            <a:pPr>
              <a:buNone/>
            </a:pPr>
            <a:r>
              <a:rPr lang="en-US" sz="2000" i="1">
                <a:latin typeface="Tahoma"/>
                <a:ea typeface="Tahoma"/>
                <a:cs typeface="Tahoma"/>
              </a:rPr>
              <a:t>и у гресима роди ме мати моја.</a:t>
            </a:r>
          </a:p>
          <a:p>
            <a:pPr>
              <a:buNone/>
            </a:pPr>
            <a:r>
              <a:rPr lang="en-US" sz="2000" i="1">
                <a:latin typeface="Tahoma"/>
                <a:ea typeface="Tahoma"/>
                <a:cs typeface="Tahoma"/>
              </a:rPr>
              <a:t>Гле, истину љубиш и јављаш ми</a:t>
            </a:r>
          </a:p>
          <a:p>
            <a:pPr>
              <a:buNone/>
            </a:pPr>
            <a:r>
              <a:rPr lang="en-US" sz="2000" i="1">
                <a:latin typeface="Tahoma"/>
                <a:ea typeface="Tahoma"/>
                <a:cs typeface="Tahoma"/>
              </a:rPr>
              <a:t>непознатости и тајности премудрости Своје.</a:t>
            </a:r>
          </a:p>
          <a:p>
            <a:pPr>
              <a:buNone/>
            </a:pPr>
            <a:r>
              <a:rPr lang="en-US" sz="2000" i="1">
                <a:latin typeface="Tahoma"/>
                <a:ea typeface="Tahoma"/>
                <a:cs typeface="Tahoma"/>
              </a:rPr>
              <a:t>Покропи ме исопом, и очистићу се;</a:t>
            </a:r>
          </a:p>
          <a:p>
            <a:pPr>
              <a:buNone/>
            </a:pPr>
            <a:r>
              <a:rPr lang="en-US" sz="2000" i="1">
                <a:latin typeface="Tahoma"/>
                <a:ea typeface="Tahoma"/>
                <a:cs typeface="Tahoma"/>
              </a:rPr>
              <a:t>опери ме и бићу бељи од снега.</a:t>
            </a:r>
          </a:p>
          <a:p>
            <a:pPr>
              <a:buNone/>
            </a:pPr>
            <a:r>
              <a:rPr lang="en-US" sz="2000" i="1">
                <a:latin typeface="Tahoma"/>
                <a:ea typeface="Tahoma"/>
                <a:cs typeface="Tahoma"/>
              </a:rPr>
              <a:t>Дај ми да чујем радост и весеље,</a:t>
            </a:r>
          </a:p>
          <a:p>
            <a:pPr>
              <a:buNone/>
            </a:pPr>
            <a:r>
              <a:rPr lang="en-US" sz="2000" i="1">
                <a:latin typeface="Tahoma"/>
                <a:ea typeface="Tahoma"/>
                <a:cs typeface="Tahoma"/>
              </a:rPr>
              <a:t>да се прену кости потрвене.</a:t>
            </a:r>
          </a:p>
          <a:p>
            <a:pPr>
              <a:buNone/>
            </a:pPr>
            <a:r>
              <a:rPr lang="en-US" sz="2000" i="1">
                <a:latin typeface="Tahoma"/>
                <a:ea typeface="Tahoma"/>
                <a:cs typeface="Tahoma"/>
              </a:rPr>
              <a:t>Одврати лице Своје од грехова мојих</a:t>
            </a:r>
          </a:p>
          <a:p>
            <a:pPr>
              <a:buNone/>
            </a:pPr>
            <a:r>
              <a:rPr lang="en-US" sz="2000" i="1">
                <a:latin typeface="Tahoma"/>
                <a:ea typeface="Tahoma"/>
                <a:cs typeface="Tahoma"/>
              </a:rPr>
              <a:t>и сва безакоња моја очисти.</a:t>
            </a:r>
          </a:p>
          <a:p>
            <a:pPr marL="0" indent="0">
              <a:buNone/>
            </a:pPr>
            <a:endParaRPr lang="en-US" sz="2000">
              <a:latin typeface="Tahoma"/>
              <a:ea typeface="Tahoma"/>
              <a:cs typeface="Tahoma"/>
            </a:endParaRPr>
          </a:p>
        </p:txBody>
      </p:sp>
    </p:spTree>
    <p:extLst>
      <p:ext uri="{BB962C8B-B14F-4D97-AF65-F5344CB8AC3E}">
        <p14:creationId xmlns:p14="http://schemas.microsoft.com/office/powerpoint/2010/main" val="4194781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Orange Sky and lilypad on pond Background image - Free ...">
            <a:extLst>
              <a:ext uri="{FF2B5EF4-FFF2-40B4-BE49-F238E27FC236}">
                <a16:creationId xmlns:a16="http://schemas.microsoft.com/office/drawing/2014/main" id="{5F4B0E21-BD4B-4715-A329-79F1AA4BC2AF}"/>
              </a:ext>
            </a:extLst>
          </p:cNvPr>
          <p:cNvPicPr>
            <a:picLocks noChangeAspect="1"/>
          </p:cNvPicPr>
          <p:nvPr/>
        </p:nvPicPr>
        <p:blipFill rotWithShape="1">
          <a:blip r:embed="rId2"/>
          <a:srcRect l="4369" r="11032"/>
          <a:stretch/>
        </p:blipFill>
        <p:spPr>
          <a:xfrm>
            <a:off x="2522356" y="10"/>
            <a:ext cx="9669642" cy="6857990"/>
          </a:xfrm>
          <a:prstGeom prst="rect">
            <a:avLst/>
          </a:prstGeom>
        </p:spPr>
      </p:pic>
      <p:sp>
        <p:nvSpPr>
          <p:cNvPr id="20" name="Rectangle 1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48C2C1-0FBA-4ECA-AAC6-1F9A39ACCF49}"/>
              </a:ext>
            </a:extLst>
          </p:cNvPr>
          <p:cNvSpPr>
            <a:spLocks noGrp="1"/>
          </p:cNvSpPr>
          <p:nvPr>
            <p:ph type="title"/>
          </p:nvPr>
        </p:nvSpPr>
        <p:spPr>
          <a:xfrm>
            <a:off x="838200" y="365125"/>
            <a:ext cx="3822189" cy="1899912"/>
          </a:xfrm>
        </p:spPr>
        <p:txBody>
          <a:bodyPr>
            <a:normAutofit/>
          </a:bodyPr>
          <a:lstStyle/>
          <a:p>
            <a:br>
              <a:rPr lang="en-US" sz="4000" dirty="0">
                <a:cs typeface="Calibri Light"/>
              </a:rPr>
            </a:br>
            <a:endParaRPr lang="en-US" sz="4000"/>
          </a:p>
        </p:txBody>
      </p:sp>
      <p:sp>
        <p:nvSpPr>
          <p:cNvPr id="9" name="Content Placeholder 8">
            <a:extLst>
              <a:ext uri="{FF2B5EF4-FFF2-40B4-BE49-F238E27FC236}">
                <a16:creationId xmlns:a16="http://schemas.microsoft.com/office/drawing/2014/main" id="{38A4CB4C-84D3-4661-B508-69660A3C7E09}"/>
              </a:ext>
            </a:extLst>
          </p:cNvPr>
          <p:cNvSpPr>
            <a:spLocks noGrp="1"/>
          </p:cNvSpPr>
          <p:nvPr>
            <p:ph idx="1"/>
          </p:nvPr>
        </p:nvSpPr>
        <p:spPr>
          <a:xfrm>
            <a:off x="838200" y="876082"/>
            <a:ext cx="3822189" cy="5300881"/>
          </a:xfrm>
        </p:spPr>
        <p:txBody>
          <a:bodyPr vert="horz" lIns="91440" tIns="45720" rIns="91440" bIns="45720" rtlCol="0" anchor="t">
            <a:normAutofit fontScale="92500" lnSpcReduction="10000"/>
          </a:bodyPr>
          <a:lstStyle/>
          <a:p>
            <a:pPr>
              <a:buNone/>
            </a:pPr>
            <a:r>
              <a:rPr lang="en-US" sz="2000" i="1" dirty="0" err="1">
                <a:latin typeface="Tahoma"/>
                <a:ea typeface="+mn-lt"/>
                <a:cs typeface="+mn-lt"/>
              </a:rPr>
              <a:t>Срце</a:t>
            </a:r>
            <a:r>
              <a:rPr lang="en-US" sz="2000" i="1" dirty="0">
                <a:latin typeface="Tahoma"/>
                <a:ea typeface="+mn-lt"/>
                <a:cs typeface="+mn-lt"/>
              </a:rPr>
              <a:t> </a:t>
            </a:r>
            <a:r>
              <a:rPr lang="en-US" sz="2000" i="1" dirty="0" err="1">
                <a:latin typeface="Tahoma"/>
                <a:ea typeface="+mn-lt"/>
                <a:cs typeface="+mn-lt"/>
              </a:rPr>
              <a:t>чисто</a:t>
            </a:r>
            <a:r>
              <a:rPr lang="en-US" sz="2000" i="1" dirty="0">
                <a:latin typeface="Tahoma"/>
                <a:ea typeface="+mn-lt"/>
                <a:cs typeface="+mn-lt"/>
              </a:rPr>
              <a:t> </a:t>
            </a:r>
            <a:r>
              <a:rPr lang="en-US" sz="2000" i="1" dirty="0" err="1">
                <a:latin typeface="Tahoma"/>
                <a:ea typeface="+mn-lt"/>
                <a:cs typeface="+mn-lt"/>
              </a:rPr>
              <a:t>сагради</a:t>
            </a:r>
            <a:r>
              <a:rPr lang="en-US" sz="2000" i="1" dirty="0">
                <a:latin typeface="Tahoma"/>
                <a:ea typeface="+mn-lt"/>
                <a:cs typeface="+mn-lt"/>
              </a:rPr>
              <a:t> у </a:t>
            </a:r>
            <a:r>
              <a:rPr lang="en-US" sz="2000" i="1" dirty="0" err="1">
                <a:latin typeface="Tahoma"/>
                <a:ea typeface="+mn-lt"/>
                <a:cs typeface="+mn-lt"/>
              </a:rPr>
              <a:t>мени</a:t>
            </a:r>
            <a:r>
              <a:rPr lang="en-US" sz="2000" i="1" dirty="0">
                <a:latin typeface="Tahoma"/>
                <a:ea typeface="+mn-lt"/>
                <a:cs typeface="+mn-lt"/>
              </a:rPr>
              <a:t> </a:t>
            </a:r>
            <a:r>
              <a:rPr lang="en-US" sz="2000" i="1" dirty="0" err="1">
                <a:latin typeface="Tahoma"/>
                <a:ea typeface="+mn-lt"/>
                <a:cs typeface="+mn-lt"/>
              </a:rPr>
              <a:t>Боже</a:t>
            </a:r>
            <a:endParaRPr lang="en-US" i="1">
              <a:latin typeface="Tahoma"/>
              <a:ea typeface="Tahoma"/>
              <a:cs typeface="Tahoma"/>
            </a:endParaRPr>
          </a:p>
          <a:p>
            <a:pPr>
              <a:buNone/>
            </a:pPr>
            <a:r>
              <a:rPr lang="en-US" sz="2000" i="1" dirty="0">
                <a:latin typeface="Tahoma"/>
                <a:ea typeface="+mn-lt"/>
                <a:cs typeface="+mn-lt"/>
              </a:rPr>
              <a:t>и </a:t>
            </a:r>
            <a:r>
              <a:rPr lang="en-US" sz="2000" i="1" dirty="0" err="1">
                <a:latin typeface="Tahoma"/>
                <a:ea typeface="+mn-lt"/>
                <a:cs typeface="+mn-lt"/>
              </a:rPr>
              <a:t>дух</a:t>
            </a:r>
            <a:r>
              <a:rPr lang="en-US" sz="2000" i="1" dirty="0">
                <a:latin typeface="Tahoma"/>
                <a:ea typeface="+mn-lt"/>
                <a:cs typeface="+mn-lt"/>
              </a:rPr>
              <a:t> </a:t>
            </a:r>
            <a:r>
              <a:rPr lang="en-US" sz="2000" i="1" dirty="0" err="1">
                <a:latin typeface="Tahoma"/>
                <a:ea typeface="+mn-lt"/>
                <a:cs typeface="+mn-lt"/>
              </a:rPr>
              <a:t>прав</a:t>
            </a:r>
            <a:r>
              <a:rPr lang="en-US" sz="2000" i="1" dirty="0">
                <a:latin typeface="Tahoma"/>
                <a:ea typeface="+mn-lt"/>
                <a:cs typeface="+mn-lt"/>
              </a:rPr>
              <a:t> </a:t>
            </a:r>
            <a:r>
              <a:rPr lang="en-US" sz="2000" i="1" dirty="0" err="1">
                <a:latin typeface="Tahoma"/>
                <a:ea typeface="+mn-lt"/>
                <a:cs typeface="+mn-lt"/>
              </a:rPr>
              <a:t>обнови</a:t>
            </a:r>
            <a:r>
              <a:rPr lang="en-US" sz="2000" i="1" dirty="0">
                <a:latin typeface="Tahoma"/>
                <a:ea typeface="+mn-lt"/>
                <a:cs typeface="+mn-lt"/>
              </a:rPr>
              <a:t> у </a:t>
            </a:r>
            <a:r>
              <a:rPr lang="en-US" sz="2000" i="1" dirty="0" err="1">
                <a:latin typeface="Tahoma"/>
                <a:ea typeface="+mn-lt"/>
                <a:cs typeface="+mn-lt"/>
              </a:rPr>
              <a:t>мени</a:t>
            </a:r>
            <a:r>
              <a:rPr lang="en-US" sz="2000" i="1" dirty="0">
                <a:latin typeface="Tahoma"/>
                <a:ea typeface="+mn-lt"/>
                <a:cs typeface="+mn-lt"/>
              </a:rPr>
              <a:t>.</a:t>
            </a:r>
            <a:endParaRPr lang="en-US" i="1">
              <a:latin typeface="Tahoma"/>
              <a:ea typeface="Tahoma"/>
              <a:cs typeface="Tahoma"/>
            </a:endParaRPr>
          </a:p>
          <a:p>
            <a:pPr>
              <a:buNone/>
            </a:pPr>
            <a:r>
              <a:rPr lang="en-US" sz="2000" i="1" dirty="0" err="1">
                <a:latin typeface="Tahoma"/>
                <a:ea typeface="+mn-lt"/>
                <a:cs typeface="+mn-lt"/>
              </a:rPr>
              <a:t>Не</a:t>
            </a:r>
            <a:r>
              <a:rPr lang="en-US" sz="2000" i="1" dirty="0">
                <a:latin typeface="Tahoma"/>
                <a:ea typeface="+mn-lt"/>
                <a:cs typeface="+mn-lt"/>
              </a:rPr>
              <a:t> </a:t>
            </a:r>
            <a:r>
              <a:rPr lang="en-US" sz="2000" i="1" dirty="0" err="1">
                <a:latin typeface="Tahoma"/>
                <a:ea typeface="+mn-lt"/>
                <a:cs typeface="+mn-lt"/>
              </a:rPr>
              <a:t>одбаци</a:t>
            </a:r>
            <a:r>
              <a:rPr lang="en-US" sz="2000" i="1" dirty="0">
                <a:latin typeface="Tahoma"/>
                <a:ea typeface="+mn-lt"/>
                <a:cs typeface="+mn-lt"/>
              </a:rPr>
              <a:t> </a:t>
            </a:r>
            <a:r>
              <a:rPr lang="en-US" sz="2000" i="1" dirty="0" err="1">
                <a:latin typeface="Tahoma"/>
                <a:ea typeface="+mn-lt"/>
                <a:cs typeface="+mn-lt"/>
              </a:rPr>
              <a:t>ме</a:t>
            </a:r>
            <a:r>
              <a:rPr lang="en-US" sz="2000" i="1" dirty="0">
                <a:latin typeface="Tahoma"/>
                <a:ea typeface="+mn-lt"/>
                <a:cs typeface="+mn-lt"/>
              </a:rPr>
              <a:t> </a:t>
            </a:r>
            <a:r>
              <a:rPr lang="en-US" sz="2000" i="1" dirty="0" err="1">
                <a:latin typeface="Tahoma"/>
                <a:ea typeface="+mn-lt"/>
                <a:cs typeface="+mn-lt"/>
              </a:rPr>
              <a:t>од</a:t>
            </a:r>
            <a:r>
              <a:rPr lang="en-US" sz="2000" i="1" dirty="0">
                <a:latin typeface="Tahoma"/>
                <a:ea typeface="+mn-lt"/>
                <a:cs typeface="+mn-lt"/>
              </a:rPr>
              <a:t> </a:t>
            </a:r>
            <a:r>
              <a:rPr lang="en-US" sz="2000" i="1" dirty="0" err="1">
                <a:latin typeface="Tahoma"/>
                <a:ea typeface="+mn-lt"/>
                <a:cs typeface="+mn-lt"/>
              </a:rPr>
              <a:t>лица</a:t>
            </a:r>
            <a:r>
              <a:rPr lang="en-US" sz="2000" i="1" dirty="0">
                <a:latin typeface="Tahoma"/>
                <a:ea typeface="+mn-lt"/>
                <a:cs typeface="+mn-lt"/>
              </a:rPr>
              <a:t> </a:t>
            </a:r>
            <a:r>
              <a:rPr lang="en-US" sz="2000" i="1" dirty="0" err="1">
                <a:latin typeface="Tahoma"/>
                <a:ea typeface="+mn-lt"/>
                <a:cs typeface="+mn-lt"/>
              </a:rPr>
              <a:t>Твога</a:t>
            </a:r>
            <a:endParaRPr lang="en-US" i="1">
              <a:latin typeface="Tahoma"/>
              <a:ea typeface="Tahoma"/>
              <a:cs typeface="Tahoma"/>
            </a:endParaRPr>
          </a:p>
          <a:p>
            <a:pPr>
              <a:buNone/>
            </a:pPr>
            <a:r>
              <a:rPr lang="en-US" sz="2000" i="1" dirty="0">
                <a:latin typeface="Tahoma"/>
                <a:ea typeface="+mn-lt"/>
                <a:cs typeface="+mn-lt"/>
              </a:rPr>
              <a:t>и </a:t>
            </a:r>
            <a:r>
              <a:rPr lang="en-US" sz="2000" i="1" dirty="0" err="1">
                <a:latin typeface="Tahoma"/>
                <a:ea typeface="+mn-lt"/>
                <a:cs typeface="+mn-lt"/>
              </a:rPr>
              <a:t>Духа</a:t>
            </a:r>
            <a:r>
              <a:rPr lang="en-US" sz="2000" i="1" dirty="0">
                <a:latin typeface="Tahoma"/>
                <a:ea typeface="+mn-lt"/>
                <a:cs typeface="+mn-lt"/>
              </a:rPr>
              <a:t> </a:t>
            </a:r>
            <a:r>
              <a:rPr lang="en-US" sz="2000" i="1" dirty="0" err="1">
                <a:latin typeface="Tahoma"/>
                <a:ea typeface="+mn-lt"/>
                <a:cs typeface="+mn-lt"/>
              </a:rPr>
              <a:t>Твога</a:t>
            </a:r>
            <a:r>
              <a:rPr lang="en-US" sz="2000" i="1" dirty="0">
                <a:latin typeface="Tahoma"/>
                <a:ea typeface="+mn-lt"/>
                <a:cs typeface="+mn-lt"/>
              </a:rPr>
              <a:t> </a:t>
            </a:r>
            <a:r>
              <a:rPr lang="en-US" sz="2000" i="1" dirty="0" err="1">
                <a:latin typeface="Tahoma"/>
                <a:ea typeface="+mn-lt"/>
                <a:cs typeface="+mn-lt"/>
              </a:rPr>
              <a:t>Светога</a:t>
            </a:r>
            <a:r>
              <a:rPr lang="en-US" sz="2000" i="1" dirty="0">
                <a:latin typeface="Tahoma"/>
                <a:ea typeface="+mn-lt"/>
                <a:cs typeface="+mn-lt"/>
              </a:rPr>
              <a:t> </a:t>
            </a:r>
            <a:r>
              <a:rPr lang="en-US" sz="2000" i="1" dirty="0" err="1">
                <a:latin typeface="Tahoma"/>
                <a:ea typeface="+mn-lt"/>
                <a:cs typeface="+mn-lt"/>
              </a:rPr>
              <a:t>не</a:t>
            </a:r>
            <a:r>
              <a:rPr lang="en-US" sz="2000" i="1" dirty="0">
                <a:latin typeface="Tahoma"/>
                <a:ea typeface="+mn-lt"/>
                <a:cs typeface="+mn-lt"/>
              </a:rPr>
              <a:t> </a:t>
            </a:r>
            <a:r>
              <a:rPr lang="en-US" sz="2000" i="1" dirty="0" err="1">
                <a:latin typeface="Tahoma"/>
                <a:ea typeface="+mn-lt"/>
                <a:cs typeface="+mn-lt"/>
              </a:rPr>
              <a:t>одузми</a:t>
            </a:r>
            <a:r>
              <a:rPr lang="en-US" sz="2000" i="1" dirty="0">
                <a:latin typeface="Tahoma"/>
                <a:ea typeface="+mn-lt"/>
                <a:cs typeface="+mn-lt"/>
              </a:rPr>
              <a:t> </a:t>
            </a:r>
            <a:r>
              <a:rPr lang="en-US" sz="2000" i="1" dirty="0" err="1">
                <a:latin typeface="Tahoma"/>
                <a:ea typeface="+mn-lt"/>
                <a:cs typeface="+mn-lt"/>
              </a:rPr>
              <a:t>од</a:t>
            </a:r>
            <a:r>
              <a:rPr lang="en-US" sz="2000" i="1" dirty="0">
                <a:latin typeface="Tahoma"/>
                <a:ea typeface="+mn-lt"/>
                <a:cs typeface="+mn-lt"/>
              </a:rPr>
              <a:t> </a:t>
            </a:r>
            <a:r>
              <a:rPr lang="en-US" sz="2000" i="1" dirty="0" err="1">
                <a:latin typeface="Tahoma"/>
                <a:ea typeface="+mn-lt"/>
                <a:cs typeface="+mn-lt"/>
              </a:rPr>
              <a:t>мене</a:t>
            </a:r>
            <a:r>
              <a:rPr lang="en-US" sz="2000" i="1" dirty="0">
                <a:latin typeface="Tahoma"/>
                <a:ea typeface="+mn-lt"/>
                <a:cs typeface="+mn-lt"/>
              </a:rPr>
              <a:t>.</a:t>
            </a:r>
            <a:endParaRPr lang="en-US" i="1">
              <a:latin typeface="Tahoma"/>
              <a:ea typeface="Tahoma"/>
              <a:cs typeface="Tahoma"/>
            </a:endParaRPr>
          </a:p>
          <a:p>
            <a:pPr>
              <a:buNone/>
            </a:pPr>
            <a:r>
              <a:rPr lang="en-US" sz="2000" i="1" dirty="0" err="1">
                <a:latin typeface="Tahoma"/>
                <a:ea typeface="+mn-lt"/>
                <a:cs typeface="+mn-lt"/>
              </a:rPr>
              <a:t>Дај</a:t>
            </a:r>
            <a:r>
              <a:rPr lang="en-US" sz="2000" i="1" dirty="0">
                <a:latin typeface="Tahoma"/>
                <a:ea typeface="+mn-lt"/>
                <a:cs typeface="+mn-lt"/>
              </a:rPr>
              <a:t> </a:t>
            </a:r>
            <a:r>
              <a:rPr lang="en-US" sz="2000" i="1" dirty="0" err="1">
                <a:latin typeface="Tahoma"/>
                <a:ea typeface="+mn-lt"/>
                <a:cs typeface="+mn-lt"/>
              </a:rPr>
              <a:t>ми</a:t>
            </a:r>
            <a:r>
              <a:rPr lang="en-US" sz="2000" i="1" dirty="0">
                <a:latin typeface="Tahoma"/>
                <a:ea typeface="+mn-lt"/>
                <a:cs typeface="+mn-lt"/>
              </a:rPr>
              <a:t> </a:t>
            </a:r>
            <a:r>
              <a:rPr lang="en-US" sz="2000" i="1" dirty="0" err="1">
                <a:latin typeface="Tahoma"/>
                <a:ea typeface="+mn-lt"/>
                <a:cs typeface="+mn-lt"/>
              </a:rPr>
              <a:t>радост</a:t>
            </a:r>
            <a:r>
              <a:rPr lang="en-US" sz="2000" i="1" dirty="0">
                <a:latin typeface="Tahoma"/>
                <a:ea typeface="+mn-lt"/>
                <a:cs typeface="+mn-lt"/>
              </a:rPr>
              <a:t> </a:t>
            </a:r>
            <a:r>
              <a:rPr lang="en-US" sz="2000" i="1" dirty="0" err="1">
                <a:latin typeface="Tahoma"/>
                <a:ea typeface="+mn-lt"/>
                <a:cs typeface="+mn-lt"/>
              </a:rPr>
              <a:t>спасења</a:t>
            </a:r>
            <a:r>
              <a:rPr lang="en-US" sz="2000" i="1" dirty="0">
                <a:latin typeface="Tahoma"/>
                <a:ea typeface="+mn-lt"/>
                <a:cs typeface="+mn-lt"/>
              </a:rPr>
              <a:t> </a:t>
            </a:r>
            <a:r>
              <a:rPr lang="en-US" sz="2000" i="1" dirty="0" err="1">
                <a:latin typeface="Tahoma"/>
                <a:ea typeface="+mn-lt"/>
                <a:cs typeface="+mn-lt"/>
              </a:rPr>
              <a:t>Твога</a:t>
            </a:r>
            <a:endParaRPr lang="en-US" i="1">
              <a:latin typeface="Tahoma"/>
              <a:ea typeface="Tahoma"/>
              <a:cs typeface="Tahoma"/>
            </a:endParaRPr>
          </a:p>
          <a:p>
            <a:pPr>
              <a:buNone/>
            </a:pPr>
            <a:r>
              <a:rPr lang="en-US" sz="2000" i="1" dirty="0">
                <a:latin typeface="Tahoma"/>
                <a:ea typeface="+mn-lt"/>
                <a:cs typeface="+mn-lt"/>
              </a:rPr>
              <a:t>и </a:t>
            </a:r>
            <a:r>
              <a:rPr lang="en-US" sz="2000" i="1" dirty="0" err="1">
                <a:latin typeface="Tahoma"/>
                <a:ea typeface="+mn-lt"/>
                <a:cs typeface="+mn-lt"/>
              </a:rPr>
              <a:t>духом</a:t>
            </a:r>
            <a:r>
              <a:rPr lang="en-US" sz="2000" i="1" dirty="0">
                <a:latin typeface="Tahoma"/>
                <a:ea typeface="+mn-lt"/>
                <a:cs typeface="+mn-lt"/>
              </a:rPr>
              <a:t> </a:t>
            </a:r>
            <a:r>
              <a:rPr lang="en-US" sz="2000" i="1" dirty="0" err="1">
                <a:latin typeface="Tahoma"/>
                <a:ea typeface="+mn-lt"/>
                <a:cs typeface="+mn-lt"/>
              </a:rPr>
              <a:t>владалачким</a:t>
            </a:r>
            <a:r>
              <a:rPr lang="en-US" sz="2000" i="1" dirty="0">
                <a:latin typeface="Tahoma"/>
                <a:ea typeface="+mn-lt"/>
                <a:cs typeface="+mn-lt"/>
              </a:rPr>
              <a:t>, </a:t>
            </a:r>
            <a:r>
              <a:rPr lang="en-US" sz="2000" i="1" dirty="0" err="1">
                <a:latin typeface="Tahoma"/>
                <a:ea typeface="+mn-lt"/>
                <a:cs typeface="+mn-lt"/>
              </a:rPr>
              <a:t>учврсти</a:t>
            </a:r>
            <a:r>
              <a:rPr lang="en-US" sz="2000" i="1" dirty="0">
                <a:latin typeface="Tahoma"/>
                <a:ea typeface="+mn-lt"/>
                <a:cs typeface="+mn-lt"/>
              </a:rPr>
              <a:t> </a:t>
            </a:r>
            <a:r>
              <a:rPr lang="en-US" sz="2000" i="1" dirty="0" err="1">
                <a:latin typeface="Tahoma"/>
                <a:ea typeface="+mn-lt"/>
                <a:cs typeface="+mn-lt"/>
              </a:rPr>
              <a:t>ме</a:t>
            </a:r>
            <a:r>
              <a:rPr lang="en-US" sz="2000" i="1" dirty="0">
                <a:latin typeface="Tahoma"/>
                <a:ea typeface="+mn-lt"/>
                <a:cs typeface="+mn-lt"/>
              </a:rPr>
              <a:t>.</a:t>
            </a:r>
            <a:endParaRPr lang="en-US" i="1">
              <a:latin typeface="Tahoma"/>
              <a:ea typeface="Tahoma"/>
              <a:cs typeface="Tahoma"/>
            </a:endParaRPr>
          </a:p>
          <a:p>
            <a:pPr>
              <a:buNone/>
            </a:pPr>
            <a:r>
              <a:rPr lang="en-US" sz="2000" i="1" dirty="0" err="1">
                <a:latin typeface="Tahoma"/>
                <a:ea typeface="+mn-lt"/>
                <a:cs typeface="+mn-lt"/>
              </a:rPr>
              <a:t>Научићу</a:t>
            </a:r>
            <a:r>
              <a:rPr lang="en-US" sz="2000" i="1" dirty="0">
                <a:latin typeface="Tahoma"/>
                <a:ea typeface="+mn-lt"/>
                <a:cs typeface="+mn-lt"/>
              </a:rPr>
              <a:t> </a:t>
            </a:r>
            <a:r>
              <a:rPr lang="en-US" sz="2000" i="1" dirty="0" err="1">
                <a:latin typeface="Tahoma"/>
                <a:ea typeface="+mn-lt"/>
                <a:cs typeface="+mn-lt"/>
              </a:rPr>
              <a:t>безаконике</a:t>
            </a:r>
            <a:r>
              <a:rPr lang="en-US" sz="2000" i="1" dirty="0">
                <a:latin typeface="Tahoma"/>
                <a:ea typeface="+mn-lt"/>
                <a:cs typeface="+mn-lt"/>
              </a:rPr>
              <a:t> </a:t>
            </a:r>
            <a:r>
              <a:rPr lang="en-US" sz="2000" i="1" dirty="0" err="1">
                <a:latin typeface="Tahoma"/>
                <a:ea typeface="+mn-lt"/>
                <a:cs typeface="+mn-lt"/>
              </a:rPr>
              <a:t>путевима</a:t>
            </a:r>
            <a:r>
              <a:rPr lang="en-US" sz="2000" i="1" dirty="0">
                <a:latin typeface="Tahoma"/>
                <a:ea typeface="+mn-lt"/>
                <a:cs typeface="+mn-lt"/>
              </a:rPr>
              <a:t> </a:t>
            </a:r>
            <a:r>
              <a:rPr lang="en-US" sz="2000" i="1" dirty="0" err="1">
                <a:latin typeface="Tahoma"/>
                <a:ea typeface="+mn-lt"/>
                <a:cs typeface="+mn-lt"/>
              </a:rPr>
              <a:t>Твојим</a:t>
            </a:r>
            <a:r>
              <a:rPr lang="en-US" sz="2000" i="1" dirty="0">
                <a:latin typeface="Tahoma"/>
                <a:ea typeface="+mn-lt"/>
                <a:cs typeface="+mn-lt"/>
              </a:rPr>
              <a:t>,</a:t>
            </a:r>
            <a:endParaRPr lang="en-US" i="1">
              <a:latin typeface="Tahoma"/>
              <a:ea typeface="Tahoma"/>
              <a:cs typeface="Tahoma"/>
            </a:endParaRPr>
          </a:p>
          <a:p>
            <a:pPr>
              <a:buNone/>
            </a:pPr>
            <a:r>
              <a:rPr lang="en-US" sz="2000" i="1" dirty="0">
                <a:latin typeface="Tahoma"/>
                <a:ea typeface="+mn-lt"/>
                <a:cs typeface="+mn-lt"/>
              </a:rPr>
              <a:t>и </a:t>
            </a:r>
            <a:r>
              <a:rPr lang="en-US" sz="2000" i="1" dirty="0" err="1">
                <a:latin typeface="Tahoma"/>
                <a:ea typeface="+mn-lt"/>
                <a:cs typeface="+mn-lt"/>
              </a:rPr>
              <a:t>безбожници</a:t>
            </a:r>
            <a:r>
              <a:rPr lang="en-US" sz="2000" i="1" dirty="0">
                <a:latin typeface="Tahoma"/>
                <a:ea typeface="+mn-lt"/>
                <a:cs typeface="+mn-lt"/>
              </a:rPr>
              <a:t> </a:t>
            </a:r>
            <a:r>
              <a:rPr lang="en-US" sz="2000" i="1" dirty="0" err="1">
                <a:latin typeface="Tahoma"/>
                <a:ea typeface="+mn-lt"/>
                <a:cs typeface="+mn-lt"/>
              </a:rPr>
              <a:t>ће</a:t>
            </a:r>
            <a:r>
              <a:rPr lang="en-US" sz="2000" i="1" dirty="0">
                <a:latin typeface="Tahoma"/>
                <a:ea typeface="+mn-lt"/>
                <a:cs typeface="+mn-lt"/>
              </a:rPr>
              <a:t> </a:t>
            </a:r>
            <a:r>
              <a:rPr lang="en-US" sz="2000" i="1" dirty="0" err="1">
                <a:latin typeface="Tahoma"/>
                <a:ea typeface="+mn-lt"/>
                <a:cs typeface="+mn-lt"/>
              </a:rPr>
              <a:t>се</a:t>
            </a:r>
            <a:r>
              <a:rPr lang="en-US" sz="2000" i="1" dirty="0">
                <a:latin typeface="Tahoma"/>
                <a:ea typeface="+mn-lt"/>
                <a:cs typeface="+mn-lt"/>
              </a:rPr>
              <a:t> </a:t>
            </a:r>
            <a:r>
              <a:rPr lang="en-US" sz="2000" i="1" dirty="0" err="1">
                <a:latin typeface="Tahoma"/>
                <a:ea typeface="+mn-lt"/>
                <a:cs typeface="+mn-lt"/>
              </a:rPr>
              <a:t>обратити</a:t>
            </a:r>
            <a:r>
              <a:rPr lang="en-US" sz="2000" i="1" dirty="0">
                <a:latin typeface="Tahoma"/>
                <a:ea typeface="+mn-lt"/>
                <a:cs typeface="+mn-lt"/>
              </a:rPr>
              <a:t> </a:t>
            </a:r>
            <a:r>
              <a:rPr lang="en-US" sz="2000" i="1" dirty="0" err="1">
                <a:latin typeface="Tahoma"/>
                <a:ea typeface="+mn-lt"/>
                <a:cs typeface="+mn-lt"/>
              </a:rPr>
              <a:t>Теби</a:t>
            </a:r>
            <a:r>
              <a:rPr lang="en-US" sz="2000" i="1" dirty="0">
                <a:latin typeface="Tahoma"/>
                <a:ea typeface="+mn-lt"/>
                <a:cs typeface="+mn-lt"/>
              </a:rPr>
              <a:t>.</a:t>
            </a:r>
            <a:endParaRPr lang="en-US" i="1">
              <a:latin typeface="Tahoma"/>
              <a:ea typeface="Tahoma"/>
              <a:cs typeface="Tahoma"/>
            </a:endParaRPr>
          </a:p>
          <a:p>
            <a:pPr>
              <a:buNone/>
            </a:pPr>
            <a:r>
              <a:rPr lang="en-US" sz="2000" i="1" dirty="0" err="1">
                <a:latin typeface="Tahoma"/>
                <a:ea typeface="+mn-lt"/>
                <a:cs typeface="+mn-lt"/>
              </a:rPr>
              <a:t>Избави</a:t>
            </a:r>
            <a:r>
              <a:rPr lang="en-US" sz="2000" i="1" dirty="0">
                <a:latin typeface="Tahoma"/>
                <a:ea typeface="+mn-lt"/>
                <a:cs typeface="+mn-lt"/>
              </a:rPr>
              <a:t> </a:t>
            </a:r>
            <a:r>
              <a:rPr lang="en-US" sz="2000" i="1" dirty="0" err="1">
                <a:latin typeface="Tahoma"/>
                <a:ea typeface="+mn-lt"/>
                <a:cs typeface="+mn-lt"/>
              </a:rPr>
              <a:t>ме</a:t>
            </a:r>
            <a:r>
              <a:rPr lang="en-US" sz="2000" i="1" dirty="0">
                <a:latin typeface="Tahoma"/>
                <a:ea typeface="+mn-lt"/>
                <a:cs typeface="+mn-lt"/>
              </a:rPr>
              <a:t> </a:t>
            </a:r>
            <a:r>
              <a:rPr lang="en-US" sz="2000" i="1" dirty="0" err="1">
                <a:latin typeface="Tahoma"/>
                <a:ea typeface="+mn-lt"/>
                <a:cs typeface="+mn-lt"/>
              </a:rPr>
              <a:t>од</a:t>
            </a:r>
            <a:r>
              <a:rPr lang="en-US" sz="2000" i="1" dirty="0">
                <a:latin typeface="Tahoma"/>
                <a:ea typeface="+mn-lt"/>
                <a:cs typeface="+mn-lt"/>
              </a:rPr>
              <a:t> </a:t>
            </a:r>
            <a:r>
              <a:rPr lang="en-US" sz="2000" i="1" dirty="0" err="1">
                <a:latin typeface="Tahoma"/>
                <a:ea typeface="+mn-lt"/>
                <a:cs typeface="+mn-lt"/>
              </a:rPr>
              <a:t>крви</a:t>
            </a:r>
            <a:r>
              <a:rPr lang="en-US" sz="2000" i="1" dirty="0">
                <a:latin typeface="Tahoma"/>
                <a:ea typeface="+mn-lt"/>
                <a:cs typeface="+mn-lt"/>
              </a:rPr>
              <a:t> </a:t>
            </a:r>
            <a:r>
              <a:rPr lang="en-US" sz="2000" i="1" dirty="0" err="1">
                <a:latin typeface="Tahoma"/>
                <a:ea typeface="+mn-lt"/>
                <a:cs typeface="+mn-lt"/>
              </a:rPr>
              <a:t>Боже</a:t>
            </a:r>
            <a:r>
              <a:rPr lang="en-US" sz="2000" i="1" dirty="0">
                <a:latin typeface="Tahoma"/>
                <a:ea typeface="+mn-lt"/>
                <a:cs typeface="+mn-lt"/>
              </a:rPr>
              <a:t>, </a:t>
            </a:r>
            <a:r>
              <a:rPr lang="en-US" sz="2000" i="1" dirty="0" err="1">
                <a:latin typeface="Tahoma"/>
                <a:ea typeface="+mn-lt"/>
                <a:cs typeface="+mn-lt"/>
              </a:rPr>
              <a:t>Боже</a:t>
            </a:r>
            <a:r>
              <a:rPr lang="en-US" sz="2000" i="1" dirty="0">
                <a:latin typeface="Tahoma"/>
                <a:ea typeface="+mn-lt"/>
                <a:cs typeface="+mn-lt"/>
              </a:rPr>
              <a:t> </a:t>
            </a:r>
            <a:r>
              <a:rPr lang="en-US" sz="2000" i="1" dirty="0" err="1">
                <a:latin typeface="Tahoma"/>
                <a:ea typeface="+mn-lt"/>
                <a:cs typeface="+mn-lt"/>
              </a:rPr>
              <a:t>спасења</a:t>
            </a:r>
            <a:r>
              <a:rPr lang="en-US" sz="2000" i="1" dirty="0">
                <a:latin typeface="Tahoma"/>
                <a:ea typeface="+mn-lt"/>
                <a:cs typeface="+mn-lt"/>
              </a:rPr>
              <a:t> </a:t>
            </a:r>
            <a:r>
              <a:rPr lang="en-US" sz="2000" i="1" dirty="0" err="1">
                <a:latin typeface="Tahoma"/>
                <a:ea typeface="+mn-lt"/>
                <a:cs typeface="+mn-lt"/>
              </a:rPr>
              <a:t>мога</a:t>
            </a:r>
            <a:r>
              <a:rPr lang="en-US" sz="2000" i="1" dirty="0">
                <a:latin typeface="Tahoma"/>
                <a:ea typeface="+mn-lt"/>
                <a:cs typeface="+mn-lt"/>
              </a:rPr>
              <a:t>;</a:t>
            </a:r>
            <a:endParaRPr lang="en-US" i="1">
              <a:latin typeface="Tahoma"/>
              <a:ea typeface="Tahoma"/>
              <a:cs typeface="Tahoma"/>
            </a:endParaRPr>
          </a:p>
          <a:p>
            <a:pPr>
              <a:buNone/>
            </a:pPr>
            <a:r>
              <a:rPr lang="en-US" sz="2000" i="1" dirty="0" err="1">
                <a:latin typeface="Tahoma"/>
                <a:ea typeface="+mn-lt"/>
                <a:cs typeface="+mn-lt"/>
              </a:rPr>
              <a:t>обрадоваће</a:t>
            </a:r>
            <a:r>
              <a:rPr lang="en-US" sz="2000" i="1" dirty="0">
                <a:latin typeface="Tahoma"/>
                <a:ea typeface="+mn-lt"/>
                <a:cs typeface="+mn-lt"/>
              </a:rPr>
              <a:t> </a:t>
            </a:r>
            <a:r>
              <a:rPr lang="en-US" sz="2000" i="1" dirty="0" err="1">
                <a:latin typeface="Tahoma"/>
                <a:ea typeface="+mn-lt"/>
                <a:cs typeface="+mn-lt"/>
              </a:rPr>
              <a:t>се</a:t>
            </a:r>
            <a:r>
              <a:rPr lang="en-US" sz="2000" i="1" dirty="0">
                <a:latin typeface="Tahoma"/>
                <a:ea typeface="+mn-lt"/>
                <a:cs typeface="+mn-lt"/>
              </a:rPr>
              <a:t> </a:t>
            </a:r>
            <a:r>
              <a:rPr lang="en-US" sz="2000" i="1" dirty="0" err="1">
                <a:latin typeface="Tahoma"/>
                <a:ea typeface="+mn-lt"/>
                <a:cs typeface="+mn-lt"/>
              </a:rPr>
              <a:t>језик</a:t>
            </a:r>
            <a:r>
              <a:rPr lang="en-US" sz="2000" i="1" dirty="0">
                <a:latin typeface="Tahoma"/>
                <a:ea typeface="+mn-lt"/>
                <a:cs typeface="+mn-lt"/>
              </a:rPr>
              <a:t> </a:t>
            </a:r>
            <a:r>
              <a:rPr lang="en-US" sz="2000" i="1" dirty="0" err="1">
                <a:latin typeface="Tahoma"/>
                <a:ea typeface="+mn-lt"/>
                <a:cs typeface="+mn-lt"/>
              </a:rPr>
              <a:t>мој</a:t>
            </a:r>
            <a:r>
              <a:rPr lang="en-US" sz="2000" i="1" dirty="0">
                <a:latin typeface="Tahoma"/>
                <a:ea typeface="+mn-lt"/>
                <a:cs typeface="+mn-lt"/>
              </a:rPr>
              <a:t> </a:t>
            </a:r>
            <a:r>
              <a:rPr lang="en-US" sz="2000" i="1" dirty="0" err="1">
                <a:latin typeface="Tahoma"/>
                <a:ea typeface="+mn-lt"/>
                <a:cs typeface="+mn-lt"/>
              </a:rPr>
              <a:t>правди</a:t>
            </a:r>
            <a:r>
              <a:rPr lang="en-US" sz="2000" i="1" dirty="0">
                <a:latin typeface="Tahoma"/>
                <a:ea typeface="+mn-lt"/>
                <a:cs typeface="+mn-lt"/>
              </a:rPr>
              <a:t> </a:t>
            </a:r>
            <a:r>
              <a:rPr lang="en-US" sz="2000" i="1" dirty="0" err="1">
                <a:latin typeface="Tahoma"/>
                <a:ea typeface="+mn-lt"/>
                <a:cs typeface="+mn-lt"/>
              </a:rPr>
              <a:t>Твојој</a:t>
            </a:r>
            <a:r>
              <a:rPr lang="en-US" sz="2000" i="1" dirty="0">
                <a:latin typeface="Tahoma"/>
                <a:ea typeface="+mn-lt"/>
                <a:cs typeface="+mn-lt"/>
              </a:rPr>
              <a:t>.</a:t>
            </a:r>
            <a:endParaRPr lang="en-US" i="1" dirty="0">
              <a:latin typeface="Calibri" panose="020F0502020204030204"/>
              <a:cs typeface="Calibri" panose="020F0502020204030204"/>
            </a:endParaRPr>
          </a:p>
          <a:p>
            <a:pPr marL="0" indent="0">
              <a:buNone/>
            </a:pPr>
            <a:endParaRPr lang="en-US" sz="2000" i="1" dirty="0">
              <a:latin typeface="Tahoma"/>
              <a:ea typeface="Tahoma"/>
              <a:cs typeface="Tahoma"/>
            </a:endParaRPr>
          </a:p>
        </p:txBody>
      </p:sp>
    </p:spTree>
    <p:extLst>
      <p:ext uri="{BB962C8B-B14F-4D97-AF65-F5344CB8AC3E}">
        <p14:creationId xmlns:p14="http://schemas.microsoft.com/office/powerpoint/2010/main" val="827076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46824CA8-6341-47FE-A600-879E2309D7F2}"/>
              </a:ext>
            </a:extLst>
          </p:cNvPr>
          <p:cNvSpPr>
            <a:spLocks noGrp="1"/>
          </p:cNvSpPr>
          <p:nvPr>
            <p:ph idx="1"/>
          </p:nvPr>
        </p:nvSpPr>
        <p:spPr>
          <a:xfrm>
            <a:off x="838200" y="741059"/>
            <a:ext cx="4619621" cy="5435904"/>
          </a:xfrm>
        </p:spPr>
        <p:txBody>
          <a:bodyPr vert="horz" lIns="91440" tIns="45720" rIns="91440" bIns="45720" rtlCol="0" anchor="t">
            <a:noAutofit/>
          </a:bodyPr>
          <a:lstStyle/>
          <a:p>
            <a:pPr>
              <a:buNone/>
            </a:pPr>
            <a:r>
              <a:rPr lang="en-US" sz="2000" i="1" dirty="0" err="1">
                <a:latin typeface="Tahoma"/>
                <a:ea typeface="+mn-lt"/>
                <a:cs typeface="+mn-lt"/>
              </a:rPr>
              <a:t>Господе</a:t>
            </a:r>
            <a:r>
              <a:rPr lang="en-US" sz="2000" i="1" dirty="0">
                <a:latin typeface="Tahoma"/>
                <a:ea typeface="+mn-lt"/>
                <a:cs typeface="+mn-lt"/>
              </a:rPr>
              <a:t>, </a:t>
            </a:r>
            <a:r>
              <a:rPr lang="en-US" sz="2000" i="1" dirty="0" err="1">
                <a:latin typeface="Tahoma"/>
                <a:ea typeface="+mn-lt"/>
                <a:cs typeface="+mn-lt"/>
              </a:rPr>
              <a:t>отвори</a:t>
            </a:r>
            <a:r>
              <a:rPr lang="en-US" sz="2000" i="1" dirty="0">
                <a:latin typeface="Tahoma"/>
                <a:ea typeface="+mn-lt"/>
                <a:cs typeface="+mn-lt"/>
              </a:rPr>
              <a:t> </a:t>
            </a:r>
            <a:r>
              <a:rPr lang="en-US" sz="2000" i="1" dirty="0" err="1">
                <a:latin typeface="Tahoma"/>
                <a:ea typeface="+mn-lt"/>
                <a:cs typeface="+mn-lt"/>
              </a:rPr>
              <a:t>уста</a:t>
            </a:r>
            <a:r>
              <a:rPr lang="en-US" sz="2000" i="1" dirty="0">
                <a:latin typeface="Tahoma"/>
                <a:ea typeface="+mn-lt"/>
                <a:cs typeface="+mn-lt"/>
              </a:rPr>
              <a:t> </a:t>
            </a:r>
            <a:r>
              <a:rPr lang="en-US" sz="2000" i="1" dirty="0" err="1">
                <a:latin typeface="Tahoma"/>
                <a:ea typeface="+mn-lt"/>
                <a:cs typeface="+mn-lt"/>
              </a:rPr>
              <a:t>моја</a:t>
            </a:r>
            <a:r>
              <a:rPr lang="en-US" sz="2000" i="1" dirty="0">
                <a:latin typeface="Tahoma"/>
                <a:ea typeface="+mn-lt"/>
                <a:cs typeface="+mn-lt"/>
              </a:rPr>
              <a:t> и </a:t>
            </a:r>
            <a:r>
              <a:rPr lang="en-US" sz="2000" i="1" dirty="0" err="1">
                <a:latin typeface="Tahoma"/>
                <a:ea typeface="+mn-lt"/>
                <a:cs typeface="+mn-lt"/>
              </a:rPr>
              <a:t>она</a:t>
            </a:r>
            <a:r>
              <a:rPr lang="en-US" sz="2000" i="1" dirty="0">
                <a:latin typeface="Tahoma"/>
                <a:ea typeface="+mn-lt"/>
                <a:cs typeface="+mn-lt"/>
              </a:rPr>
              <a:t> </a:t>
            </a:r>
            <a:r>
              <a:rPr lang="en-US" sz="2000" i="1" dirty="0" err="1">
                <a:latin typeface="Tahoma"/>
                <a:ea typeface="+mn-lt"/>
                <a:cs typeface="+mn-lt"/>
              </a:rPr>
              <a:t>ће</a:t>
            </a:r>
            <a:r>
              <a:rPr lang="en-US" sz="2000" i="1" dirty="0">
                <a:latin typeface="Tahoma"/>
                <a:ea typeface="+mn-lt"/>
                <a:cs typeface="+mn-lt"/>
              </a:rPr>
              <a:t>  </a:t>
            </a:r>
            <a:r>
              <a:rPr lang="en-US" sz="2000" i="1" dirty="0" err="1">
                <a:latin typeface="Tahoma"/>
                <a:ea typeface="+mn-lt"/>
                <a:cs typeface="+mn-lt"/>
              </a:rPr>
              <a:t>казивати</a:t>
            </a:r>
            <a:r>
              <a:rPr lang="en-US" sz="2000" i="1" dirty="0">
                <a:latin typeface="Tahoma"/>
                <a:ea typeface="+mn-lt"/>
                <a:cs typeface="+mn-lt"/>
              </a:rPr>
              <a:t> </a:t>
            </a:r>
            <a:r>
              <a:rPr lang="en-US" sz="2000" i="1" dirty="0" err="1">
                <a:latin typeface="Tahoma"/>
                <a:ea typeface="+mn-lt"/>
                <a:cs typeface="+mn-lt"/>
              </a:rPr>
              <a:t>славу</a:t>
            </a:r>
            <a:r>
              <a:rPr lang="en-US" sz="2000" i="1" dirty="0">
                <a:latin typeface="Tahoma"/>
                <a:ea typeface="+mn-lt"/>
                <a:cs typeface="+mn-lt"/>
              </a:rPr>
              <a:t> </a:t>
            </a:r>
            <a:r>
              <a:rPr lang="en-US" sz="2000" i="1" dirty="0" err="1">
                <a:latin typeface="Tahoma"/>
                <a:ea typeface="+mn-lt"/>
                <a:cs typeface="+mn-lt"/>
              </a:rPr>
              <a:t>Твоју</a:t>
            </a:r>
            <a:r>
              <a:rPr lang="en-US" sz="2000" i="1" dirty="0">
                <a:latin typeface="Tahoma"/>
                <a:ea typeface="+mn-lt"/>
                <a:cs typeface="+mn-lt"/>
              </a:rPr>
              <a:t>.</a:t>
            </a:r>
            <a:endParaRPr lang="en-US" sz="2000" i="1" dirty="0">
              <a:latin typeface="Tahoma"/>
              <a:ea typeface="Tahoma"/>
              <a:cs typeface="+mn-lt"/>
            </a:endParaRPr>
          </a:p>
          <a:p>
            <a:pPr>
              <a:buNone/>
            </a:pPr>
            <a:r>
              <a:rPr lang="en-US" sz="2000" i="1" dirty="0" err="1">
                <a:latin typeface="Tahoma"/>
                <a:ea typeface="+mn-lt"/>
                <a:cs typeface="+mn-lt"/>
              </a:rPr>
              <a:t>Јер</a:t>
            </a:r>
            <a:r>
              <a:rPr lang="en-US" sz="2000" i="1" dirty="0">
                <a:latin typeface="Tahoma"/>
                <a:ea typeface="+mn-lt"/>
                <a:cs typeface="+mn-lt"/>
              </a:rPr>
              <a:t>, </a:t>
            </a:r>
            <a:r>
              <a:rPr lang="en-US" sz="2000" i="1" dirty="0" err="1">
                <a:latin typeface="Tahoma"/>
                <a:ea typeface="+mn-lt"/>
                <a:cs typeface="+mn-lt"/>
              </a:rPr>
              <a:t>да</a:t>
            </a:r>
            <a:r>
              <a:rPr lang="en-US" sz="2000" i="1" dirty="0">
                <a:latin typeface="Tahoma"/>
                <a:ea typeface="+mn-lt"/>
                <a:cs typeface="+mn-lt"/>
              </a:rPr>
              <a:t> </a:t>
            </a:r>
            <a:r>
              <a:rPr lang="en-US" sz="2000" i="1" dirty="0" err="1">
                <a:latin typeface="Tahoma"/>
                <a:ea typeface="+mn-lt"/>
                <a:cs typeface="+mn-lt"/>
              </a:rPr>
              <a:t>си</a:t>
            </a:r>
            <a:r>
              <a:rPr lang="en-US" sz="2000" i="1" dirty="0">
                <a:latin typeface="Tahoma"/>
                <a:ea typeface="+mn-lt"/>
                <a:cs typeface="+mn-lt"/>
              </a:rPr>
              <a:t> </a:t>
            </a:r>
            <a:r>
              <a:rPr lang="en-US" sz="2000" i="1" dirty="0" err="1">
                <a:latin typeface="Tahoma"/>
                <a:ea typeface="+mn-lt"/>
                <a:cs typeface="+mn-lt"/>
              </a:rPr>
              <a:t>хтео</a:t>
            </a:r>
            <a:r>
              <a:rPr lang="en-US" sz="2000" i="1" dirty="0">
                <a:latin typeface="Tahoma"/>
                <a:ea typeface="+mn-lt"/>
                <a:cs typeface="+mn-lt"/>
              </a:rPr>
              <a:t> </a:t>
            </a:r>
            <a:r>
              <a:rPr lang="en-US" sz="2000" i="1" dirty="0" err="1">
                <a:latin typeface="Tahoma"/>
                <a:ea typeface="+mn-lt"/>
                <a:cs typeface="+mn-lt"/>
              </a:rPr>
              <a:t>жртве</a:t>
            </a:r>
            <a:r>
              <a:rPr lang="en-US" sz="2000" i="1" dirty="0">
                <a:latin typeface="Tahoma"/>
                <a:ea typeface="+mn-lt"/>
                <a:cs typeface="+mn-lt"/>
              </a:rPr>
              <a:t>, </a:t>
            </a:r>
            <a:r>
              <a:rPr lang="en-US" sz="2000" i="1" dirty="0" err="1">
                <a:latin typeface="Tahoma"/>
                <a:ea typeface="+mn-lt"/>
                <a:cs typeface="+mn-lt"/>
              </a:rPr>
              <a:t>ја</a:t>
            </a:r>
            <a:r>
              <a:rPr lang="en-US" sz="2000" i="1" dirty="0">
                <a:latin typeface="Tahoma"/>
                <a:ea typeface="+mn-lt"/>
                <a:cs typeface="+mn-lt"/>
              </a:rPr>
              <a:t> </a:t>
            </a:r>
            <a:r>
              <a:rPr lang="en-US" sz="2000" i="1" dirty="0" err="1">
                <a:latin typeface="Tahoma"/>
                <a:ea typeface="+mn-lt"/>
                <a:cs typeface="+mn-lt"/>
              </a:rPr>
              <a:t>бих</a:t>
            </a:r>
            <a:r>
              <a:rPr lang="en-US" sz="2000" i="1" dirty="0">
                <a:latin typeface="Tahoma"/>
                <a:ea typeface="+mn-lt"/>
                <a:cs typeface="+mn-lt"/>
              </a:rPr>
              <a:t> </a:t>
            </a:r>
            <a:r>
              <a:rPr lang="en-US" sz="2000" i="1" dirty="0" err="1">
                <a:latin typeface="Tahoma"/>
                <a:ea typeface="+mn-lt"/>
                <a:cs typeface="+mn-lt"/>
              </a:rPr>
              <a:t>Ти</a:t>
            </a:r>
            <a:r>
              <a:rPr lang="en-US" sz="2000" i="1" dirty="0">
                <a:latin typeface="Tahoma"/>
                <a:ea typeface="+mn-lt"/>
                <a:cs typeface="+mn-lt"/>
              </a:rPr>
              <a:t> </a:t>
            </a:r>
            <a:r>
              <a:rPr lang="en-US" sz="2000" i="1" dirty="0" err="1">
                <a:latin typeface="Tahoma"/>
                <a:ea typeface="+mn-lt"/>
                <a:cs typeface="+mn-lt"/>
              </a:rPr>
              <a:t>принео</a:t>
            </a:r>
            <a:r>
              <a:rPr lang="en-US" sz="2000" i="1" dirty="0">
                <a:latin typeface="Tahoma"/>
                <a:ea typeface="+mn-lt"/>
                <a:cs typeface="+mn-lt"/>
              </a:rPr>
              <a:t>.</a:t>
            </a:r>
            <a:endParaRPr lang="en-US" sz="2000" i="1" dirty="0">
              <a:latin typeface="Tahoma"/>
              <a:ea typeface="Tahoma"/>
              <a:cs typeface="Calibri"/>
            </a:endParaRPr>
          </a:p>
          <a:p>
            <a:pPr>
              <a:buNone/>
            </a:pPr>
            <a:r>
              <a:rPr lang="en-US" sz="2000" i="1" dirty="0" err="1">
                <a:latin typeface="Tahoma"/>
                <a:ea typeface="+mn-lt"/>
                <a:cs typeface="+mn-lt"/>
              </a:rPr>
              <a:t>За</a:t>
            </a:r>
            <a:r>
              <a:rPr lang="en-US" sz="2000" i="1" dirty="0">
                <a:latin typeface="Tahoma"/>
                <a:ea typeface="+mn-lt"/>
                <a:cs typeface="+mn-lt"/>
              </a:rPr>
              <a:t> </a:t>
            </a:r>
            <a:r>
              <a:rPr lang="en-US" sz="2000" i="1" dirty="0" err="1">
                <a:latin typeface="Tahoma"/>
                <a:ea typeface="+mn-lt"/>
                <a:cs typeface="+mn-lt"/>
              </a:rPr>
              <a:t>жртве</a:t>
            </a:r>
            <a:r>
              <a:rPr lang="en-US" sz="2000" i="1" dirty="0">
                <a:latin typeface="Tahoma"/>
                <a:ea typeface="+mn-lt"/>
                <a:cs typeface="+mn-lt"/>
              </a:rPr>
              <a:t> </a:t>
            </a:r>
            <a:r>
              <a:rPr lang="en-US" sz="2000" i="1" dirty="0" err="1">
                <a:latin typeface="Tahoma"/>
                <a:ea typeface="+mn-lt"/>
                <a:cs typeface="+mn-lt"/>
              </a:rPr>
              <a:t>паљенице</a:t>
            </a:r>
            <a:r>
              <a:rPr lang="en-US" sz="2000" i="1" dirty="0">
                <a:latin typeface="Tahoma"/>
                <a:ea typeface="+mn-lt"/>
                <a:cs typeface="+mn-lt"/>
              </a:rPr>
              <a:t> </a:t>
            </a:r>
            <a:r>
              <a:rPr lang="en-US" sz="2000" i="1" dirty="0" err="1">
                <a:latin typeface="Tahoma"/>
                <a:ea typeface="+mn-lt"/>
                <a:cs typeface="+mn-lt"/>
              </a:rPr>
              <a:t>не</a:t>
            </a:r>
            <a:r>
              <a:rPr lang="en-US" sz="2000" i="1" dirty="0">
                <a:latin typeface="Tahoma"/>
                <a:ea typeface="+mn-lt"/>
                <a:cs typeface="+mn-lt"/>
              </a:rPr>
              <a:t> </a:t>
            </a:r>
            <a:r>
              <a:rPr lang="en-US" sz="2000" i="1" dirty="0" err="1">
                <a:latin typeface="Tahoma"/>
                <a:ea typeface="+mn-lt"/>
                <a:cs typeface="+mn-lt"/>
              </a:rPr>
              <a:t>мариш</a:t>
            </a:r>
            <a:r>
              <a:rPr lang="en-US" sz="2000" i="1" dirty="0">
                <a:latin typeface="Tahoma"/>
                <a:ea typeface="+mn-lt"/>
                <a:cs typeface="+mn-lt"/>
              </a:rPr>
              <a:t>.</a:t>
            </a:r>
            <a:endParaRPr lang="en-US" sz="2000" i="1" dirty="0">
              <a:latin typeface="Tahoma"/>
              <a:ea typeface="Tahoma"/>
              <a:cs typeface="Calibri"/>
            </a:endParaRPr>
          </a:p>
          <a:p>
            <a:pPr>
              <a:buNone/>
            </a:pPr>
            <a:r>
              <a:rPr lang="en-US" sz="2000" i="1" dirty="0" err="1">
                <a:latin typeface="Tahoma"/>
                <a:ea typeface="+mn-lt"/>
                <a:cs typeface="+mn-lt"/>
              </a:rPr>
              <a:t>Жртва</a:t>
            </a:r>
            <a:r>
              <a:rPr lang="en-US" sz="2000" i="1" dirty="0">
                <a:latin typeface="Tahoma"/>
                <a:ea typeface="+mn-lt"/>
                <a:cs typeface="+mn-lt"/>
              </a:rPr>
              <a:t> </a:t>
            </a:r>
            <a:r>
              <a:rPr lang="en-US" sz="2000" i="1" dirty="0" err="1">
                <a:latin typeface="Tahoma"/>
                <a:ea typeface="+mn-lt"/>
                <a:cs typeface="+mn-lt"/>
              </a:rPr>
              <a:t>Богу</a:t>
            </a:r>
            <a:r>
              <a:rPr lang="en-US" sz="2000" i="1" dirty="0">
                <a:latin typeface="Tahoma"/>
                <a:ea typeface="+mn-lt"/>
                <a:cs typeface="+mn-lt"/>
              </a:rPr>
              <a:t> </a:t>
            </a:r>
            <a:r>
              <a:rPr lang="en-US" sz="2000" i="1" dirty="0" err="1">
                <a:latin typeface="Tahoma"/>
                <a:ea typeface="+mn-lt"/>
                <a:cs typeface="+mn-lt"/>
              </a:rPr>
              <a:t>је</a:t>
            </a:r>
            <a:r>
              <a:rPr lang="en-US" sz="2000" i="1" dirty="0">
                <a:latin typeface="Tahoma"/>
                <a:ea typeface="+mn-lt"/>
                <a:cs typeface="+mn-lt"/>
              </a:rPr>
              <a:t> </a:t>
            </a:r>
            <a:r>
              <a:rPr lang="en-US" sz="2000" i="1" dirty="0" err="1">
                <a:latin typeface="Tahoma"/>
                <a:ea typeface="+mn-lt"/>
                <a:cs typeface="+mn-lt"/>
              </a:rPr>
              <a:t>дух</a:t>
            </a:r>
            <a:r>
              <a:rPr lang="en-US" sz="2000" i="1" dirty="0">
                <a:latin typeface="Tahoma"/>
                <a:ea typeface="+mn-lt"/>
                <a:cs typeface="+mn-lt"/>
              </a:rPr>
              <a:t> </a:t>
            </a:r>
            <a:r>
              <a:rPr lang="en-US" sz="2000" i="1" dirty="0" err="1">
                <a:latin typeface="Tahoma"/>
                <a:ea typeface="+mn-lt"/>
                <a:cs typeface="+mn-lt"/>
              </a:rPr>
              <a:t>скрушен</a:t>
            </a:r>
            <a:r>
              <a:rPr lang="en-US" sz="2000" i="1" dirty="0">
                <a:latin typeface="Tahoma"/>
                <a:ea typeface="+mn-lt"/>
                <a:cs typeface="+mn-lt"/>
              </a:rPr>
              <a:t>; </a:t>
            </a:r>
            <a:r>
              <a:rPr lang="en-US" sz="2000" i="1" dirty="0" err="1">
                <a:latin typeface="Tahoma"/>
                <a:ea typeface="+mn-lt"/>
                <a:cs typeface="+mn-lt"/>
              </a:rPr>
              <a:t>срце</a:t>
            </a:r>
            <a:r>
              <a:rPr lang="en-US" sz="2000" i="1" dirty="0">
                <a:latin typeface="Tahoma"/>
                <a:ea typeface="+mn-lt"/>
                <a:cs typeface="+mn-lt"/>
              </a:rPr>
              <a:t> </a:t>
            </a:r>
            <a:r>
              <a:rPr lang="en-US" sz="2000" i="1" dirty="0" err="1">
                <a:latin typeface="Tahoma"/>
                <a:ea typeface="+mn-lt"/>
                <a:cs typeface="+mn-lt"/>
              </a:rPr>
              <a:t>скушено</a:t>
            </a:r>
            <a:r>
              <a:rPr lang="en-US" sz="2000" i="1" dirty="0">
                <a:latin typeface="Tahoma"/>
                <a:ea typeface="+mn-lt"/>
                <a:cs typeface="+mn-lt"/>
              </a:rPr>
              <a:t>,  и </a:t>
            </a:r>
            <a:r>
              <a:rPr lang="en-US" sz="2000" i="1" dirty="0" err="1">
                <a:latin typeface="Tahoma"/>
                <a:ea typeface="+mn-lt"/>
                <a:cs typeface="+mn-lt"/>
              </a:rPr>
              <a:t>смерно</a:t>
            </a:r>
            <a:r>
              <a:rPr lang="en-US" sz="2000" i="1" dirty="0">
                <a:latin typeface="Tahoma"/>
                <a:ea typeface="+mn-lt"/>
                <a:cs typeface="+mn-lt"/>
              </a:rPr>
              <a:t>, </a:t>
            </a:r>
            <a:r>
              <a:rPr lang="en-US" sz="2000" i="1" dirty="0" err="1">
                <a:latin typeface="Tahoma"/>
                <a:ea typeface="+mn-lt"/>
                <a:cs typeface="+mn-lt"/>
              </a:rPr>
              <a:t>Бог</a:t>
            </a:r>
            <a:r>
              <a:rPr lang="en-US" sz="2000" i="1" dirty="0">
                <a:latin typeface="Tahoma"/>
                <a:ea typeface="+mn-lt"/>
                <a:cs typeface="+mn-lt"/>
              </a:rPr>
              <a:t> </a:t>
            </a:r>
            <a:r>
              <a:rPr lang="en-US" sz="2000" i="1" dirty="0" err="1">
                <a:latin typeface="Tahoma"/>
                <a:ea typeface="+mn-lt"/>
                <a:cs typeface="+mn-lt"/>
              </a:rPr>
              <a:t>неће</a:t>
            </a:r>
            <a:r>
              <a:rPr lang="en-US" sz="2000" i="1" dirty="0">
                <a:latin typeface="Tahoma"/>
                <a:ea typeface="+mn-lt"/>
                <a:cs typeface="+mn-lt"/>
              </a:rPr>
              <a:t> </a:t>
            </a:r>
            <a:r>
              <a:rPr lang="en-US" sz="2000" i="1" dirty="0" err="1">
                <a:latin typeface="Tahoma"/>
                <a:ea typeface="+mn-lt"/>
                <a:cs typeface="+mn-lt"/>
              </a:rPr>
              <a:t>одбацити</a:t>
            </a:r>
            <a:r>
              <a:rPr lang="en-US" sz="2000" i="1" dirty="0">
                <a:latin typeface="Tahoma"/>
                <a:ea typeface="+mn-lt"/>
                <a:cs typeface="+mn-lt"/>
              </a:rPr>
              <a:t>.</a:t>
            </a:r>
            <a:endParaRPr lang="en-US" sz="2000" i="1" dirty="0">
              <a:latin typeface="Tahoma"/>
              <a:ea typeface="Tahoma"/>
              <a:cs typeface="Calibri"/>
            </a:endParaRPr>
          </a:p>
          <a:p>
            <a:pPr>
              <a:buNone/>
            </a:pPr>
            <a:r>
              <a:rPr lang="en-US" sz="2000" i="1" dirty="0" err="1">
                <a:latin typeface="Tahoma"/>
                <a:ea typeface="+mn-lt"/>
                <a:cs typeface="+mn-lt"/>
              </a:rPr>
              <a:t>По</a:t>
            </a:r>
            <a:r>
              <a:rPr lang="en-US" sz="2000" i="1" dirty="0">
                <a:latin typeface="Tahoma"/>
                <a:ea typeface="+mn-lt"/>
                <a:cs typeface="+mn-lt"/>
              </a:rPr>
              <a:t> </a:t>
            </a:r>
            <a:r>
              <a:rPr lang="en-US" sz="2000" i="1" dirty="0" err="1">
                <a:latin typeface="Tahoma"/>
                <a:ea typeface="+mn-lt"/>
                <a:cs typeface="+mn-lt"/>
              </a:rPr>
              <a:t>доброти</a:t>
            </a:r>
            <a:r>
              <a:rPr lang="en-US" sz="2000" i="1" dirty="0">
                <a:latin typeface="Tahoma"/>
                <a:ea typeface="+mn-lt"/>
                <a:cs typeface="+mn-lt"/>
              </a:rPr>
              <a:t> </a:t>
            </a:r>
            <a:r>
              <a:rPr lang="en-US" sz="2000" i="1" dirty="0" err="1">
                <a:latin typeface="Tahoma"/>
                <a:ea typeface="+mn-lt"/>
                <a:cs typeface="+mn-lt"/>
              </a:rPr>
              <a:t>Својој</a:t>
            </a:r>
            <a:r>
              <a:rPr lang="en-US" sz="2000" i="1" dirty="0">
                <a:latin typeface="Tahoma"/>
                <a:ea typeface="+mn-lt"/>
                <a:cs typeface="+mn-lt"/>
              </a:rPr>
              <a:t>, </a:t>
            </a:r>
            <a:r>
              <a:rPr lang="en-US" sz="2000" i="1" dirty="0" err="1">
                <a:latin typeface="Tahoma"/>
                <a:ea typeface="+mn-lt"/>
                <a:cs typeface="+mn-lt"/>
              </a:rPr>
              <a:t>Господе</a:t>
            </a:r>
            <a:r>
              <a:rPr lang="en-US" sz="2000" i="1" dirty="0">
                <a:latin typeface="Tahoma"/>
                <a:ea typeface="+mn-lt"/>
                <a:cs typeface="+mn-lt"/>
              </a:rPr>
              <a:t>, </a:t>
            </a:r>
            <a:r>
              <a:rPr lang="en-US" sz="2000" i="1" dirty="0" err="1">
                <a:latin typeface="Tahoma"/>
                <a:ea typeface="+mn-lt"/>
                <a:cs typeface="+mn-lt"/>
              </a:rPr>
              <a:t>чини</a:t>
            </a:r>
            <a:r>
              <a:rPr lang="en-US" sz="2000" i="1" dirty="0">
                <a:latin typeface="Tahoma"/>
                <a:ea typeface="+mn-lt"/>
                <a:cs typeface="+mn-lt"/>
              </a:rPr>
              <a:t> </a:t>
            </a:r>
            <a:r>
              <a:rPr lang="en-US" sz="2000" i="1" dirty="0" err="1">
                <a:latin typeface="Tahoma"/>
                <a:ea typeface="+mn-lt"/>
                <a:cs typeface="+mn-lt"/>
              </a:rPr>
              <a:t>добро</a:t>
            </a:r>
            <a:r>
              <a:rPr lang="en-US" sz="2000" i="1" dirty="0">
                <a:latin typeface="Tahoma"/>
                <a:ea typeface="+mn-lt"/>
                <a:cs typeface="+mn-lt"/>
              </a:rPr>
              <a:t> </a:t>
            </a:r>
            <a:r>
              <a:rPr lang="en-US" sz="2000" i="1" dirty="0" err="1">
                <a:latin typeface="Tahoma"/>
                <a:ea typeface="+mn-lt"/>
                <a:cs typeface="+mn-lt"/>
              </a:rPr>
              <a:t>Сиону</a:t>
            </a:r>
            <a:r>
              <a:rPr lang="en-US" sz="2000" i="1" dirty="0">
                <a:latin typeface="Tahoma"/>
                <a:ea typeface="+mn-lt"/>
                <a:cs typeface="+mn-lt"/>
              </a:rPr>
              <a:t>.</a:t>
            </a:r>
            <a:endParaRPr lang="en-US" sz="2000" i="1" dirty="0">
              <a:latin typeface="Tahoma"/>
              <a:ea typeface="Tahoma"/>
              <a:cs typeface="Calibri"/>
            </a:endParaRPr>
          </a:p>
          <a:p>
            <a:pPr>
              <a:buNone/>
            </a:pPr>
            <a:r>
              <a:rPr lang="en-US" sz="2000" i="1" dirty="0">
                <a:latin typeface="Tahoma"/>
                <a:ea typeface="+mn-lt"/>
                <a:cs typeface="+mn-lt"/>
              </a:rPr>
              <a:t>И </a:t>
            </a:r>
            <a:r>
              <a:rPr lang="en-US" sz="2000" i="1" dirty="0" err="1">
                <a:latin typeface="Tahoma"/>
                <a:ea typeface="+mn-lt"/>
                <a:cs typeface="+mn-lt"/>
              </a:rPr>
              <a:t>нека</a:t>
            </a:r>
            <a:r>
              <a:rPr lang="en-US" sz="2000" i="1" dirty="0">
                <a:latin typeface="Tahoma"/>
                <a:ea typeface="+mn-lt"/>
                <a:cs typeface="+mn-lt"/>
              </a:rPr>
              <a:t> </a:t>
            </a:r>
            <a:r>
              <a:rPr lang="en-US" sz="2000" i="1" dirty="0" err="1">
                <a:latin typeface="Tahoma"/>
                <a:ea typeface="+mn-lt"/>
                <a:cs typeface="+mn-lt"/>
              </a:rPr>
              <a:t>се</a:t>
            </a:r>
            <a:r>
              <a:rPr lang="en-US" sz="2000" i="1" dirty="0">
                <a:latin typeface="Tahoma"/>
                <a:ea typeface="+mn-lt"/>
                <a:cs typeface="+mn-lt"/>
              </a:rPr>
              <a:t> </a:t>
            </a:r>
            <a:r>
              <a:rPr lang="en-US" sz="2000" i="1" dirty="0" err="1">
                <a:latin typeface="Tahoma"/>
                <a:ea typeface="+mn-lt"/>
                <a:cs typeface="+mn-lt"/>
              </a:rPr>
              <a:t>подигну</a:t>
            </a:r>
            <a:r>
              <a:rPr lang="en-US" sz="2000" i="1" dirty="0">
                <a:latin typeface="Tahoma"/>
                <a:ea typeface="+mn-lt"/>
                <a:cs typeface="+mn-lt"/>
              </a:rPr>
              <a:t> </a:t>
            </a:r>
            <a:r>
              <a:rPr lang="en-US" sz="2000" i="1" dirty="0" err="1">
                <a:latin typeface="Tahoma"/>
                <a:ea typeface="+mn-lt"/>
                <a:cs typeface="+mn-lt"/>
              </a:rPr>
              <a:t>зидови</a:t>
            </a:r>
            <a:r>
              <a:rPr lang="en-US" sz="2000" i="1" dirty="0">
                <a:latin typeface="Tahoma"/>
                <a:ea typeface="+mn-lt"/>
                <a:cs typeface="+mn-lt"/>
              </a:rPr>
              <a:t> </a:t>
            </a:r>
            <a:r>
              <a:rPr lang="en-US" sz="2000" i="1" dirty="0" err="1">
                <a:latin typeface="Tahoma"/>
                <a:ea typeface="+mn-lt"/>
                <a:cs typeface="+mn-lt"/>
              </a:rPr>
              <a:t>Јерусалимски</a:t>
            </a:r>
            <a:r>
              <a:rPr lang="en-US" sz="2000" i="1" dirty="0">
                <a:latin typeface="Tahoma"/>
                <a:ea typeface="+mn-lt"/>
                <a:cs typeface="+mn-lt"/>
              </a:rPr>
              <a:t>.</a:t>
            </a:r>
            <a:endParaRPr lang="en-US" sz="2000" i="1" dirty="0">
              <a:latin typeface="Tahoma"/>
              <a:ea typeface="Tahoma"/>
              <a:cs typeface="Calibri"/>
            </a:endParaRPr>
          </a:p>
          <a:p>
            <a:pPr>
              <a:buNone/>
            </a:pPr>
            <a:r>
              <a:rPr lang="en-US" sz="2000" i="1" dirty="0">
                <a:latin typeface="Tahoma"/>
                <a:ea typeface="+mn-lt"/>
                <a:cs typeface="+mn-lt"/>
              </a:rPr>
              <a:t>Тада </a:t>
            </a:r>
            <a:r>
              <a:rPr lang="en-US" sz="2000" i="1" dirty="0" err="1">
                <a:latin typeface="Tahoma"/>
                <a:ea typeface="+mn-lt"/>
                <a:cs typeface="+mn-lt"/>
              </a:rPr>
              <a:t>ће</a:t>
            </a:r>
            <a:r>
              <a:rPr lang="en-US" sz="2000" i="1" dirty="0">
                <a:latin typeface="Tahoma"/>
                <a:ea typeface="+mn-lt"/>
                <a:cs typeface="+mn-lt"/>
              </a:rPr>
              <a:t> </a:t>
            </a:r>
            <a:r>
              <a:rPr lang="en-US" sz="2000" i="1" dirty="0" err="1">
                <a:latin typeface="Tahoma"/>
                <a:ea typeface="+mn-lt"/>
                <a:cs typeface="+mn-lt"/>
              </a:rPr>
              <a:t>Ти</a:t>
            </a:r>
            <a:r>
              <a:rPr lang="en-US" sz="2000" i="1" dirty="0">
                <a:latin typeface="Tahoma"/>
                <a:ea typeface="+mn-lt"/>
                <a:cs typeface="+mn-lt"/>
              </a:rPr>
              <a:t> </a:t>
            </a:r>
            <a:r>
              <a:rPr lang="en-US" sz="2000" i="1" dirty="0" err="1">
                <a:latin typeface="Tahoma"/>
                <a:ea typeface="+mn-lt"/>
                <a:cs typeface="+mn-lt"/>
              </a:rPr>
              <a:t>бити</a:t>
            </a:r>
            <a:r>
              <a:rPr lang="en-US" sz="2000" i="1" dirty="0">
                <a:latin typeface="Tahoma"/>
                <a:ea typeface="+mn-lt"/>
                <a:cs typeface="+mn-lt"/>
              </a:rPr>
              <a:t> </a:t>
            </a:r>
            <a:r>
              <a:rPr lang="en-US" sz="2000" i="1" dirty="0" err="1">
                <a:latin typeface="Tahoma"/>
                <a:ea typeface="+mn-lt"/>
                <a:cs typeface="+mn-lt"/>
              </a:rPr>
              <a:t>миле</a:t>
            </a:r>
            <a:r>
              <a:rPr lang="en-US" sz="2000" i="1" dirty="0">
                <a:latin typeface="Tahoma"/>
                <a:ea typeface="+mn-lt"/>
                <a:cs typeface="+mn-lt"/>
              </a:rPr>
              <a:t> </a:t>
            </a:r>
            <a:r>
              <a:rPr lang="en-US" sz="2000" i="1" dirty="0" err="1">
                <a:latin typeface="Tahoma"/>
                <a:ea typeface="+mn-lt"/>
                <a:cs typeface="+mn-lt"/>
              </a:rPr>
              <a:t>жртве</a:t>
            </a:r>
            <a:r>
              <a:rPr lang="en-US" sz="2000" i="1" dirty="0">
                <a:latin typeface="Tahoma"/>
                <a:ea typeface="+mn-lt"/>
                <a:cs typeface="+mn-lt"/>
              </a:rPr>
              <a:t> </a:t>
            </a:r>
            <a:r>
              <a:rPr lang="en-US" sz="2000" i="1" dirty="0" err="1">
                <a:latin typeface="Tahoma"/>
                <a:ea typeface="+mn-lt"/>
                <a:cs typeface="+mn-lt"/>
              </a:rPr>
              <a:t>правде</a:t>
            </a:r>
            <a:r>
              <a:rPr lang="en-US" sz="2000" i="1" dirty="0">
                <a:latin typeface="Tahoma"/>
                <a:ea typeface="+mn-lt"/>
                <a:cs typeface="+mn-lt"/>
              </a:rPr>
              <a:t>,</a:t>
            </a:r>
            <a:endParaRPr lang="en-US" sz="2000" i="1" dirty="0">
              <a:latin typeface="Tahoma"/>
              <a:ea typeface="Tahoma"/>
              <a:cs typeface="Calibri"/>
            </a:endParaRPr>
          </a:p>
          <a:p>
            <a:pPr>
              <a:buNone/>
            </a:pPr>
            <a:r>
              <a:rPr lang="en-US" sz="2000" i="1" dirty="0" err="1">
                <a:latin typeface="Tahoma"/>
                <a:ea typeface="+mn-lt"/>
                <a:cs typeface="+mn-lt"/>
              </a:rPr>
              <a:t>приноси</a:t>
            </a:r>
            <a:r>
              <a:rPr lang="en-US" sz="2000" i="1" dirty="0">
                <a:latin typeface="Tahoma"/>
                <a:ea typeface="+mn-lt"/>
                <a:cs typeface="+mn-lt"/>
              </a:rPr>
              <a:t> и </a:t>
            </a:r>
            <a:r>
              <a:rPr lang="en-US" sz="2000" i="1" dirty="0" err="1">
                <a:latin typeface="Tahoma"/>
                <a:ea typeface="+mn-lt"/>
                <a:cs typeface="+mn-lt"/>
              </a:rPr>
              <a:t>жртве</a:t>
            </a:r>
            <a:r>
              <a:rPr lang="en-US" sz="2000" i="1" dirty="0">
                <a:latin typeface="Tahoma"/>
                <a:ea typeface="+mn-lt"/>
                <a:cs typeface="+mn-lt"/>
              </a:rPr>
              <a:t> </a:t>
            </a:r>
            <a:r>
              <a:rPr lang="en-US" sz="2000" i="1" dirty="0" err="1">
                <a:latin typeface="Tahoma"/>
                <a:ea typeface="+mn-lt"/>
                <a:cs typeface="+mn-lt"/>
              </a:rPr>
              <a:t>паљенице</a:t>
            </a:r>
            <a:r>
              <a:rPr lang="en-US" sz="2000" i="1" dirty="0">
                <a:latin typeface="Tahoma"/>
                <a:ea typeface="+mn-lt"/>
                <a:cs typeface="+mn-lt"/>
              </a:rPr>
              <a:t>;</a:t>
            </a:r>
            <a:endParaRPr lang="en-US" sz="2000" i="1" dirty="0">
              <a:latin typeface="Tahoma"/>
              <a:ea typeface="Tahoma"/>
              <a:cs typeface="Calibri"/>
            </a:endParaRPr>
          </a:p>
          <a:p>
            <a:pPr>
              <a:buNone/>
            </a:pPr>
            <a:r>
              <a:rPr lang="en-US" sz="2000" i="1" dirty="0" err="1">
                <a:latin typeface="Tahoma"/>
                <a:ea typeface="+mn-lt"/>
                <a:cs typeface="+mn-lt"/>
              </a:rPr>
              <a:t>тада</a:t>
            </a:r>
            <a:r>
              <a:rPr lang="en-US" sz="2000" i="1" dirty="0">
                <a:latin typeface="Tahoma"/>
                <a:ea typeface="+mn-lt"/>
                <a:cs typeface="+mn-lt"/>
              </a:rPr>
              <a:t> </a:t>
            </a:r>
            <a:r>
              <a:rPr lang="en-US" sz="2000" i="1" dirty="0" err="1">
                <a:latin typeface="Tahoma"/>
                <a:ea typeface="+mn-lt"/>
                <a:cs typeface="+mn-lt"/>
              </a:rPr>
              <a:t>ће</a:t>
            </a:r>
            <a:r>
              <a:rPr lang="en-US" sz="2000" i="1" dirty="0">
                <a:latin typeface="Tahoma"/>
                <a:ea typeface="+mn-lt"/>
                <a:cs typeface="+mn-lt"/>
              </a:rPr>
              <a:t> </a:t>
            </a:r>
            <a:r>
              <a:rPr lang="en-US" sz="2000" i="1" dirty="0" err="1">
                <a:latin typeface="Tahoma"/>
                <a:ea typeface="+mn-lt"/>
                <a:cs typeface="+mn-lt"/>
              </a:rPr>
              <a:t>приностити</a:t>
            </a:r>
            <a:r>
              <a:rPr lang="en-US" sz="2000" i="1" dirty="0">
                <a:latin typeface="Tahoma"/>
                <a:ea typeface="+mn-lt"/>
                <a:cs typeface="+mn-lt"/>
              </a:rPr>
              <a:t> </a:t>
            </a:r>
            <a:r>
              <a:rPr lang="en-US" sz="2000" i="1" dirty="0" err="1">
                <a:latin typeface="Tahoma"/>
                <a:ea typeface="+mn-lt"/>
                <a:cs typeface="+mn-lt"/>
              </a:rPr>
              <a:t>на</a:t>
            </a:r>
            <a:r>
              <a:rPr lang="en-US" sz="2000" i="1" dirty="0">
                <a:latin typeface="Tahoma"/>
                <a:ea typeface="+mn-lt"/>
                <a:cs typeface="+mn-lt"/>
              </a:rPr>
              <a:t> </a:t>
            </a:r>
            <a:r>
              <a:rPr lang="en-US" sz="2000" i="1" dirty="0" err="1">
                <a:latin typeface="Tahoma"/>
                <a:ea typeface="+mn-lt"/>
                <a:cs typeface="+mn-lt"/>
              </a:rPr>
              <a:t>жртвеник</a:t>
            </a:r>
            <a:r>
              <a:rPr lang="en-US" sz="2000" i="1" dirty="0">
                <a:latin typeface="Tahoma"/>
                <a:ea typeface="+mn-lt"/>
                <a:cs typeface="+mn-lt"/>
              </a:rPr>
              <a:t> </a:t>
            </a:r>
            <a:r>
              <a:rPr lang="en-US" sz="2000" i="1" dirty="0" err="1">
                <a:latin typeface="Tahoma"/>
                <a:ea typeface="+mn-lt"/>
                <a:cs typeface="+mn-lt"/>
              </a:rPr>
              <a:t>Твој</a:t>
            </a:r>
            <a:r>
              <a:rPr lang="en-US" sz="2000" i="1" dirty="0">
                <a:latin typeface="Tahoma"/>
                <a:ea typeface="+mn-lt"/>
                <a:cs typeface="+mn-lt"/>
              </a:rPr>
              <a:t> </a:t>
            </a:r>
            <a:r>
              <a:rPr lang="en-US" sz="2000" i="1" dirty="0" err="1">
                <a:latin typeface="Tahoma"/>
                <a:ea typeface="+mn-lt"/>
                <a:cs typeface="+mn-lt"/>
              </a:rPr>
              <a:t>теоце</a:t>
            </a:r>
            <a:r>
              <a:rPr lang="en-US" sz="2000" i="1" dirty="0">
                <a:latin typeface="Tahoma"/>
                <a:ea typeface="+mn-lt"/>
                <a:cs typeface="+mn-lt"/>
              </a:rPr>
              <a:t>.</a:t>
            </a:r>
            <a:endParaRPr lang="en-US" sz="2000" i="1" dirty="0">
              <a:latin typeface="Tahoma"/>
            </a:endParaRPr>
          </a:p>
          <a:p>
            <a:pPr marL="0" indent="0">
              <a:buNone/>
            </a:pPr>
            <a:endParaRPr lang="en-US" sz="1600" i="1">
              <a:latin typeface="Tahoma"/>
              <a:ea typeface="Tahoma"/>
              <a:cs typeface="Tahoma"/>
            </a:endParaRPr>
          </a:p>
        </p:txBody>
      </p:sp>
      <p:pic>
        <p:nvPicPr>
          <p:cNvPr id="7" name="Picture 7" descr="A picture containing text, person, indoor&#10;&#10;Description automatically generated">
            <a:extLst>
              <a:ext uri="{FF2B5EF4-FFF2-40B4-BE49-F238E27FC236}">
                <a16:creationId xmlns:a16="http://schemas.microsoft.com/office/drawing/2014/main" id="{821B2749-0874-4016-BA62-6FA60DDA084D}"/>
              </a:ext>
            </a:extLst>
          </p:cNvPr>
          <p:cNvPicPr>
            <a:picLocks noChangeAspect="1"/>
          </p:cNvPicPr>
          <p:nvPr/>
        </p:nvPicPr>
        <p:blipFill rotWithShape="1">
          <a:blip r:embed="rId2"/>
          <a:srcRect t="3964" r="2"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756630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24D2E2BE-8D70-402E-929F-CD80A990DF87}"/>
              </a:ext>
            </a:extLst>
          </p:cNvPr>
          <p:cNvSpPr>
            <a:spLocks noGrp="1"/>
          </p:cNvSpPr>
          <p:nvPr>
            <p:ph idx="1"/>
          </p:nvPr>
        </p:nvSpPr>
        <p:spPr>
          <a:xfrm>
            <a:off x="838201" y="1895500"/>
            <a:ext cx="3888528" cy="4281462"/>
          </a:xfrm>
        </p:spPr>
        <p:txBody>
          <a:bodyPr vert="horz" lIns="91440" tIns="45720" rIns="91440" bIns="45720" rtlCol="0">
            <a:normAutofit/>
          </a:bodyPr>
          <a:lstStyle/>
          <a:p>
            <a:pPr marL="0" indent="0">
              <a:buNone/>
            </a:pPr>
            <a:r>
              <a:rPr lang="en-US" sz="2400">
                <a:ea typeface="+mn-lt"/>
                <a:cs typeface="+mn-lt"/>
              </a:rPr>
              <a:t>Давид је владао Израиљем четрдесет година и Израиљ није памтио таквог племенитог цара. Имао је поуздања у Бога и, кад је и грешио, тешко се кајао због својих грехова. Увек је знао да је Господ владар већи од њега и, иако цар, он се сматрао слугом.</a:t>
            </a:r>
            <a:endParaRPr lang="en-US" sz="2400"/>
          </a:p>
        </p:txBody>
      </p:sp>
      <p:pic>
        <p:nvPicPr>
          <p:cNvPr id="5" name="Picture 5" descr="A picture containing text, picture frame&#10;&#10;Description automatically generated">
            <a:extLst>
              <a:ext uri="{FF2B5EF4-FFF2-40B4-BE49-F238E27FC236}">
                <a16:creationId xmlns:a16="http://schemas.microsoft.com/office/drawing/2014/main" id="{99CDA01D-652D-4612-8D02-CC9122B9C2A1}"/>
              </a:ext>
            </a:extLst>
          </p:cNvPr>
          <p:cNvPicPr>
            <a:picLocks noChangeAspect="1"/>
          </p:cNvPicPr>
          <p:nvPr/>
        </p:nvPicPr>
        <p:blipFill>
          <a:blip r:embed="rId2"/>
          <a:stretch>
            <a:fillRect/>
          </a:stretch>
        </p:blipFill>
        <p:spPr>
          <a:xfrm>
            <a:off x="7205148" y="643234"/>
            <a:ext cx="3939223" cy="5599876"/>
          </a:xfrm>
          <a:prstGeom prst="rect">
            <a:avLst/>
          </a:prstGeom>
        </p:spPr>
      </p:pic>
    </p:spTree>
    <p:extLst>
      <p:ext uri="{BB962C8B-B14F-4D97-AF65-F5344CB8AC3E}">
        <p14:creationId xmlns:p14="http://schemas.microsoft.com/office/powerpoint/2010/main" val="2228341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C1A0EF-515B-4688-B1F3-F91C2F596665}"/>
              </a:ext>
            </a:extLst>
          </p:cNvPr>
          <p:cNvSpPr>
            <a:spLocks noGrp="1"/>
          </p:cNvSpPr>
          <p:nvPr>
            <p:ph type="title"/>
          </p:nvPr>
        </p:nvSpPr>
        <p:spPr>
          <a:xfrm>
            <a:off x="572493" y="238539"/>
            <a:ext cx="11018520" cy="1434415"/>
          </a:xfrm>
        </p:spPr>
        <p:txBody>
          <a:bodyPr anchor="b">
            <a:normAutofit/>
          </a:bodyPr>
          <a:lstStyle/>
          <a:p>
            <a:r>
              <a:rPr lang="en-US" sz="5400">
                <a:cs typeface="Calibri Light"/>
              </a:rPr>
              <a:t>Пастир постаје цар</a:t>
            </a:r>
          </a:p>
        </p:txBody>
      </p:sp>
      <p:sp>
        <p:nvSpPr>
          <p:cNvPr id="3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EF17AF3-E7DD-4ECC-9D5C-D45EF743F8C4}"/>
              </a:ext>
            </a:extLst>
          </p:cNvPr>
          <p:cNvSpPr>
            <a:spLocks noGrp="1"/>
          </p:cNvSpPr>
          <p:nvPr>
            <p:ph idx="1"/>
          </p:nvPr>
        </p:nvSpPr>
        <p:spPr>
          <a:xfrm>
            <a:off x="572493" y="2071316"/>
            <a:ext cx="6713552" cy="4119172"/>
          </a:xfrm>
        </p:spPr>
        <p:txBody>
          <a:bodyPr vert="horz" lIns="91440" tIns="45720" rIns="91440" bIns="45720" rtlCol="0" anchor="t">
            <a:normAutofit/>
          </a:bodyPr>
          <a:lstStyle/>
          <a:p>
            <a:pPr marL="0" indent="0">
              <a:buNone/>
            </a:pPr>
            <a:r>
              <a:rPr lang="en-US" sz="1500">
                <a:ea typeface="+mn-lt"/>
                <a:cs typeface="+mn-lt"/>
              </a:rPr>
              <a:t>Дуго времена су Изралеци ратовали са разним номадским племенима да би успели да се населе у земљи канаанској, која је тако постала земља Израела (Ерец Јисраел). Прва јеврејска краљевина основана је 1030. г.с.е, а краљ јe постао Саул.</a:t>
            </a:r>
            <a:endParaRPr lang="en-US" sz="1500">
              <a:cs typeface="Calibri"/>
            </a:endParaRPr>
          </a:p>
          <a:p>
            <a:pPr marL="0" indent="0">
              <a:buNone/>
            </a:pPr>
            <a:r>
              <a:rPr lang="en-US" sz="1500">
                <a:ea typeface="+mn-lt"/>
                <a:cs typeface="+mn-lt"/>
              </a:rPr>
              <a:t>Једног дана довели су краљу лепог младог пастира из Витлејема, по имену Давид, који је био познат као добар свирач на харфи, да га увесељава. Убрзо се сазнало да је он уједно и вешт ратник. Једном приликом, за време рата са Филистејима, Голијат, див и борац, изазивао је Израелце: „Нека један од вас изађе на пољану и нека са мном опроба своје јунаштво. Ако ме надјача и потуче, ми ћемо вам бити робови, а ако ја победим, ви ћете бити наши робови.” Саул је изазов прихватио и обећао је своју кћер за жену ономе који буде савладао Голијата. Тада је Давид иступио и рекао: „Ја ћу ићи и Бог ће ми помоћи.” Тако је Давид прихватио борбу са Голијатом. Без оклопа и без оружја прилазио је диву, само је носио своју праћку и неколико каменова које је успут сакупио. Давид је ставио један камен у своју праћку, потегао и камен је ударио у Голијатово чело. Див се срушио а Давид је притрчао, отпасао му мач и одсекао му главу.</a:t>
            </a:r>
            <a:endParaRPr lang="en-US" sz="1500">
              <a:cs typeface="Calibri"/>
            </a:endParaRPr>
          </a:p>
          <a:p>
            <a:pPr marL="0" indent="0">
              <a:buNone/>
            </a:pPr>
            <a:endParaRPr lang="en-US" sz="1500">
              <a:cs typeface="Calibri"/>
            </a:endParaRPr>
          </a:p>
          <a:p>
            <a:pPr marL="0" indent="0">
              <a:buNone/>
            </a:pPr>
            <a:endParaRPr lang="en-US" sz="1500">
              <a:cs typeface="Calibri"/>
            </a:endParaRPr>
          </a:p>
        </p:txBody>
      </p:sp>
      <p:pic>
        <p:nvPicPr>
          <p:cNvPr id="4" name="Picture 5" descr="A picture containing text, outdoor&#10;&#10;Description automatically generated">
            <a:extLst>
              <a:ext uri="{FF2B5EF4-FFF2-40B4-BE49-F238E27FC236}">
                <a16:creationId xmlns:a16="http://schemas.microsoft.com/office/drawing/2014/main" id="{F06EE79A-A1F0-4297-9D41-D5D640210472}"/>
              </a:ext>
            </a:extLst>
          </p:cNvPr>
          <p:cNvPicPr>
            <a:picLocks noChangeAspect="1"/>
          </p:cNvPicPr>
          <p:nvPr/>
        </p:nvPicPr>
        <p:blipFill rotWithShape="1">
          <a:blip r:embed="rId2"/>
          <a:srcRect l="21336" r="19668" b="2"/>
          <a:stretch/>
        </p:blipFill>
        <p:spPr>
          <a:xfrm>
            <a:off x="7675658" y="2093976"/>
            <a:ext cx="3941064" cy="4096512"/>
          </a:xfrm>
          <a:prstGeom prst="rect">
            <a:avLst/>
          </a:prstGeom>
        </p:spPr>
      </p:pic>
    </p:spTree>
    <p:extLst>
      <p:ext uri="{BB962C8B-B14F-4D97-AF65-F5344CB8AC3E}">
        <p14:creationId xmlns:p14="http://schemas.microsoft.com/office/powerpoint/2010/main" val="1014939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8C0C5F-F863-4172-972D-92E7CE392CF4}"/>
              </a:ext>
            </a:extLst>
          </p:cNvPr>
          <p:cNvSpPr>
            <a:spLocks noGrp="1"/>
          </p:cNvSpPr>
          <p:nvPr>
            <p:ph idx="1"/>
          </p:nvPr>
        </p:nvSpPr>
        <p:spPr>
          <a:xfrm>
            <a:off x="838200" y="1825625"/>
            <a:ext cx="6505575" cy="4351338"/>
          </a:xfrm>
        </p:spPr>
        <p:txBody>
          <a:bodyPr vert="horz" lIns="91440" tIns="45720" rIns="91440" bIns="45720" rtlCol="0" anchor="t">
            <a:normAutofit/>
          </a:bodyPr>
          <a:lstStyle/>
          <a:p>
            <a:pPr marL="0" indent="0">
              <a:buNone/>
            </a:pPr>
            <a:r>
              <a:rPr lang="en-US" sz="4000" i="1" dirty="0" err="1">
                <a:latin typeface="Cambria"/>
                <a:ea typeface="+mn-lt"/>
                <a:cs typeface="+mn-lt"/>
              </a:rPr>
              <a:t>Господ</a:t>
            </a:r>
            <a:r>
              <a:rPr lang="en-US" sz="4000" i="1" dirty="0">
                <a:latin typeface="Cambria"/>
                <a:ea typeface="+mn-lt"/>
                <a:cs typeface="+mn-lt"/>
              </a:rPr>
              <a:t> </a:t>
            </a:r>
            <a:r>
              <a:rPr lang="en-US" sz="4000" i="1" dirty="0" err="1">
                <a:latin typeface="Cambria"/>
                <a:ea typeface="+mn-lt"/>
                <a:cs typeface="+mn-lt"/>
              </a:rPr>
              <a:t>је</a:t>
            </a:r>
            <a:r>
              <a:rPr lang="en-US" sz="4000" i="1" dirty="0">
                <a:latin typeface="Cambria"/>
                <a:ea typeface="+mn-lt"/>
                <a:cs typeface="+mn-lt"/>
              </a:rPr>
              <a:t> </a:t>
            </a:r>
            <a:r>
              <a:rPr lang="en-US" sz="4000" i="1" dirty="0" err="1">
                <a:latin typeface="Cambria"/>
                <a:ea typeface="+mn-lt"/>
                <a:cs typeface="+mn-lt"/>
              </a:rPr>
              <a:t>пастир</a:t>
            </a:r>
            <a:r>
              <a:rPr lang="en-US" sz="4000" i="1" dirty="0">
                <a:latin typeface="Cambria"/>
                <a:ea typeface="+mn-lt"/>
                <a:cs typeface="+mn-lt"/>
              </a:rPr>
              <a:t> </a:t>
            </a:r>
            <a:r>
              <a:rPr lang="en-US" sz="4000" i="1" dirty="0" err="1">
                <a:latin typeface="Cambria"/>
                <a:ea typeface="+mn-lt"/>
                <a:cs typeface="+mn-lt"/>
              </a:rPr>
              <a:t>мој</a:t>
            </a:r>
            <a:r>
              <a:rPr lang="en-US" sz="4000" i="1" dirty="0">
                <a:latin typeface="Cambria"/>
                <a:ea typeface="+mn-lt"/>
                <a:cs typeface="+mn-lt"/>
              </a:rPr>
              <a:t>, </a:t>
            </a:r>
            <a:r>
              <a:rPr lang="en-US" sz="4000" i="1" dirty="0" err="1">
                <a:latin typeface="Cambria"/>
                <a:ea typeface="+mn-lt"/>
                <a:cs typeface="+mn-lt"/>
              </a:rPr>
              <a:t>ништа</a:t>
            </a:r>
            <a:r>
              <a:rPr lang="en-US" sz="4000" i="1" dirty="0">
                <a:latin typeface="Cambria"/>
                <a:ea typeface="+mn-lt"/>
                <a:cs typeface="+mn-lt"/>
              </a:rPr>
              <a:t> </a:t>
            </a:r>
            <a:r>
              <a:rPr lang="en-US" sz="4000" i="1" dirty="0" err="1">
                <a:latin typeface="Cambria"/>
                <a:ea typeface="+mn-lt"/>
                <a:cs typeface="+mn-lt"/>
              </a:rPr>
              <a:t>ми</a:t>
            </a:r>
            <a:r>
              <a:rPr lang="en-US" sz="4000" i="1" dirty="0">
                <a:latin typeface="Cambria"/>
                <a:ea typeface="+mn-lt"/>
                <a:cs typeface="+mn-lt"/>
              </a:rPr>
              <a:t> </a:t>
            </a:r>
            <a:r>
              <a:rPr lang="en-US" sz="4000" i="1" dirty="0" err="1">
                <a:latin typeface="Cambria"/>
                <a:ea typeface="+mn-lt"/>
                <a:cs typeface="+mn-lt"/>
              </a:rPr>
              <a:t>неће</a:t>
            </a:r>
            <a:r>
              <a:rPr lang="en-US" sz="4000" i="1" dirty="0">
                <a:latin typeface="Cambria"/>
                <a:ea typeface="+mn-lt"/>
                <a:cs typeface="+mn-lt"/>
              </a:rPr>
              <a:t> </a:t>
            </a:r>
            <a:r>
              <a:rPr lang="en-US" sz="4000" i="1" dirty="0" err="1">
                <a:latin typeface="Cambria"/>
                <a:ea typeface="+mn-lt"/>
                <a:cs typeface="+mn-lt"/>
              </a:rPr>
              <a:t>недостајати</a:t>
            </a:r>
            <a:r>
              <a:rPr lang="en-US" sz="4000" i="1" dirty="0">
                <a:latin typeface="Cambria"/>
                <a:ea typeface="+mn-lt"/>
                <a:cs typeface="+mn-lt"/>
              </a:rPr>
              <a:t>.  </a:t>
            </a:r>
            <a:r>
              <a:rPr lang="en-US" sz="4000" i="1" dirty="0" err="1">
                <a:latin typeface="Cambria"/>
                <a:ea typeface="+mn-lt"/>
                <a:cs typeface="+mn-lt"/>
              </a:rPr>
              <a:t>На</a:t>
            </a:r>
            <a:r>
              <a:rPr lang="en-US" sz="4000" i="1" dirty="0">
                <a:latin typeface="Cambria"/>
                <a:ea typeface="+mn-lt"/>
                <a:cs typeface="+mn-lt"/>
              </a:rPr>
              <a:t> </a:t>
            </a:r>
            <a:r>
              <a:rPr lang="en-US" sz="4000" i="1" dirty="0" err="1">
                <a:latin typeface="Cambria"/>
                <a:ea typeface="+mn-lt"/>
                <a:cs typeface="+mn-lt"/>
              </a:rPr>
              <a:t>зеленој</a:t>
            </a:r>
            <a:r>
              <a:rPr lang="en-US" sz="4000" i="1" dirty="0">
                <a:latin typeface="Cambria"/>
                <a:ea typeface="+mn-lt"/>
                <a:cs typeface="+mn-lt"/>
              </a:rPr>
              <a:t> </a:t>
            </a:r>
            <a:r>
              <a:rPr lang="en-US" sz="4000" i="1" dirty="0" err="1">
                <a:latin typeface="Cambria"/>
                <a:ea typeface="+mn-lt"/>
                <a:cs typeface="+mn-lt"/>
              </a:rPr>
              <a:t>паши</a:t>
            </a:r>
            <a:r>
              <a:rPr lang="en-US" sz="4000" i="1" dirty="0">
                <a:latin typeface="Cambria"/>
                <a:ea typeface="+mn-lt"/>
                <a:cs typeface="+mn-lt"/>
              </a:rPr>
              <a:t> </a:t>
            </a:r>
            <a:r>
              <a:rPr lang="en-US" sz="4000" i="1" dirty="0" err="1">
                <a:latin typeface="Cambria"/>
                <a:ea typeface="+mn-lt"/>
                <a:cs typeface="+mn-lt"/>
              </a:rPr>
              <a:t>пасе</a:t>
            </a:r>
            <a:r>
              <a:rPr lang="en-US" sz="4000" i="1" dirty="0">
                <a:latin typeface="Cambria"/>
                <a:ea typeface="+mn-lt"/>
                <a:cs typeface="+mn-lt"/>
              </a:rPr>
              <a:t> </a:t>
            </a:r>
            <a:r>
              <a:rPr lang="en-US" sz="4000" i="1" dirty="0" err="1">
                <a:latin typeface="Cambria"/>
                <a:ea typeface="+mn-lt"/>
                <a:cs typeface="+mn-lt"/>
              </a:rPr>
              <a:t>ме</a:t>
            </a:r>
            <a:r>
              <a:rPr lang="en-US" sz="4000" i="1" dirty="0">
                <a:latin typeface="Cambria"/>
                <a:ea typeface="+mn-lt"/>
                <a:cs typeface="+mn-lt"/>
              </a:rPr>
              <a:t>, </a:t>
            </a:r>
            <a:r>
              <a:rPr lang="en-US" sz="4000" i="1" dirty="0" err="1">
                <a:latin typeface="Cambria"/>
                <a:ea typeface="+mn-lt"/>
                <a:cs typeface="+mn-lt"/>
              </a:rPr>
              <a:t>води</a:t>
            </a:r>
            <a:r>
              <a:rPr lang="en-US" sz="4000" i="1" dirty="0">
                <a:latin typeface="Cambria"/>
                <a:ea typeface="+mn-lt"/>
                <a:cs typeface="+mn-lt"/>
              </a:rPr>
              <a:t> </a:t>
            </a:r>
            <a:r>
              <a:rPr lang="en-US" sz="4000" i="1" dirty="0" err="1">
                <a:latin typeface="Cambria"/>
                <a:ea typeface="+mn-lt"/>
                <a:cs typeface="+mn-lt"/>
              </a:rPr>
              <a:t>ме</a:t>
            </a:r>
            <a:r>
              <a:rPr lang="en-US" sz="4000" i="1" dirty="0">
                <a:latin typeface="Cambria"/>
                <a:ea typeface="+mn-lt"/>
                <a:cs typeface="+mn-lt"/>
              </a:rPr>
              <a:t> </a:t>
            </a:r>
            <a:r>
              <a:rPr lang="en-US" sz="4000" i="1" dirty="0" err="1">
                <a:latin typeface="Cambria"/>
                <a:ea typeface="+mn-lt"/>
                <a:cs typeface="+mn-lt"/>
              </a:rPr>
              <a:t>на</a:t>
            </a:r>
            <a:r>
              <a:rPr lang="en-US" sz="4000" i="1" dirty="0">
                <a:latin typeface="Cambria"/>
                <a:ea typeface="+mn-lt"/>
                <a:cs typeface="+mn-lt"/>
              </a:rPr>
              <a:t> </a:t>
            </a:r>
            <a:r>
              <a:rPr lang="en-US" sz="4000" i="1" dirty="0" err="1">
                <a:latin typeface="Cambria"/>
                <a:ea typeface="+mn-lt"/>
                <a:cs typeface="+mn-lt"/>
              </a:rPr>
              <a:t>тиху</a:t>
            </a:r>
            <a:r>
              <a:rPr lang="en-US" sz="4000" i="1" dirty="0">
                <a:latin typeface="Cambria"/>
                <a:ea typeface="+mn-lt"/>
                <a:cs typeface="+mn-lt"/>
              </a:rPr>
              <a:t> </a:t>
            </a:r>
            <a:r>
              <a:rPr lang="en-US" sz="4000" i="1" dirty="0" err="1">
                <a:latin typeface="Cambria"/>
                <a:ea typeface="+mn-lt"/>
                <a:cs typeface="+mn-lt"/>
              </a:rPr>
              <a:t>воду</a:t>
            </a:r>
            <a:r>
              <a:rPr lang="en-US" sz="4000" i="1" dirty="0">
                <a:latin typeface="Cambria"/>
                <a:ea typeface="+mn-lt"/>
                <a:cs typeface="+mn-lt"/>
              </a:rPr>
              <a:t>.</a:t>
            </a:r>
            <a:r>
              <a:rPr lang="en-US" i="1" dirty="0">
                <a:latin typeface="Cambria"/>
                <a:ea typeface="+mn-lt"/>
                <a:cs typeface="+mn-lt"/>
              </a:rPr>
              <a:t> </a:t>
            </a:r>
            <a:endParaRPr lang="en-US" i="1" dirty="0">
              <a:latin typeface="Cambria"/>
            </a:endParaRPr>
          </a:p>
        </p:txBody>
      </p:sp>
      <p:pic>
        <p:nvPicPr>
          <p:cNvPr id="4" name="Picture 4" descr="A picture containing text, person, person&#10;&#10;Description automatically generated">
            <a:extLst>
              <a:ext uri="{FF2B5EF4-FFF2-40B4-BE49-F238E27FC236}">
                <a16:creationId xmlns:a16="http://schemas.microsoft.com/office/drawing/2014/main" id="{BD2885EA-E2A3-418A-A05C-F0565C734756}"/>
              </a:ext>
            </a:extLst>
          </p:cNvPr>
          <p:cNvPicPr>
            <a:picLocks noChangeAspect="1"/>
          </p:cNvPicPr>
          <p:nvPr/>
        </p:nvPicPr>
        <p:blipFill rotWithShape="1">
          <a:blip r:embed="rId2"/>
          <a:srcRect t="11679" b="2480"/>
          <a:stretch/>
        </p:blipFill>
        <p:spPr>
          <a:xfrm>
            <a:off x="7737635" y="-1"/>
            <a:ext cx="3555205" cy="6858001"/>
          </a:xfrm>
          <a:prstGeom prst="rect">
            <a:avLst/>
          </a:prstGeom>
        </p:spPr>
      </p:pic>
      <p:sp>
        <p:nvSpPr>
          <p:cNvPr id="9" name="Rectangle 8">
            <a:extLst>
              <a:ext uri="{FF2B5EF4-FFF2-40B4-BE49-F238E27FC236}">
                <a16:creationId xmlns:a16="http://schemas.microsoft.com/office/drawing/2014/main" id="{C413D172-8B6A-47F5-9813-DE455773F3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2840" y="0"/>
            <a:ext cx="914400" cy="685800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30283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3307A28-4391-4C2F-8AB3-430304B740E7}"/>
              </a:ext>
            </a:extLst>
          </p:cNvPr>
          <p:cNvSpPr>
            <a:spLocks noGrp="1"/>
          </p:cNvSpPr>
          <p:nvPr>
            <p:ph idx="1"/>
          </p:nvPr>
        </p:nvSpPr>
        <p:spPr>
          <a:xfrm>
            <a:off x="838201" y="1301802"/>
            <a:ext cx="3799425" cy="4803718"/>
          </a:xfrm>
        </p:spPr>
        <p:txBody>
          <a:bodyPr vert="horz" lIns="91440" tIns="45720" rIns="91440" bIns="45720" rtlCol="0" anchor="t">
            <a:noAutofit/>
          </a:bodyPr>
          <a:lstStyle/>
          <a:p>
            <a:pPr marL="0" indent="0">
              <a:buNone/>
            </a:pPr>
            <a:r>
              <a:rPr lang="en-US" sz="4000" i="1" dirty="0" err="1">
                <a:latin typeface="Cambria"/>
                <a:ea typeface="+mn-lt"/>
                <a:cs typeface="+mn-lt"/>
              </a:rPr>
              <a:t>Душу</a:t>
            </a:r>
            <a:r>
              <a:rPr lang="en-US" sz="4000" i="1" dirty="0">
                <a:latin typeface="Cambria"/>
                <a:ea typeface="+mn-lt"/>
                <a:cs typeface="+mn-lt"/>
              </a:rPr>
              <a:t> </a:t>
            </a:r>
            <a:r>
              <a:rPr lang="en-US" sz="4000" i="1" dirty="0" err="1">
                <a:latin typeface="Cambria"/>
                <a:ea typeface="+mn-lt"/>
                <a:cs typeface="+mn-lt"/>
              </a:rPr>
              <a:t>моју</a:t>
            </a:r>
            <a:r>
              <a:rPr lang="en-US" sz="4000" i="1" dirty="0">
                <a:latin typeface="Cambria"/>
                <a:ea typeface="+mn-lt"/>
                <a:cs typeface="+mn-lt"/>
              </a:rPr>
              <a:t> </a:t>
            </a:r>
            <a:r>
              <a:rPr lang="en-US" sz="4000" i="1" dirty="0" err="1">
                <a:latin typeface="Cambria"/>
                <a:ea typeface="+mn-lt"/>
                <a:cs typeface="+mn-lt"/>
              </a:rPr>
              <a:t>опоравља</a:t>
            </a:r>
            <a:r>
              <a:rPr lang="en-US" sz="4000" i="1" dirty="0">
                <a:latin typeface="Cambria"/>
                <a:ea typeface="+mn-lt"/>
                <a:cs typeface="+mn-lt"/>
              </a:rPr>
              <a:t>, </a:t>
            </a:r>
            <a:r>
              <a:rPr lang="en-US" sz="4000" i="1" dirty="0" err="1">
                <a:latin typeface="Cambria"/>
                <a:ea typeface="+mn-lt"/>
                <a:cs typeface="+mn-lt"/>
              </a:rPr>
              <a:t>води</a:t>
            </a:r>
            <a:r>
              <a:rPr lang="en-US" sz="4000" i="1" dirty="0">
                <a:latin typeface="Cambria"/>
                <a:ea typeface="+mn-lt"/>
                <a:cs typeface="+mn-lt"/>
              </a:rPr>
              <a:t> </a:t>
            </a:r>
            <a:r>
              <a:rPr lang="en-US" sz="4000" i="1" dirty="0" err="1">
                <a:latin typeface="Cambria"/>
                <a:ea typeface="+mn-lt"/>
                <a:cs typeface="+mn-lt"/>
              </a:rPr>
              <a:t>ме</a:t>
            </a:r>
            <a:r>
              <a:rPr lang="en-US" sz="4000" i="1" dirty="0">
                <a:latin typeface="Cambria"/>
                <a:ea typeface="+mn-lt"/>
                <a:cs typeface="+mn-lt"/>
              </a:rPr>
              <a:t> </a:t>
            </a:r>
            <a:r>
              <a:rPr lang="en-US" sz="4000" i="1" dirty="0" err="1">
                <a:latin typeface="Cambria"/>
                <a:ea typeface="+mn-lt"/>
                <a:cs typeface="+mn-lt"/>
              </a:rPr>
              <a:t>стазама</a:t>
            </a:r>
            <a:r>
              <a:rPr lang="en-US" sz="4000" i="1" dirty="0">
                <a:latin typeface="Cambria"/>
                <a:ea typeface="+mn-lt"/>
                <a:cs typeface="+mn-lt"/>
              </a:rPr>
              <a:t> </a:t>
            </a:r>
            <a:r>
              <a:rPr lang="en-US" sz="4000" i="1" dirty="0" err="1">
                <a:latin typeface="Cambria"/>
                <a:ea typeface="+mn-lt"/>
                <a:cs typeface="+mn-lt"/>
              </a:rPr>
              <a:t>праведним</a:t>
            </a:r>
            <a:r>
              <a:rPr lang="en-US" sz="4000" i="1" dirty="0">
                <a:latin typeface="Cambria"/>
                <a:ea typeface="+mn-lt"/>
                <a:cs typeface="+mn-lt"/>
              </a:rPr>
              <a:t> </a:t>
            </a:r>
            <a:r>
              <a:rPr lang="en-US" sz="4000" i="1" dirty="0" err="1">
                <a:latin typeface="Cambria"/>
                <a:ea typeface="+mn-lt"/>
                <a:cs typeface="+mn-lt"/>
              </a:rPr>
              <a:t>имена</a:t>
            </a:r>
            <a:r>
              <a:rPr lang="en-US" sz="4000" i="1" dirty="0">
                <a:latin typeface="Cambria"/>
                <a:ea typeface="+mn-lt"/>
                <a:cs typeface="+mn-lt"/>
              </a:rPr>
              <a:t> </a:t>
            </a:r>
            <a:r>
              <a:rPr lang="en-US" sz="4000" i="1" dirty="0" err="1">
                <a:latin typeface="Cambria"/>
                <a:ea typeface="+mn-lt"/>
                <a:cs typeface="+mn-lt"/>
              </a:rPr>
              <a:t>ради</a:t>
            </a:r>
            <a:r>
              <a:rPr lang="en-US" sz="4000" i="1" dirty="0">
                <a:latin typeface="Cambria"/>
                <a:ea typeface="+mn-lt"/>
                <a:cs typeface="+mn-lt"/>
              </a:rPr>
              <a:t> </a:t>
            </a:r>
            <a:r>
              <a:rPr lang="en-US" sz="4000" i="1" dirty="0" err="1">
                <a:latin typeface="Cambria"/>
                <a:ea typeface="+mn-lt"/>
                <a:cs typeface="+mn-lt"/>
              </a:rPr>
              <a:t>свог</a:t>
            </a:r>
            <a:r>
              <a:rPr lang="en-US" sz="4000" i="1" dirty="0">
                <a:latin typeface="Cambria"/>
                <a:ea typeface="+mn-lt"/>
                <a:cs typeface="+mn-lt"/>
              </a:rPr>
              <a:t>.</a:t>
            </a:r>
            <a:endParaRPr lang="en-US" sz="4000" i="1">
              <a:latin typeface="Calibri" panose="020F0502020204030204"/>
              <a:cs typeface="Calibri" panose="020F0502020204030204"/>
            </a:endParaRPr>
          </a:p>
        </p:txBody>
      </p:sp>
      <p:pic>
        <p:nvPicPr>
          <p:cNvPr id="4" name="Picture 4" descr="A picture containing text, tree, outdoor, person&#10;&#10;Description automatically generated">
            <a:extLst>
              <a:ext uri="{FF2B5EF4-FFF2-40B4-BE49-F238E27FC236}">
                <a16:creationId xmlns:a16="http://schemas.microsoft.com/office/drawing/2014/main" id="{E35559A8-C941-48CD-A4BF-92483E3B3534}"/>
              </a:ext>
            </a:extLst>
          </p:cNvPr>
          <p:cNvPicPr>
            <a:picLocks noChangeAspect="1"/>
          </p:cNvPicPr>
          <p:nvPr/>
        </p:nvPicPr>
        <p:blipFill rotWithShape="1">
          <a:blip r:embed="rId2"/>
          <a:srcRect t="13101" r="1" b="1"/>
          <a:stretch/>
        </p:blipFill>
        <p:spPr>
          <a:xfrm>
            <a:off x="5010386" y="10"/>
            <a:ext cx="7181613" cy="6857990"/>
          </a:xfrm>
          <a:prstGeom prst="rect">
            <a:avLst/>
          </a:prstGeom>
          <a:effectLst/>
        </p:spPr>
      </p:pic>
    </p:spTree>
    <p:extLst>
      <p:ext uri="{BB962C8B-B14F-4D97-AF65-F5344CB8AC3E}">
        <p14:creationId xmlns:p14="http://schemas.microsoft.com/office/powerpoint/2010/main" val="1937196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A6B0EFE-FE76-4AAF-86DE-95ED7D73ABE7}"/>
              </a:ext>
            </a:extLst>
          </p:cNvPr>
          <p:cNvSpPr>
            <a:spLocks noGrp="1"/>
          </p:cNvSpPr>
          <p:nvPr>
            <p:ph idx="1"/>
          </p:nvPr>
        </p:nvSpPr>
        <p:spPr>
          <a:xfrm>
            <a:off x="838200" y="1298342"/>
            <a:ext cx="4619621" cy="4878621"/>
          </a:xfrm>
        </p:spPr>
        <p:txBody>
          <a:bodyPr vert="horz" lIns="91440" tIns="45720" rIns="91440" bIns="45720" rtlCol="0" anchor="t">
            <a:normAutofit/>
          </a:bodyPr>
          <a:lstStyle/>
          <a:p>
            <a:pPr marL="0" indent="0">
              <a:buNone/>
            </a:pPr>
            <a:r>
              <a:rPr lang="en-US" sz="4000" i="1" dirty="0" err="1">
                <a:latin typeface="Cambria"/>
                <a:ea typeface="Cambria"/>
                <a:cs typeface="+mn-lt"/>
              </a:rPr>
              <a:t>Да</a:t>
            </a:r>
            <a:r>
              <a:rPr lang="en-US" sz="4000" i="1" dirty="0">
                <a:latin typeface="Cambria"/>
                <a:ea typeface="Cambria"/>
                <a:cs typeface="+mn-lt"/>
              </a:rPr>
              <a:t> </a:t>
            </a:r>
            <a:r>
              <a:rPr lang="en-US" sz="4000" i="1" dirty="0" err="1">
                <a:latin typeface="Cambria"/>
                <a:ea typeface="Cambria"/>
                <a:cs typeface="+mn-lt"/>
              </a:rPr>
              <a:t>пођем</a:t>
            </a:r>
            <a:r>
              <a:rPr lang="en-US" sz="4000" i="1" dirty="0">
                <a:latin typeface="Cambria"/>
                <a:ea typeface="Cambria"/>
                <a:cs typeface="+mn-lt"/>
              </a:rPr>
              <a:t> и </a:t>
            </a:r>
            <a:r>
              <a:rPr lang="en-US" sz="4000" i="1" dirty="0" err="1">
                <a:latin typeface="Cambria"/>
                <a:ea typeface="Cambria"/>
                <a:cs typeface="+mn-lt"/>
              </a:rPr>
              <a:t>долином</a:t>
            </a:r>
            <a:r>
              <a:rPr lang="en-US" sz="4000" i="1" dirty="0">
                <a:latin typeface="Cambria"/>
                <a:ea typeface="Cambria"/>
                <a:cs typeface="+mn-lt"/>
              </a:rPr>
              <a:t> </a:t>
            </a:r>
            <a:r>
              <a:rPr lang="en-US" sz="4000" i="1" dirty="0" err="1">
                <a:latin typeface="Cambria"/>
                <a:ea typeface="Cambria"/>
                <a:cs typeface="+mn-lt"/>
              </a:rPr>
              <a:t>сена</a:t>
            </a:r>
            <a:r>
              <a:rPr lang="en-US" sz="4000" i="1" dirty="0">
                <a:latin typeface="Cambria"/>
                <a:ea typeface="Cambria"/>
                <a:cs typeface="+mn-lt"/>
              </a:rPr>
              <a:t> </a:t>
            </a:r>
            <a:r>
              <a:rPr lang="en-US" sz="4000" i="1" dirty="0" err="1">
                <a:latin typeface="Cambria"/>
                <a:ea typeface="Cambria"/>
                <a:cs typeface="+mn-lt"/>
              </a:rPr>
              <a:t>смртнога</a:t>
            </a:r>
            <a:r>
              <a:rPr lang="en-US" sz="4000" i="1" dirty="0">
                <a:latin typeface="Cambria"/>
                <a:ea typeface="Cambria"/>
                <a:cs typeface="+mn-lt"/>
              </a:rPr>
              <a:t>, </a:t>
            </a:r>
            <a:r>
              <a:rPr lang="en-US" sz="4000" i="1" dirty="0" err="1">
                <a:latin typeface="Cambria"/>
                <a:ea typeface="Cambria"/>
                <a:cs typeface="+mn-lt"/>
              </a:rPr>
              <a:t>нећу</a:t>
            </a:r>
            <a:r>
              <a:rPr lang="en-US" sz="4000" i="1" dirty="0">
                <a:latin typeface="Cambria"/>
                <a:ea typeface="Cambria"/>
                <a:cs typeface="+mn-lt"/>
              </a:rPr>
              <a:t> </a:t>
            </a:r>
            <a:r>
              <a:rPr lang="en-US" sz="4000" i="1" dirty="0" err="1">
                <a:latin typeface="Cambria"/>
                <a:ea typeface="Cambria"/>
                <a:cs typeface="+mn-lt"/>
              </a:rPr>
              <a:t>се</a:t>
            </a:r>
            <a:r>
              <a:rPr lang="en-US" sz="4000" i="1" dirty="0">
                <a:latin typeface="Cambria"/>
                <a:ea typeface="Cambria"/>
                <a:cs typeface="+mn-lt"/>
              </a:rPr>
              <a:t> </a:t>
            </a:r>
            <a:r>
              <a:rPr lang="en-US" sz="4000" i="1" dirty="0" err="1">
                <a:latin typeface="Cambria"/>
                <a:ea typeface="Cambria"/>
                <a:cs typeface="+mn-lt"/>
              </a:rPr>
              <a:t>бојати</a:t>
            </a:r>
            <a:r>
              <a:rPr lang="en-US" sz="4000" i="1" dirty="0">
                <a:latin typeface="Cambria"/>
                <a:ea typeface="Cambria"/>
                <a:cs typeface="+mn-lt"/>
              </a:rPr>
              <a:t> </a:t>
            </a:r>
            <a:r>
              <a:rPr lang="en-US" sz="4000" i="1" dirty="0" err="1">
                <a:latin typeface="Cambria"/>
                <a:ea typeface="Cambria"/>
                <a:cs typeface="+mn-lt"/>
              </a:rPr>
              <a:t>зла</a:t>
            </a:r>
            <a:r>
              <a:rPr lang="en-US" sz="4000" i="1" dirty="0">
                <a:latin typeface="Cambria"/>
                <a:ea typeface="Cambria"/>
                <a:cs typeface="+mn-lt"/>
              </a:rPr>
              <a:t>; </a:t>
            </a:r>
            <a:r>
              <a:rPr lang="en-US" sz="4000" i="1" dirty="0" err="1">
                <a:latin typeface="Cambria"/>
                <a:ea typeface="Cambria"/>
                <a:cs typeface="+mn-lt"/>
              </a:rPr>
              <a:t>јер</a:t>
            </a:r>
            <a:r>
              <a:rPr lang="en-US" sz="4000" i="1" dirty="0">
                <a:latin typeface="Cambria"/>
                <a:ea typeface="Cambria"/>
                <a:cs typeface="+mn-lt"/>
              </a:rPr>
              <a:t> </a:t>
            </a:r>
            <a:r>
              <a:rPr lang="en-US" sz="4000" i="1" dirty="0" err="1">
                <a:latin typeface="Cambria"/>
                <a:ea typeface="Cambria"/>
                <a:cs typeface="+mn-lt"/>
              </a:rPr>
              <a:t>си</a:t>
            </a:r>
            <a:r>
              <a:rPr lang="en-US" sz="4000" i="1" dirty="0">
                <a:latin typeface="Cambria"/>
                <a:ea typeface="Cambria"/>
                <a:cs typeface="+mn-lt"/>
              </a:rPr>
              <a:t> </a:t>
            </a:r>
            <a:r>
              <a:rPr lang="en-US" sz="4000" i="1" dirty="0" err="1">
                <a:latin typeface="Cambria"/>
                <a:ea typeface="Cambria"/>
                <a:cs typeface="+mn-lt"/>
              </a:rPr>
              <a:t>Ти</a:t>
            </a:r>
            <a:r>
              <a:rPr lang="en-US" sz="4000" i="1" dirty="0">
                <a:latin typeface="Cambria"/>
                <a:ea typeface="Cambria"/>
                <a:cs typeface="+mn-lt"/>
              </a:rPr>
              <a:t> </a:t>
            </a:r>
            <a:r>
              <a:rPr lang="en-US" sz="4000" i="1" dirty="0" err="1">
                <a:latin typeface="Cambria"/>
                <a:ea typeface="Cambria"/>
                <a:cs typeface="+mn-lt"/>
              </a:rPr>
              <a:t>са</a:t>
            </a:r>
            <a:r>
              <a:rPr lang="en-US" sz="4000" i="1" dirty="0">
                <a:latin typeface="Cambria"/>
                <a:ea typeface="Cambria"/>
                <a:cs typeface="+mn-lt"/>
              </a:rPr>
              <a:t> </a:t>
            </a:r>
            <a:r>
              <a:rPr lang="en-US" sz="4000" i="1" dirty="0" err="1">
                <a:latin typeface="Cambria"/>
                <a:ea typeface="Cambria"/>
                <a:cs typeface="+mn-lt"/>
              </a:rPr>
              <a:t>мном</a:t>
            </a:r>
            <a:r>
              <a:rPr lang="en-US" sz="4000" i="1" dirty="0">
                <a:latin typeface="Cambria"/>
                <a:ea typeface="Cambria"/>
                <a:cs typeface="+mn-lt"/>
              </a:rPr>
              <a:t>; </a:t>
            </a:r>
            <a:r>
              <a:rPr lang="en-US" sz="4000" i="1" dirty="0" err="1">
                <a:latin typeface="Cambria"/>
                <a:ea typeface="Cambria"/>
                <a:cs typeface="+mn-lt"/>
              </a:rPr>
              <a:t>штап</a:t>
            </a:r>
            <a:r>
              <a:rPr lang="en-US" sz="4000" i="1" dirty="0">
                <a:latin typeface="Cambria"/>
                <a:ea typeface="Cambria"/>
                <a:cs typeface="+mn-lt"/>
              </a:rPr>
              <a:t> </a:t>
            </a:r>
            <a:r>
              <a:rPr lang="en-US" sz="4000" i="1" dirty="0" err="1">
                <a:latin typeface="Cambria"/>
                <a:ea typeface="Cambria"/>
                <a:cs typeface="+mn-lt"/>
              </a:rPr>
              <a:t>Твој</a:t>
            </a:r>
            <a:r>
              <a:rPr lang="en-US" sz="4000" i="1" dirty="0">
                <a:latin typeface="Cambria"/>
                <a:ea typeface="Cambria"/>
                <a:cs typeface="+mn-lt"/>
              </a:rPr>
              <a:t> и </a:t>
            </a:r>
            <a:r>
              <a:rPr lang="en-US" sz="4000" i="1" dirty="0" err="1">
                <a:latin typeface="Cambria"/>
                <a:ea typeface="Cambria"/>
                <a:cs typeface="+mn-lt"/>
              </a:rPr>
              <a:t>палица</a:t>
            </a:r>
            <a:r>
              <a:rPr lang="en-US" sz="4000" i="1" dirty="0">
                <a:latin typeface="Cambria"/>
                <a:ea typeface="Cambria"/>
                <a:cs typeface="+mn-lt"/>
              </a:rPr>
              <a:t> </a:t>
            </a:r>
            <a:r>
              <a:rPr lang="en-US" sz="4000" i="1" dirty="0" err="1">
                <a:latin typeface="Cambria"/>
                <a:ea typeface="Cambria"/>
                <a:cs typeface="+mn-lt"/>
              </a:rPr>
              <a:t>Твоја</a:t>
            </a:r>
            <a:r>
              <a:rPr lang="en-US" sz="4000" i="1" dirty="0">
                <a:latin typeface="Cambria"/>
                <a:ea typeface="Cambria"/>
                <a:cs typeface="+mn-lt"/>
              </a:rPr>
              <a:t> </a:t>
            </a:r>
            <a:r>
              <a:rPr lang="en-US" sz="4000" i="1" dirty="0" err="1">
                <a:latin typeface="Cambria"/>
                <a:ea typeface="Cambria"/>
                <a:cs typeface="+mn-lt"/>
              </a:rPr>
              <a:t>теши</a:t>
            </a:r>
            <a:r>
              <a:rPr lang="en-US" sz="4000" i="1" dirty="0">
                <a:latin typeface="Cambria"/>
                <a:ea typeface="Cambria"/>
                <a:cs typeface="+mn-lt"/>
              </a:rPr>
              <a:t> </a:t>
            </a:r>
            <a:r>
              <a:rPr lang="en-US" sz="4000" i="1" dirty="0" err="1">
                <a:latin typeface="Cambria"/>
                <a:ea typeface="Cambria"/>
                <a:cs typeface="+mn-lt"/>
              </a:rPr>
              <a:t>ме</a:t>
            </a:r>
            <a:r>
              <a:rPr lang="en-US" sz="4000" i="1" dirty="0">
                <a:latin typeface="Cambria"/>
                <a:ea typeface="Cambria"/>
                <a:cs typeface="+mn-lt"/>
              </a:rPr>
              <a:t>.</a:t>
            </a:r>
            <a:endParaRPr lang="en-US" sz="4000" i="1">
              <a:latin typeface="Cambria"/>
              <a:ea typeface="Cambria"/>
            </a:endParaRPr>
          </a:p>
        </p:txBody>
      </p:sp>
      <p:pic>
        <p:nvPicPr>
          <p:cNvPr id="4" name="Picture 4">
            <a:extLst>
              <a:ext uri="{FF2B5EF4-FFF2-40B4-BE49-F238E27FC236}">
                <a16:creationId xmlns:a16="http://schemas.microsoft.com/office/drawing/2014/main" id="{565EA09A-80B7-494E-B9BE-39D6ECC97C88}"/>
              </a:ext>
            </a:extLst>
          </p:cNvPr>
          <p:cNvPicPr>
            <a:picLocks noChangeAspect="1"/>
          </p:cNvPicPr>
          <p:nvPr/>
        </p:nvPicPr>
        <p:blipFill rotWithShape="1">
          <a:blip r:embed="rId2"/>
          <a:srcRect l="11352" r="17354"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827670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FB98F1-1514-4F9F-B7F3-61F483BCA12A}"/>
              </a:ext>
            </a:extLst>
          </p:cNvPr>
          <p:cNvSpPr txBox="1"/>
          <p:nvPr/>
        </p:nvSpPr>
        <p:spPr>
          <a:xfrm>
            <a:off x="838199" y="291090"/>
            <a:ext cx="10515599" cy="93268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a:lnSpc>
                <a:spcPct val="90000"/>
              </a:lnSpc>
              <a:spcBef>
                <a:spcPct val="0"/>
              </a:spcBef>
              <a:spcAft>
                <a:spcPts val="600"/>
              </a:spcAft>
            </a:pPr>
            <a:r>
              <a:rPr lang="en-US" sz="3000" kern="1200" dirty="0">
                <a:latin typeface="+mj-lt"/>
                <a:ea typeface="+mj-ea"/>
                <a:cs typeface="+mj-cs"/>
              </a:rPr>
              <a:t> </a:t>
            </a:r>
            <a:r>
              <a:rPr lang="en-US" sz="3000" kern="1200" err="1">
                <a:highlight>
                  <a:srgbClr val="FFFF00"/>
                </a:highlight>
                <a:latin typeface="Cambria"/>
                <a:ea typeface="Cambria"/>
                <a:cs typeface="+mj-cs"/>
              </a:rPr>
              <a:t>Поставио</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си</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преда</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мном</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трпезу</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на</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видику</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непријатељима</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мојим</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намазао</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си</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уљем</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главу</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моју</a:t>
            </a:r>
            <a:r>
              <a:rPr lang="en-US" sz="3000" kern="1200" dirty="0">
                <a:highlight>
                  <a:srgbClr val="FFFF00"/>
                </a:highlight>
                <a:latin typeface="Cambria"/>
                <a:ea typeface="Cambria"/>
                <a:cs typeface="+mj-cs"/>
              </a:rPr>
              <a:t>, и </a:t>
            </a:r>
            <a:r>
              <a:rPr lang="en-US" sz="3000" kern="1200" err="1">
                <a:highlight>
                  <a:srgbClr val="FFFF00"/>
                </a:highlight>
                <a:latin typeface="Cambria"/>
                <a:ea typeface="Cambria"/>
                <a:cs typeface="+mj-cs"/>
              </a:rPr>
              <a:t>чаша</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је</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моја</a:t>
            </a:r>
            <a:r>
              <a:rPr lang="en-US" sz="3000" kern="1200" dirty="0">
                <a:highlight>
                  <a:srgbClr val="FFFF00"/>
                </a:highlight>
                <a:latin typeface="Cambria"/>
                <a:ea typeface="Cambria"/>
                <a:cs typeface="+mj-cs"/>
              </a:rPr>
              <a:t> </a:t>
            </a:r>
            <a:r>
              <a:rPr lang="en-US" sz="3000" kern="1200" err="1">
                <a:highlight>
                  <a:srgbClr val="FFFF00"/>
                </a:highlight>
                <a:latin typeface="Cambria"/>
                <a:ea typeface="Cambria"/>
                <a:cs typeface="+mj-cs"/>
              </a:rPr>
              <a:t>препуна</a:t>
            </a:r>
            <a:endParaRPr lang="en-US" sz="3000" kern="1200">
              <a:highlight>
                <a:srgbClr val="FFFF00"/>
              </a:highlight>
              <a:latin typeface="Cambria"/>
              <a:ea typeface="Cambria"/>
              <a:cs typeface="+mj-cs"/>
            </a:endParaRPr>
          </a:p>
        </p:txBody>
      </p:sp>
      <p:pic>
        <p:nvPicPr>
          <p:cNvPr id="4" name="Picture 4" descr="A picture containing several, horse&#10;&#10;Description automatically generated">
            <a:extLst>
              <a:ext uri="{FF2B5EF4-FFF2-40B4-BE49-F238E27FC236}">
                <a16:creationId xmlns:a16="http://schemas.microsoft.com/office/drawing/2014/main" id="{76A2FE66-496C-42D9-988A-F3268ECED59F}"/>
              </a:ext>
            </a:extLst>
          </p:cNvPr>
          <p:cNvPicPr>
            <a:picLocks noGrp="1" noChangeAspect="1"/>
          </p:cNvPicPr>
          <p:nvPr>
            <p:ph idx="1"/>
          </p:nvPr>
        </p:nvPicPr>
        <p:blipFill>
          <a:blip r:embed="rId2"/>
          <a:stretch>
            <a:fillRect/>
          </a:stretch>
        </p:blipFill>
        <p:spPr>
          <a:xfrm>
            <a:off x="1984198" y="1863801"/>
            <a:ext cx="8223603" cy="4440746"/>
          </a:xfrm>
          <a:prstGeom prst="rect">
            <a:avLst/>
          </a:prstGeom>
        </p:spPr>
      </p:pic>
    </p:spTree>
    <p:extLst>
      <p:ext uri="{BB962C8B-B14F-4D97-AF65-F5344CB8AC3E}">
        <p14:creationId xmlns:p14="http://schemas.microsoft.com/office/powerpoint/2010/main" val="2277857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3EC066-829C-46CB-BFAA-33BD84F753E0}"/>
              </a:ext>
            </a:extLst>
          </p:cNvPr>
          <p:cNvSpPr txBox="1"/>
          <p:nvPr/>
        </p:nvSpPr>
        <p:spPr>
          <a:xfrm>
            <a:off x="640080" y="2872899"/>
            <a:ext cx="4243589" cy="332066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nSpc>
                <a:spcPct val="90000"/>
              </a:lnSpc>
              <a:spcAft>
                <a:spcPts val="600"/>
              </a:spcAft>
            </a:pPr>
            <a:r>
              <a:rPr lang="en-US" sz="2800" dirty="0">
                <a:highlight>
                  <a:srgbClr val="FFFF00"/>
                </a:highlight>
                <a:latin typeface="Cambria"/>
                <a:ea typeface="Cambria"/>
              </a:rPr>
              <a:t> </a:t>
            </a:r>
            <a:r>
              <a:rPr lang="en-US" sz="2800" dirty="0" err="1">
                <a:highlight>
                  <a:srgbClr val="FFFF00"/>
                </a:highlight>
                <a:latin typeface="Cambria"/>
                <a:ea typeface="Cambria"/>
              </a:rPr>
              <a:t>Да</a:t>
            </a:r>
            <a:r>
              <a:rPr lang="en-US" sz="2800" dirty="0">
                <a:highlight>
                  <a:srgbClr val="FFFF00"/>
                </a:highlight>
                <a:latin typeface="Cambria"/>
                <a:ea typeface="Cambria"/>
              </a:rPr>
              <a:t>! </a:t>
            </a:r>
            <a:r>
              <a:rPr lang="en-US" sz="2800" dirty="0" err="1">
                <a:highlight>
                  <a:srgbClr val="FFFF00"/>
                </a:highlight>
                <a:latin typeface="Cambria"/>
                <a:ea typeface="Cambria"/>
              </a:rPr>
              <a:t>Доброта</a:t>
            </a:r>
            <a:r>
              <a:rPr lang="en-US" sz="2800" dirty="0">
                <a:highlight>
                  <a:srgbClr val="FFFF00"/>
                </a:highlight>
                <a:latin typeface="Cambria"/>
                <a:ea typeface="Cambria"/>
              </a:rPr>
              <a:t> и </a:t>
            </a:r>
            <a:r>
              <a:rPr lang="en-US" sz="2800" dirty="0" err="1">
                <a:highlight>
                  <a:srgbClr val="FFFF00"/>
                </a:highlight>
                <a:latin typeface="Cambria"/>
                <a:ea typeface="Cambria"/>
              </a:rPr>
              <a:t>милост</a:t>
            </a:r>
            <a:r>
              <a:rPr lang="en-US" sz="2800" dirty="0">
                <a:highlight>
                  <a:srgbClr val="FFFF00"/>
                </a:highlight>
                <a:latin typeface="Cambria"/>
                <a:ea typeface="Cambria"/>
              </a:rPr>
              <a:t> </a:t>
            </a:r>
            <a:r>
              <a:rPr lang="en-US" sz="2800" dirty="0" err="1">
                <a:highlight>
                  <a:srgbClr val="FFFF00"/>
                </a:highlight>
                <a:latin typeface="Cambria"/>
                <a:ea typeface="Cambria"/>
              </a:rPr>
              <a:t>Твоја</a:t>
            </a:r>
            <a:r>
              <a:rPr lang="en-US" sz="2800" dirty="0">
                <a:highlight>
                  <a:srgbClr val="FFFF00"/>
                </a:highlight>
                <a:latin typeface="Cambria"/>
                <a:ea typeface="Cambria"/>
              </a:rPr>
              <a:t> </a:t>
            </a:r>
            <a:r>
              <a:rPr lang="en-US" sz="2800" dirty="0" err="1">
                <a:highlight>
                  <a:srgbClr val="FFFF00"/>
                </a:highlight>
                <a:latin typeface="Cambria"/>
                <a:ea typeface="Cambria"/>
              </a:rPr>
              <a:t>пратиће</a:t>
            </a:r>
            <a:r>
              <a:rPr lang="en-US" sz="2800" dirty="0">
                <a:highlight>
                  <a:srgbClr val="FFFF00"/>
                </a:highlight>
                <a:latin typeface="Cambria"/>
                <a:ea typeface="Cambria"/>
              </a:rPr>
              <a:t> </a:t>
            </a:r>
            <a:r>
              <a:rPr lang="en-US" sz="2800" dirty="0" err="1">
                <a:highlight>
                  <a:srgbClr val="FFFF00"/>
                </a:highlight>
                <a:latin typeface="Cambria"/>
                <a:ea typeface="Cambria"/>
              </a:rPr>
              <a:t>ме</a:t>
            </a:r>
            <a:r>
              <a:rPr lang="en-US" sz="2800" dirty="0">
                <a:highlight>
                  <a:srgbClr val="FFFF00"/>
                </a:highlight>
                <a:latin typeface="Cambria"/>
                <a:ea typeface="Cambria"/>
              </a:rPr>
              <a:t> у </a:t>
            </a:r>
            <a:r>
              <a:rPr lang="en-US" sz="2800" dirty="0" err="1">
                <a:highlight>
                  <a:srgbClr val="FFFF00"/>
                </a:highlight>
                <a:latin typeface="Cambria"/>
                <a:ea typeface="Cambria"/>
              </a:rPr>
              <a:t>све</a:t>
            </a:r>
            <a:r>
              <a:rPr lang="en-US" sz="2800" dirty="0">
                <a:highlight>
                  <a:srgbClr val="FFFF00"/>
                </a:highlight>
                <a:latin typeface="Cambria"/>
                <a:ea typeface="Cambria"/>
              </a:rPr>
              <a:t> </a:t>
            </a:r>
            <a:r>
              <a:rPr lang="en-US" sz="2800" dirty="0" err="1">
                <a:highlight>
                  <a:srgbClr val="FFFF00"/>
                </a:highlight>
                <a:latin typeface="Cambria"/>
                <a:ea typeface="Cambria"/>
              </a:rPr>
              <a:t>дане</a:t>
            </a:r>
            <a:r>
              <a:rPr lang="en-US" sz="2800" dirty="0">
                <a:highlight>
                  <a:srgbClr val="FFFF00"/>
                </a:highlight>
                <a:latin typeface="Cambria"/>
                <a:ea typeface="Cambria"/>
              </a:rPr>
              <a:t> </a:t>
            </a:r>
            <a:r>
              <a:rPr lang="en-US" sz="2800" dirty="0" err="1">
                <a:highlight>
                  <a:srgbClr val="FFFF00"/>
                </a:highlight>
                <a:latin typeface="Cambria"/>
                <a:ea typeface="Cambria"/>
              </a:rPr>
              <a:t>живота</a:t>
            </a:r>
            <a:r>
              <a:rPr lang="en-US" sz="2800" dirty="0">
                <a:highlight>
                  <a:srgbClr val="FFFF00"/>
                </a:highlight>
                <a:latin typeface="Cambria"/>
                <a:ea typeface="Cambria"/>
              </a:rPr>
              <a:t> </a:t>
            </a:r>
            <a:r>
              <a:rPr lang="en-US" sz="2800" dirty="0" err="1">
                <a:highlight>
                  <a:srgbClr val="FFFF00"/>
                </a:highlight>
                <a:latin typeface="Cambria"/>
                <a:ea typeface="Cambria"/>
              </a:rPr>
              <a:t>мог</a:t>
            </a:r>
            <a:r>
              <a:rPr lang="en-US" sz="2800" dirty="0">
                <a:highlight>
                  <a:srgbClr val="FFFF00"/>
                </a:highlight>
                <a:latin typeface="Cambria"/>
                <a:ea typeface="Cambria"/>
              </a:rPr>
              <a:t>, и </a:t>
            </a:r>
            <a:r>
              <a:rPr lang="en-US" sz="2800" dirty="0" err="1">
                <a:highlight>
                  <a:srgbClr val="FFFF00"/>
                </a:highlight>
                <a:latin typeface="Cambria"/>
                <a:ea typeface="Cambria"/>
              </a:rPr>
              <a:t>ја</a:t>
            </a:r>
            <a:r>
              <a:rPr lang="en-US" sz="2800" dirty="0">
                <a:highlight>
                  <a:srgbClr val="FFFF00"/>
                </a:highlight>
                <a:latin typeface="Cambria"/>
                <a:ea typeface="Cambria"/>
              </a:rPr>
              <a:t> </a:t>
            </a:r>
            <a:r>
              <a:rPr lang="en-US" sz="2800" dirty="0" err="1">
                <a:highlight>
                  <a:srgbClr val="FFFF00"/>
                </a:highlight>
                <a:latin typeface="Cambria"/>
                <a:ea typeface="Cambria"/>
              </a:rPr>
              <a:t>ћу</a:t>
            </a:r>
            <a:r>
              <a:rPr lang="en-US" sz="2800" dirty="0">
                <a:highlight>
                  <a:srgbClr val="FFFF00"/>
                </a:highlight>
                <a:latin typeface="Cambria"/>
                <a:ea typeface="Cambria"/>
              </a:rPr>
              <a:t> </a:t>
            </a:r>
            <a:r>
              <a:rPr lang="en-US" sz="2800" dirty="0" err="1">
                <a:highlight>
                  <a:srgbClr val="FFFF00"/>
                </a:highlight>
                <a:latin typeface="Cambria"/>
                <a:ea typeface="Cambria"/>
              </a:rPr>
              <a:t>живети</a:t>
            </a:r>
            <a:r>
              <a:rPr lang="en-US" sz="2800" dirty="0">
                <a:highlight>
                  <a:srgbClr val="FFFF00"/>
                </a:highlight>
                <a:latin typeface="Cambria"/>
                <a:ea typeface="Cambria"/>
              </a:rPr>
              <a:t> у </a:t>
            </a:r>
            <a:r>
              <a:rPr lang="en-US" sz="2800" dirty="0" err="1">
                <a:highlight>
                  <a:srgbClr val="FFFF00"/>
                </a:highlight>
                <a:latin typeface="Cambria"/>
                <a:ea typeface="Cambria"/>
              </a:rPr>
              <a:t>дому</a:t>
            </a:r>
            <a:r>
              <a:rPr lang="en-US" sz="2800" dirty="0">
                <a:highlight>
                  <a:srgbClr val="FFFF00"/>
                </a:highlight>
                <a:latin typeface="Cambria"/>
                <a:ea typeface="Cambria"/>
              </a:rPr>
              <a:t> </a:t>
            </a:r>
            <a:r>
              <a:rPr lang="en-US" sz="2800" dirty="0" err="1">
                <a:highlight>
                  <a:srgbClr val="FFFF00"/>
                </a:highlight>
                <a:latin typeface="Cambria"/>
                <a:ea typeface="Cambria"/>
              </a:rPr>
              <a:t>Господњем</a:t>
            </a:r>
            <a:r>
              <a:rPr lang="en-US" sz="2800" dirty="0">
                <a:highlight>
                  <a:srgbClr val="FFFF00"/>
                </a:highlight>
                <a:latin typeface="Cambria"/>
                <a:ea typeface="Cambria"/>
              </a:rPr>
              <a:t> </a:t>
            </a:r>
            <a:r>
              <a:rPr lang="en-US" sz="2800" dirty="0" err="1">
                <a:highlight>
                  <a:srgbClr val="FFFF00"/>
                </a:highlight>
                <a:latin typeface="Cambria"/>
                <a:ea typeface="Cambria"/>
              </a:rPr>
              <a:t>задуго</a:t>
            </a:r>
            <a:r>
              <a:rPr lang="en-US" sz="2800" dirty="0">
                <a:highlight>
                  <a:srgbClr val="FFFF00"/>
                </a:highlight>
                <a:latin typeface="Cambria"/>
                <a:ea typeface="Cambria"/>
              </a:rPr>
              <a:t>.</a:t>
            </a:r>
          </a:p>
        </p:txBody>
      </p:sp>
      <p:pic>
        <p:nvPicPr>
          <p:cNvPr id="4" name="Picture 4" descr="A picture containing grass, outdoor, sheep, mammal&#10;&#10;Description automatically generated">
            <a:extLst>
              <a:ext uri="{FF2B5EF4-FFF2-40B4-BE49-F238E27FC236}">
                <a16:creationId xmlns:a16="http://schemas.microsoft.com/office/drawing/2014/main" id="{05A3F895-3DEA-4E6C-955C-A3EEAD57DC52}"/>
              </a:ext>
            </a:extLst>
          </p:cNvPr>
          <p:cNvPicPr>
            <a:picLocks noGrp="1" noChangeAspect="1"/>
          </p:cNvPicPr>
          <p:nvPr>
            <p:ph idx="1"/>
          </p:nvPr>
        </p:nvPicPr>
        <p:blipFill rotWithShape="1">
          <a:blip r:embed="rId2"/>
          <a:srcRect r="1" b="1824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914188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87431-5129-4481-8CE0-D60A0D72C1E1}"/>
              </a:ext>
            </a:extLst>
          </p:cNvPr>
          <p:cNvSpPr>
            <a:spLocks noGrp="1"/>
          </p:cNvSpPr>
          <p:nvPr>
            <p:ph idx="1"/>
          </p:nvPr>
        </p:nvSpPr>
        <p:spPr>
          <a:xfrm>
            <a:off x="572493" y="2071316"/>
            <a:ext cx="6713552" cy="4119172"/>
          </a:xfrm>
        </p:spPr>
        <p:txBody>
          <a:bodyPr vert="horz" lIns="91440" tIns="45720" rIns="91440" bIns="45720" rtlCol="0" anchor="t">
            <a:normAutofit/>
          </a:bodyPr>
          <a:lstStyle/>
          <a:p>
            <a:pPr marL="0" indent="0">
              <a:buNone/>
            </a:pPr>
            <a:r>
              <a:rPr lang="en-US" sz="1500">
                <a:ea typeface="+mn-lt"/>
                <a:cs typeface="+mn-lt"/>
              </a:rPr>
              <a:t>Иако се Саул радовао Давидовом успеху против Голијата, био је и љубоморан на њега јер се бојао да ће, њему и његовим синовима, преотети власт. Давид се стога, оженивши се краљевом кћерком, повукао на неко време у пустињу, а тек након смрти Саула и његових синова у рату са  Филистејима, преузима престо.</a:t>
            </a:r>
            <a:endParaRPr lang="en-US" sz="1500">
              <a:cs typeface="Calibri" panose="020F0502020204030204"/>
            </a:endParaRPr>
          </a:p>
          <a:p>
            <a:pPr marL="0" indent="0">
              <a:buNone/>
            </a:pPr>
            <a:r>
              <a:rPr lang="en-US" sz="1500">
                <a:ea typeface="+mn-lt"/>
                <a:cs typeface="+mn-lt"/>
              </a:rPr>
              <a:t>Давид је владао од 1010-970. г.с.е. Ујединио је 12 израелских племена, а</a:t>
            </a:r>
            <a:endParaRPr lang="en-US" sz="1500">
              <a:cs typeface="Calibri" panose="020F0502020204030204"/>
            </a:endParaRPr>
          </a:p>
          <a:p>
            <a:pPr marL="0" indent="0">
              <a:buNone/>
            </a:pPr>
            <a:r>
              <a:rPr lang="en-US" sz="1500">
                <a:ea typeface="+mn-lt"/>
                <a:cs typeface="+mn-lt"/>
              </a:rPr>
              <a:t>познат је као писац многих псалма (молитве у стиху, химне Богу) који чине</a:t>
            </a:r>
            <a:endParaRPr lang="en-US" sz="1500">
              <a:cs typeface="Calibri" panose="020F0502020204030204"/>
            </a:endParaRPr>
          </a:p>
          <a:p>
            <a:pPr marL="0" indent="0">
              <a:buNone/>
            </a:pPr>
            <a:r>
              <a:rPr lang="en-US" sz="1500">
                <a:ea typeface="+mn-lt"/>
                <a:cs typeface="+mn-lt"/>
              </a:rPr>
              <a:t>псалтир, највећу појединачну књигу Библије. Запамћен је као најправеднији</a:t>
            </a:r>
            <a:endParaRPr lang="en-US" sz="1500">
              <a:cs typeface="Calibri" panose="020F0502020204030204"/>
            </a:endParaRPr>
          </a:p>
          <a:p>
            <a:pPr marL="0" indent="0">
              <a:buNone/>
            </a:pPr>
            <a:r>
              <a:rPr lang="en-US" sz="1500">
                <a:ea typeface="+mn-lt"/>
                <a:cs typeface="+mn-lt"/>
              </a:rPr>
              <a:t>од свих старих израелских краљева, велики војсковођа, музичар и песник.</a:t>
            </a:r>
            <a:endParaRPr lang="en-US" sz="1500">
              <a:cs typeface="Calibri" panose="020F0502020204030204"/>
            </a:endParaRPr>
          </a:p>
          <a:p>
            <a:pPr marL="0" indent="0">
              <a:buNone/>
            </a:pPr>
            <a:r>
              <a:rPr lang="en-US" sz="1500">
                <a:ea typeface="+mn-lt"/>
                <a:cs typeface="+mn-lt"/>
              </a:rPr>
              <a:t>По предању, Бог је изабрао Давида и дао му обећање да се његова лоза</a:t>
            </a:r>
            <a:endParaRPr lang="en-US" sz="1500">
              <a:cs typeface="Calibri" panose="020F0502020204030204"/>
            </a:endParaRPr>
          </a:p>
          <a:p>
            <a:pPr marL="0" indent="0">
              <a:buNone/>
            </a:pPr>
            <a:r>
              <a:rPr lang="en-US" sz="1500">
                <a:ea typeface="+mn-lt"/>
                <a:cs typeface="+mn-lt"/>
              </a:rPr>
              <a:t>неће прекинути. Јевреји верују да ће нови Месија, онај који је изабран за</a:t>
            </a:r>
            <a:endParaRPr lang="en-US" sz="1500">
              <a:cs typeface="Calibri" panose="020F0502020204030204"/>
            </a:endParaRPr>
          </a:p>
          <a:p>
            <a:pPr marL="0" indent="0">
              <a:buNone/>
            </a:pPr>
            <a:r>
              <a:rPr lang="en-US" sz="1500">
                <a:ea typeface="+mn-lt"/>
                <a:cs typeface="+mn-lt"/>
              </a:rPr>
              <a:t>краља и помазањем посвећен за ту службу, бити директан потомак Давидов.</a:t>
            </a:r>
            <a:endParaRPr lang="en-US" sz="1500">
              <a:cs typeface="Calibri" panose="020F0502020204030204"/>
            </a:endParaRPr>
          </a:p>
          <a:p>
            <a:pPr marL="0" indent="0">
              <a:buNone/>
            </a:pPr>
            <a:r>
              <a:rPr lang="en-US" sz="1500">
                <a:ea typeface="+mn-lt"/>
                <a:cs typeface="+mn-lt"/>
              </a:rPr>
              <a:t>Нови завет истиче Христа као Давидовог потомка.</a:t>
            </a:r>
            <a:endParaRPr lang="en-US" sz="1500">
              <a:cs typeface="Calibri"/>
            </a:endParaRPr>
          </a:p>
          <a:p>
            <a:pPr marL="0" indent="0">
              <a:buNone/>
            </a:pPr>
            <a:endParaRPr lang="en-US" sz="1500">
              <a:cs typeface="Calibri"/>
            </a:endParaRPr>
          </a:p>
        </p:txBody>
      </p:sp>
      <p:pic>
        <p:nvPicPr>
          <p:cNvPr id="4" name="Picture 4" descr="A picture containing text, old&#10;&#10;Description automatically generated">
            <a:extLst>
              <a:ext uri="{FF2B5EF4-FFF2-40B4-BE49-F238E27FC236}">
                <a16:creationId xmlns:a16="http://schemas.microsoft.com/office/drawing/2014/main" id="{7D769D9C-58C8-4B0C-B209-AB2CD6BC263F}"/>
              </a:ext>
            </a:extLst>
          </p:cNvPr>
          <p:cNvPicPr>
            <a:picLocks noChangeAspect="1"/>
          </p:cNvPicPr>
          <p:nvPr/>
        </p:nvPicPr>
        <p:blipFill rotWithShape="1">
          <a:blip r:embed="rId2"/>
          <a:srcRect l="12316" r="20197"/>
          <a:stretch/>
        </p:blipFill>
        <p:spPr>
          <a:xfrm>
            <a:off x="7675658" y="2093976"/>
            <a:ext cx="3941064" cy="4096512"/>
          </a:xfrm>
          <a:prstGeom prst="rect">
            <a:avLst/>
          </a:prstGeom>
        </p:spPr>
      </p:pic>
    </p:spTree>
    <p:extLst>
      <p:ext uri="{BB962C8B-B14F-4D97-AF65-F5344CB8AC3E}">
        <p14:creationId xmlns:p14="http://schemas.microsoft.com/office/powerpoint/2010/main" val="1274298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text, person&#10;&#10;Description automatically generated">
            <a:extLst>
              <a:ext uri="{FF2B5EF4-FFF2-40B4-BE49-F238E27FC236}">
                <a16:creationId xmlns:a16="http://schemas.microsoft.com/office/drawing/2014/main" id="{ADC29D8A-1FEA-4A79-A7C9-00BEBD2CDE20}"/>
              </a:ext>
            </a:extLst>
          </p:cNvPr>
          <p:cNvPicPr>
            <a:picLocks noChangeAspect="1"/>
          </p:cNvPicPr>
          <p:nvPr/>
        </p:nvPicPr>
        <p:blipFill rotWithShape="1">
          <a:blip r:embed="rId2"/>
          <a:srcRect r="7917"/>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438D71-AFA5-4A79-BD09-520157B00BA1}"/>
              </a:ext>
            </a:extLst>
          </p:cNvPr>
          <p:cNvSpPr>
            <a:spLocks noGrp="1"/>
          </p:cNvSpPr>
          <p:nvPr>
            <p:ph idx="1"/>
          </p:nvPr>
        </p:nvSpPr>
        <p:spPr>
          <a:xfrm>
            <a:off x="5297762" y="2706624"/>
            <a:ext cx="6251110" cy="3483864"/>
          </a:xfrm>
        </p:spPr>
        <p:txBody>
          <a:bodyPr vert="horz" lIns="91440" tIns="45720" rIns="91440" bIns="45720" rtlCol="0">
            <a:normAutofit/>
          </a:bodyPr>
          <a:lstStyle/>
          <a:p>
            <a:pPr marL="0" indent="0">
              <a:buNone/>
            </a:pPr>
            <a:r>
              <a:rPr lang="en-US" sz="2200">
                <a:ea typeface="+mn-lt"/>
                <a:cs typeface="+mn-lt"/>
              </a:rPr>
              <a:t>Саул је погинуо покушавајући да одбрани земљу од Филистејаца и са њим много војника, укључујући и његовог сина, Јонатана.</a:t>
            </a:r>
          </a:p>
          <a:p>
            <a:pPr marL="0" indent="0">
              <a:buNone/>
            </a:pPr>
            <a:r>
              <a:rPr lang="en-US" sz="2200">
                <a:ea typeface="+mn-lt"/>
                <a:cs typeface="+mn-lt"/>
              </a:rPr>
              <a:t>На место охолог и љубоморног Саула народ је поставио за цара Давида, пастира који је постао војсковођа. Он је био простодушан, Господ је био с њим и народ га је волео.</a:t>
            </a:r>
            <a:endParaRPr lang="en-US" sz="2200"/>
          </a:p>
        </p:txBody>
      </p:sp>
    </p:spTree>
    <p:extLst>
      <p:ext uri="{BB962C8B-B14F-4D97-AF65-F5344CB8AC3E}">
        <p14:creationId xmlns:p14="http://schemas.microsoft.com/office/powerpoint/2010/main" val="4177384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E97187-B4D1-4EC8-A94B-3D2299408F72}"/>
              </a:ext>
            </a:extLst>
          </p:cNvPr>
          <p:cNvSpPr>
            <a:spLocks noGrp="1"/>
          </p:cNvSpPr>
          <p:nvPr>
            <p:ph idx="1"/>
          </p:nvPr>
        </p:nvSpPr>
        <p:spPr>
          <a:xfrm>
            <a:off x="640080" y="2872899"/>
            <a:ext cx="4243589" cy="3320668"/>
          </a:xfrm>
        </p:spPr>
        <p:txBody>
          <a:bodyPr vert="horz" lIns="91440" tIns="45720" rIns="91440" bIns="45720" rtlCol="0">
            <a:normAutofit/>
          </a:bodyPr>
          <a:lstStyle/>
          <a:p>
            <a:pPr marL="0" indent="0">
              <a:buNone/>
            </a:pPr>
            <a:r>
              <a:rPr lang="en-US" sz="2200">
                <a:ea typeface="+mn-lt"/>
                <a:cs typeface="+mn-lt"/>
              </a:rPr>
              <a:t>Давид је имао тридесет година када је постао цар Израиља. Прво се побринуо да Јонатановим синовима не фали ништа док буду одрастали. А потом је освојио Јерусалим. </a:t>
            </a:r>
          </a:p>
          <a:p>
            <a:pPr marL="0" indent="0">
              <a:buNone/>
            </a:pPr>
            <a:r>
              <a:rPr lang="en-US" sz="2200">
                <a:ea typeface="+mn-lt"/>
                <a:cs typeface="+mn-lt"/>
              </a:rPr>
              <a:t>Давидова жена Михала, због свега што се издогађало, временом се удаљи од Давида и реши да напусти дворац.</a:t>
            </a:r>
            <a:endParaRPr lang="en-US" sz="2200"/>
          </a:p>
        </p:txBody>
      </p:sp>
      <p:pic>
        <p:nvPicPr>
          <p:cNvPr id="4" name="Picture 4" descr="Diagram&#10;&#10;Description automatically generated">
            <a:extLst>
              <a:ext uri="{FF2B5EF4-FFF2-40B4-BE49-F238E27FC236}">
                <a16:creationId xmlns:a16="http://schemas.microsoft.com/office/drawing/2014/main" id="{F9482693-2441-45A0-927E-147A62EC8DAA}"/>
              </a:ext>
            </a:extLst>
          </p:cNvPr>
          <p:cNvPicPr>
            <a:picLocks noChangeAspect="1"/>
          </p:cNvPicPr>
          <p:nvPr/>
        </p:nvPicPr>
        <p:blipFill rotWithShape="1">
          <a:blip r:embed="rId2"/>
          <a:srcRect l="14402" r="1224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485594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person, indoor, person&#10;&#10;Description automatically generated">
            <a:extLst>
              <a:ext uri="{FF2B5EF4-FFF2-40B4-BE49-F238E27FC236}">
                <a16:creationId xmlns:a16="http://schemas.microsoft.com/office/drawing/2014/main" id="{93A3BB5E-774C-4111-AA58-E64DFFD8545A}"/>
              </a:ext>
            </a:extLst>
          </p:cNvPr>
          <p:cNvPicPr>
            <a:picLocks noChangeAspect="1"/>
          </p:cNvPicPr>
          <p:nvPr/>
        </p:nvPicPr>
        <p:blipFill rotWithShape="1">
          <a:blip r:embed="rId2"/>
          <a:srcRect b="17373"/>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1"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E6DDDDE-C1E6-4A61-8182-33ADFDB02F3A}"/>
              </a:ext>
            </a:extLst>
          </p:cNvPr>
          <p:cNvSpPr>
            <a:spLocks noGrp="1"/>
          </p:cNvSpPr>
          <p:nvPr>
            <p:ph idx="1"/>
          </p:nvPr>
        </p:nvSpPr>
        <p:spPr>
          <a:xfrm>
            <a:off x="4654294" y="4777739"/>
            <a:ext cx="6897626" cy="1399223"/>
          </a:xfrm>
        </p:spPr>
        <p:txBody>
          <a:bodyPr vert="horz" lIns="91440" tIns="45720" rIns="91440" bIns="45720" rtlCol="0" anchor="ctr">
            <a:normAutofit/>
          </a:bodyPr>
          <a:lstStyle/>
          <a:p>
            <a:r>
              <a:rPr lang="en-US" sz="1900">
                <a:ea typeface="+mn-lt"/>
                <a:cs typeface="+mn-lt"/>
              </a:rPr>
              <a:t>Године су пролазиле. Јеврејско царство се успешно бранило од непријатеља. Господ му је давао победе. Давид је за своју десну руку одредио Јоава, строгог војсковођу. Једном приликом Јоав је са војском бо на ратишту, а Давид је остао у Јерусалиму.</a:t>
            </a:r>
            <a:endParaRPr lang="en-US" sz="1900"/>
          </a:p>
        </p:txBody>
      </p:sp>
    </p:spTree>
    <p:extLst>
      <p:ext uri="{BB962C8B-B14F-4D97-AF65-F5344CB8AC3E}">
        <p14:creationId xmlns:p14="http://schemas.microsoft.com/office/powerpoint/2010/main" val="516436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text&#10;&#10;Description automatically generated">
            <a:extLst>
              <a:ext uri="{FF2B5EF4-FFF2-40B4-BE49-F238E27FC236}">
                <a16:creationId xmlns:a16="http://schemas.microsoft.com/office/drawing/2014/main" id="{F0AB6DC7-4418-4139-90FA-1866DE3B7050}"/>
              </a:ext>
            </a:extLst>
          </p:cNvPr>
          <p:cNvPicPr>
            <a:picLocks noChangeAspect="1"/>
          </p:cNvPicPr>
          <p:nvPr/>
        </p:nvPicPr>
        <p:blipFill rotWithShape="1">
          <a:blip r:embed="rId2"/>
          <a:srcRect t="1117" b="23730"/>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1"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178D16F-57EC-40DF-BF81-396E32FADBC5}"/>
              </a:ext>
            </a:extLst>
          </p:cNvPr>
          <p:cNvSpPr>
            <a:spLocks noGrp="1"/>
          </p:cNvSpPr>
          <p:nvPr>
            <p:ph idx="1"/>
          </p:nvPr>
        </p:nvSpPr>
        <p:spPr>
          <a:xfrm>
            <a:off x="4654294" y="4777739"/>
            <a:ext cx="6897626" cy="1399223"/>
          </a:xfrm>
        </p:spPr>
        <p:txBody>
          <a:bodyPr vert="horz" lIns="91440" tIns="45720" rIns="91440" bIns="45720" rtlCol="0" anchor="ctr">
            <a:normAutofit/>
          </a:bodyPr>
          <a:lstStyle/>
          <a:p>
            <a:pPr marL="0" indent="0">
              <a:buNone/>
            </a:pPr>
            <a:r>
              <a:rPr lang="en-US" sz="2200">
                <a:ea typeface="+mn-lt"/>
                <a:cs typeface="+mn-lt"/>
              </a:rPr>
              <a:t>Предвече се Давид шетао по крову царског двора и опазио је жену како се купа. Била је веома лепа. </a:t>
            </a:r>
            <a:endParaRPr lang="en-US" sz="2200"/>
          </a:p>
        </p:txBody>
      </p:sp>
    </p:spTree>
    <p:extLst>
      <p:ext uri="{BB962C8B-B14F-4D97-AF65-F5344CB8AC3E}">
        <p14:creationId xmlns:p14="http://schemas.microsoft.com/office/powerpoint/2010/main" val="3908440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Text, letter&#10;&#10;Description automatically generated">
            <a:extLst>
              <a:ext uri="{FF2B5EF4-FFF2-40B4-BE49-F238E27FC236}">
                <a16:creationId xmlns:a16="http://schemas.microsoft.com/office/drawing/2014/main" id="{C7187A46-3AB4-4A45-A5DB-1A48F05796D0}"/>
              </a:ext>
            </a:extLst>
          </p:cNvPr>
          <p:cNvPicPr>
            <a:picLocks noChangeAspect="1"/>
          </p:cNvPicPr>
          <p:nvPr/>
        </p:nvPicPr>
        <p:blipFill rotWithShape="1">
          <a:blip r:embed="rId2"/>
          <a:srcRect t="985" r="33945" b="1335"/>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F969BE4-B73A-4131-B599-761704A8E428}"/>
              </a:ext>
            </a:extLst>
          </p:cNvPr>
          <p:cNvSpPr>
            <a:spLocks noGrp="1"/>
          </p:cNvSpPr>
          <p:nvPr>
            <p:ph idx="1"/>
          </p:nvPr>
        </p:nvSpPr>
        <p:spPr>
          <a:xfrm>
            <a:off x="371094" y="2718054"/>
            <a:ext cx="3438906" cy="3207258"/>
          </a:xfrm>
        </p:spPr>
        <p:txBody>
          <a:bodyPr vert="horz" lIns="91440" tIns="45720" rIns="91440" bIns="45720" rtlCol="0" anchor="t">
            <a:normAutofit/>
          </a:bodyPr>
          <a:lstStyle/>
          <a:p>
            <a:pPr marL="0" indent="0">
              <a:buNone/>
            </a:pPr>
            <a:r>
              <a:rPr lang="en-US" sz="2400" dirty="0" err="1">
                <a:ea typeface="+mn-lt"/>
                <a:cs typeface="+mn-lt"/>
              </a:rPr>
              <a:t>Давид</a:t>
            </a:r>
            <a:r>
              <a:rPr lang="en-US" sz="2400" dirty="0">
                <a:ea typeface="+mn-lt"/>
                <a:cs typeface="+mn-lt"/>
              </a:rPr>
              <a:t> </a:t>
            </a:r>
            <a:r>
              <a:rPr lang="en-US" sz="2400" dirty="0" err="1">
                <a:ea typeface="+mn-lt"/>
                <a:cs typeface="+mn-lt"/>
              </a:rPr>
              <a:t>касније</a:t>
            </a:r>
            <a:r>
              <a:rPr lang="en-US" sz="2400" dirty="0">
                <a:ea typeface="+mn-lt"/>
                <a:cs typeface="+mn-lt"/>
              </a:rPr>
              <a:t> </a:t>
            </a:r>
            <a:r>
              <a:rPr lang="en-US" sz="2400" dirty="0" err="1">
                <a:ea typeface="+mn-lt"/>
                <a:cs typeface="+mn-lt"/>
              </a:rPr>
              <a:t>упита</a:t>
            </a:r>
            <a:r>
              <a:rPr lang="en-US" sz="2400" dirty="0">
                <a:ea typeface="+mn-lt"/>
                <a:cs typeface="+mn-lt"/>
              </a:rPr>
              <a:t> </a:t>
            </a:r>
            <a:r>
              <a:rPr lang="en-US" sz="2400" dirty="0" err="1">
                <a:ea typeface="+mn-lt"/>
                <a:cs typeface="+mn-lt"/>
              </a:rPr>
              <a:t>слуге</a:t>
            </a:r>
            <a:r>
              <a:rPr lang="en-US" sz="2400" dirty="0">
                <a:ea typeface="+mn-lt"/>
                <a:cs typeface="+mn-lt"/>
              </a:rPr>
              <a:t> </a:t>
            </a:r>
            <a:r>
              <a:rPr lang="en-US" sz="2400" dirty="0" err="1">
                <a:ea typeface="+mn-lt"/>
                <a:cs typeface="+mn-lt"/>
              </a:rPr>
              <a:t>ко</a:t>
            </a:r>
            <a:r>
              <a:rPr lang="en-US" sz="2400" dirty="0">
                <a:ea typeface="+mn-lt"/>
                <a:cs typeface="+mn-lt"/>
              </a:rPr>
              <a:t> </a:t>
            </a:r>
            <a:r>
              <a:rPr lang="en-US" sz="2400" dirty="0" err="1">
                <a:ea typeface="+mn-lt"/>
                <a:cs typeface="+mn-lt"/>
              </a:rPr>
              <a:t>је</a:t>
            </a:r>
            <a:r>
              <a:rPr lang="en-US" sz="2400" dirty="0">
                <a:ea typeface="+mn-lt"/>
                <a:cs typeface="+mn-lt"/>
              </a:rPr>
              <a:t> </a:t>
            </a:r>
            <a:r>
              <a:rPr lang="en-US" sz="2400" dirty="0" err="1">
                <a:ea typeface="+mn-lt"/>
                <a:cs typeface="+mn-lt"/>
              </a:rPr>
              <a:t>та</a:t>
            </a:r>
            <a:r>
              <a:rPr lang="en-US" sz="2400" dirty="0">
                <a:ea typeface="+mn-lt"/>
                <a:cs typeface="+mn-lt"/>
              </a:rPr>
              <a:t> </a:t>
            </a:r>
            <a:r>
              <a:rPr lang="en-US" sz="2400" dirty="0" err="1">
                <a:ea typeface="+mn-lt"/>
                <a:cs typeface="+mn-lt"/>
              </a:rPr>
              <a:t>жена</a:t>
            </a:r>
            <a:r>
              <a:rPr lang="en-US" sz="2400" dirty="0">
                <a:ea typeface="+mn-lt"/>
                <a:cs typeface="+mn-lt"/>
              </a:rPr>
              <a:t>.</a:t>
            </a:r>
          </a:p>
          <a:p>
            <a:pPr marL="0" indent="0">
              <a:buNone/>
            </a:pPr>
            <a:r>
              <a:rPr lang="en-US" sz="2400" dirty="0" err="1">
                <a:ea typeface="+mn-lt"/>
                <a:cs typeface="+mn-lt"/>
              </a:rPr>
              <a:t>То</a:t>
            </a:r>
            <a:r>
              <a:rPr lang="en-US" sz="2400" dirty="0">
                <a:ea typeface="+mn-lt"/>
                <a:cs typeface="+mn-lt"/>
              </a:rPr>
              <a:t> </a:t>
            </a:r>
            <a:r>
              <a:rPr lang="en-US" sz="2400" dirty="0" err="1">
                <a:ea typeface="+mn-lt"/>
                <a:cs typeface="+mn-lt"/>
              </a:rPr>
              <a:t>је</a:t>
            </a:r>
            <a:r>
              <a:rPr lang="en-US" sz="2400" dirty="0">
                <a:ea typeface="+mn-lt"/>
                <a:cs typeface="+mn-lt"/>
              </a:rPr>
              <a:t> </a:t>
            </a:r>
            <a:r>
              <a:rPr lang="en-US" sz="2400" dirty="0" err="1">
                <a:ea typeface="+mn-lt"/>
                <a:cs typeface="+mn-lt"/>
              </a:rPr>
              <a:t>Витсавеја</a:t>
            </a:r>
            <a:r>
              <a:rPr lang="en-US" sz="2400" dirty="0">
                <a:ea typeface="+mn-lt"/>
                <a:cs typeface="+mn-lt"/>
              </a:rPr>
              <a:t>, </a:t>
            </a:r>
            <a:r>
              <a:rPr lang="en-US" sz="2400" dirty="0" err="1">
                <a:ea typeface="+mn-lt"/>
                <a:cs typeface="+mn-lt"/>
              </a:rPr>
              <a:t>жена</a:t>
            </a:r>
            <a:r>
              <a:rPr lang="en-US" sz="2400" dirty="0">
                <a:ea typeface="+mn-lt"/>
                <a:cs typeface="+mn-lt"/>
              </a:rPr>
              <a:t> </a:t>
            </a:r>
            <a:r>
              <a:rPr lang="en-US" sz="2400" dirty="0" err="1">
                <a:ea typeface="+mn-lt"/>
                <a:cs typeface="+mn-lt"/>
              </a:rPr>
              <a:t>Урије</a:t>
            </a:r>
            <a:r>
              <a:rPr lang="en-US" sz="2400" dirty="0">
                <a:ea typeface="+mn-lt"/>
                <a:cs typeface="+mn-lt"/>
              </a:rPr>
              <a:t> </a:t>
            </a:r>
            <a:r>
              <a:rPr lang="en-US" sz="2400" dirty="0" err="1">
                <a:ea typeface="+mn-lt"/>
                <a:cs typeface="+mn-lt"/>
              </a:rPr>
              <a:t>Хетејина</a:t>
            </a:r>
            <a:r>
              <a:rPr lang="en-US" sz="2400" dirty="0">
                <a:ea typeface="+mn-lt"/>
                <a:cs typeface="+mn-lt"/>
              </a:rPr>
              <a:t>, </a:t>
            </a:r>
            <a:r>
              <a:rPr lang="en-US" sz="2400" dirty="0" err="1">
                <a:ea typeface="+mn-lt"/>
                <a:cs typeface="+mn-lt"/>
              </a:rPr>
              <a:t>господару</a:t>
            </a:r>
            <a:r>
              <a:rPr lang="en-US" sz="2400" dirty="0">
                <a:ea typeface="+mn-lt"/>
                <a:cs typeface="+mn-lt"/>
              </a:rPr>
              <a:t>. </a:t>
            </a:r>
            <a:r>
              <a:rPr lang="en-US" sz="2400" dirty="0" err="1">
                <a:ea typeface="+mn-lt"/>
                <a:cs typeface="+mn-lt"/>
              </a:rPr>
              <a:t>Он</a:t>
            </a:r>
            <a:r>
              <a:rPr lang="en-US" sz="2400" dirty="0">
                <a:ea typeface="+mn-lt"/>
                <a:cs typeface="+mn-lt"/>
              </a:rPr>
              <a:t> </a:t>
            </a:r>
            <a:r>
              <a:rPr lang="en-US" sz="2400" dirty="0" err="1">
                <a:ea typeface="+mn-lt"/>
                <a:cs typeface="+mn-lt"/>
              </a:rPr>
              <a:t>је</a:t>
            </a:r>
            <a:r>
              <a:rPr lang="en-US" sz="2400" dirty="0">
                <a:ea typeface="+mn-lt"/>
                <a:cs typeface="+mn-lt"/>
              </a:rPr>
              <a:t> </a:t>
            </a:r>
            <a:r>
              <a:rPr lang="en-US" sz="2400" dirty="0" err="1">
                <a:ea typeface="+mn-lt"/>
                <a:cs typeface="+mn-lt"/>
              </a:rPr>
              <a:t>са</a:t>
            </a:r>
            <a:r>
              <a:rPr lang="en-US" sz="2400" dirty="0">
                <a:ea typeface="+mn-lt"/>
                <a:cs typeface="+mn-lt"/>
              </a:rPr>
              <a:t> </a:t>
            </a:r>
            <a:r>
              <a:rPr lang="en-US" sz="2400" dirty="0" err="1">
                <a:ea typeface="+mn-lt"/>
                <a:cs typeface="+mn-lt"/>
              </a:rPr>
              <a:t>осталима</a:t>
            </a:r>
            <a:r>
              <a:rPr lang="en-US" sz="2400" dirty="0">
                <a:ea typeface="+mn-lt"/>
                <a:cs typeface="+mn-lt"/>
              </a:rPr>
              <a:t> </a:t>
            </a:r>
            <a:r>
              <a:rPr lang="en-US" sz="2400" dirty="0" err="1">
                <a:ea typeface="+mn-lt"/>
                <a:cs typeface="+mn-lt"/>
              </a:rPr>
              <a:t>на</a:t>
            </a:r>
            <a:r>
              <a:rPr lang="en-US" sz="2400" dirty="0">
                <a:ea typeface="+mn-lt"/>
                <a:cs typeface="+mn-lt"/>
              </a:rPr>
              <a:t> </a:t>
            </a:r>
            <a:r>
              <a:rPr lang="en-US" sz="2400" dirty="0" err="1">
                <a:ea typeface="+mn-lt"/>
                <a:cs typeface="+mn-lt"/>
              </a:rPr>
              <a:t>ратишту</a:t>
            </a:r>
            <a:r>
              <a:rPr lang="en-US" sz="2400" dirty="0">
                <a:ea typeface="+mn-lt"/>
                <a:cs typeface="+mn-lt"/>
              </a:rPr>
              <a:t>.</a:t>
            </a:r>
          </a:p>
          <a:p>
            <a:pPr marL="0" indent="0">
              <a:buNone/>
            </a:pPr>
            <a:r>
              <a:rPr lang="en-US" sz="2400" dirty="0" err="1">
                <a:ea typeface="+mn-lt"/>
                <a:cs typeface="+mn-lt"/>
              </a:rPr>
              <a:t>Давид</a:t>
            </a:r>
            <a:r>
              <a:rPr lang="en-US" sz="2400" dirty="0">
                <a:ea typeface="+mn-lt"/>
                <a:cs typeface="+mn-lt"/>
              </a:rPr>
              <a:t> </a:t>
            </a:r>
            <a:r>
              <a:rPr lang="en-US" sz="2400" dirty="0" err="1">
                <a:ea typeface="+mn-lt"/>
                <a:cs typeface="+mn-lt"/>
              </a:rPr>
              <a:t>је</a:t>
            </a:r>
            <a:r>
              <a:rPr lang="en-US" sz="2400" dirty="0">
                <a:ea typeface="+mn-lt"/>
                <a:cs typeface="+mn-lt"/>
              </a:rPr>
              <a:t> </a:t>
            </a:r>
            <a:r>
              <a:rPr lang="en-US" sz="2400" dirty="0" err="1">
                <a:ea typeface="+mn-lt"/>
                <a:cs typeface="+mn-lt"/>
              </a:rPr>
              <a:t>послао</a:t>
            </a:r>
            <a:r>
              <a:rPr lang="en-US" sz="2400" dirty="0">
                <a:ea typeface="+mn-lt"/>
                <a:cs typeface="+mn-lt"/>
              </a:rPr>
              <a:t> </a:t>
            </a:r>
            <a:r>
              <a:rPr lang="en-US" sz="2400" dirty="0" err="1">
                <a:ea typeface="+mn-lt"/>
                <a:cs typeface="+mn-lt"/>
              </a:rPr>
              <a:t>писмо</a:t>
            </a:r>
            <a:r>
              <a:rPr lang="en-US" sz="2400" dirty="0">
                <a:ea typeface="+mn-lt"/>
                <a:cs typeface="+mn-lt"/>
              </a:rPr>
              <a:t> </a:t>
            </a:r>
            <a:r>
              <a:rPr lang="en-US" sz="2400" dirty="0" err="1">
                <a:ea typeface="+mn-lt"/>
                <a:cs typeface="+mn-lt"/>
              </a:rPr>
              <a:t>војсковођи</a:t>
            </a:r>
            <a:r>
              <a:rPr lang="en-US" sz="2400" dirty="0">
                <a:ea typeface="+mn-lt"/>
                <a:cs typeface="+mn-lt"/>
              </a:rPr>
              <a:t> </a:t>
            </a:r>
            <a:r>
              <a:rPr lang="en-US" sz="2400" dirty="0" err="1">
                <a:ea typeface="+mn-lt"/>
                <a:cs typeface="+mn-lt"/>
              </a:rPr>
              <a:t>Јоаву</a:t>
            </a:r>
            <a:r>
              <a:rPr lang="en-US" sz="2400" dirty="0">
                <a:ea typeface="+mn-lt"/>
                <a:cs typeface="+mn-lt"/>
              </a:rPr>
              <a:t>.</a:t>
            </a:r>
            <a:endParaRPr lang="en-US" sz="2400" dirty="0"/>
          </a:p>
        </p:txBody>
      </p:sp>
    </p:spTree>
    <p:extLst>
      <p:ext uri="{BB962C8B-B14F-4D97-AF65-F5344CB8AC3E}">
        <p14:creationId xmlns:p14="http://schemas.microsoft.com/office/powerpoint/2010/main" val="883916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EFB2C2-8849-485A-85D0-28B8EEDE94A2}"/>
              </a:ext>
            </a:extLst>
          </p:cNvPr>
          <p:cNvSpPr>
            <a:spLocks noGrp="1"/>
          </p:cNvSpPr>
          <p:nvPr>
            <p:ph idx="1"/>
          </p:nvPr>
        </p:nvSpPr>
        <p:spPr>
          <a:xfrm>
            <a:off x="640080" y="2872899"/>
            <a:ext cx="4243589" cy="3320668"/>
          </a:xfrm>
        </p:spPr>
        <p:txBody>
          <a:bodyPr vert="horz" lIns="91440" tIns="45720" rIns="91440" bIns="45720" rtlCol="0" anchor="t">
            <a:normAutofit/>
          </a:bodyPr>
          <a:lstStyle/>
          <a:p>
            <a:pPr marL="0" indent="0">
              <a:buNone/>
            </a:pPr>
            <a:r>
              <a:rPr lang="en-US" sz="2400" err="1">
                <a:ea typeface="+mn-lt"/>
                <a:cs typeface="+mn-lt"/>
              </a:rPr>
              <a:t>Постави</a:t>
            </a:r>
            <a:r>
              <a:rPr lang="en-US" sz="2400" dirty="0">
                <a:ea typeface="+mn-lt"/>
                <a:cs typeface="+mn-lt"/>
              </a:rPr>
              <a:t> </a:t>
            </a:r>
            <a:r>
              <a:rPr lang="en-US" sz="2400" err="1">
                <a:ea typeface="+mn-lt"/>
                <a:cs typeface="+mn-lt"/>
              </a:rPr>
              <a:t>Урију</a:t>
            </a:r>
            <a:r>
              <a:rPr lang="en-US" sz="2400" dirty="0">
                <a:ea typeface="+mn-lt"/>
                <a:cs typeface="+mn-lt"/>
              </a:rPr>
              <a:t> </a:t>
            </a:r>
            <a:r>
              <a:rPr lang="en-US" sz="2400" err="1">
                <a:ea typeface="+mn-lt"/>
                <a:cs typeface="+mn-lt"/>
              </a:rPr>
              <a:t>где</a:t>
            </a:r>
            <a:r>
              <a:rPr lang="en-US" sz="2400" dirty="0">
                <a:ea typeface="+mn-lt"/>
                <a:cs typeface="+mn-lt"/>
              </a:rPr>
              <a:t> </a:t>
            </a:r>
            <a:r>
              <a:rPr lang="en-US" sz="2400" err="1">
                <a:ea typeface="+mn-lt"/>
                <a:cs typeface="+mn-lt"/>
              </a:rPr>
              <a:t>буде</a:t>
            </a:r>
            <a:r>
              <a:rPr lang="en-US" sz="2400" dirty="0">
                <a:ea typeface="+mn-lt"/>
                <a:cs typeface="+mn-lt"/>
              </a:rPr>
              <a:t> </a:t>
            </a:r>
            <a:r>
              <a:rPr lang="en-US" sz="2400" err="1">
                <a:ea typeface="+mn-lt"/>
                <a:cs typeface="+mn-lt"/>
              </a:rPr>
              <a:t>био</a:t>
            </a:r>
            <a:r>
              <a:rPr lang="en-US" sz="2400" dirty="0">
                <a:ea typeface="+mn-lt"/>
                <a:cs typeface="+mn-lt"/>
              </a:rPr>
              <a:t> </a:t>
            </a:r>
            <a:r>
              <a:rPr lang="en-US" sz="2400" err="1">
                <a:ea typeface="+mn-lt"/>
                <a:cs typeface="+mn-lt"/>
              </a:rPr>
              <a:t>најжешћи</a:t>
            </a:r>
            <a:r>
              <a:rPr lang="en-US" sz="2400" dirty="0">
                <a:ea typeface="+mn-lt"/>
                <a:cs typeface="+mn-lt"/>
              </a:rPr>
              <a:t> </a:t>
            </a:r>
            <a:r>
              <a:rPr lang="en-US" sz="2400" err="1">
                <a:ea typeface="+mn-lt"/>
                <a:cs typeface="+mn-lt"/>
              </a:rPr>
              <a:t>бој</a:t>
            </a:r>
            <a:r>
              <a:rPr lang="en-US" sz="2400" dirty="0">
                <a:ea typeface="+mn-lt"/>
                <a:cs typeface="+mn-lt"/>
              </a:rPr>
              <a:t>, </a:t>
            </a:r>
            <a:r>
              <a:rPr lang="en-US" sz="2400" err="1">
                <a:ea typeface="+mn-lt"/>
                <a:cs typeface="+mn-lt"/>
              </a:rPr>
              <a:t>па</a:t>
            </a:r>
            <a:r>
              <a:rPr lang="en-US" sz="2400" dirty="0">
                <a:ea typeface="+mn-lt"/>
                <a:cs typeface="+mn-lt"/>
              </a:rPr>
              <a:t> </a:t>
            </a:r>
            <a:r>
              <a:rPr lang="en-US" sz="2400" err="1">
                <a:ea typeface="+mn-lt"/>
                <a:cs typeface="+mn-lt"/>
              </a:rPr>
              <a:t>се</a:t>
            </a:r>
            <a:r>
              <a:rPr lang="en-US" sz="2400" dirty="0">
                <a:ea typeface="+mn-lt"/>
                <a:cs typeface="+mn-lt"/>
              </a:rPr>
              <a:t> </a:t>
            </a:r>
            <a:r>
              <a:rPr lang="en-US" sz="2400" err="1">
                <a:ea typeface="+mn-lt"/>
                <a:cs typeface="+mn-lt"/>
              </a:rPr>
              <a:t>повуците</a:t>
            </a:r>
            <a:r>
              <a:rPr lang="en-US" sz="2400" dirty="0">
                <a:ea typeface="+mn-lt"/>
                <a:cs typeface="+mn-lt"/>
              </a:rPr>
              <a:t> </a:t>
            </a:r>
            <a:r>
              <a:rPr lang="en-US" sz="2400" err="1">
                <a:ea typeface="+mn-lt"/>
                <a:cs typeface="+mn-lt"/>
              </a:rPr>
              <a:t>иза</a:t>
            </a:r>
            <a:r>
              <a:rPr lang="en-US" sz="2400" dirty="0">
                <a:ea typeface="+mn-lt"/>
                <a:cs typeface="+mn-lt"/>
              </a:rPr>
              <a:t> </a:t>
            </a:r>
            <a:r>
              <a:rPr lang="en-US" sz="2400" err="1">
                <a:ea typeface="+mn-lt"/>
                <a:cs typeface="+mn-lt"/>
              </a:rPr>
              <a:t>њега</a:t>
            </a:r>
            <a:r>
              <a:rPr lang="en-US" sz="2400" dirty="0">
                <a:ea typeface="+mn-lt"/>
                <a:cs typeface="+mn-lt"/>
              </a:rPr>
              <a:t>, </a:t>
            </a:r>
            <a:r>
              <a:rPr lang="en-US" sz="2400" err="1">
                <a:ea typeface="+mn-lt"/>
                <a:cs typeface="+mn-lt"/>
              </a:rPr>
              <a:t>да</a:t>
            </a:r>
            <a:r>
              <a:rPr lang="en-US" sz="2400" dirty="0">
                <a:ea typeface="+mn-lt"/>
                <a:cs typeface="+mn-lt"/>
              </a:rPr>
              <a:t> </a:t>
            </a:r>
            <a:r>
              <a:rPr lang="en-US" sz="2400" err="1">
                <a:ea typeface="+mn-lt"/>
                <a:cs typeface="+mn-lt"/>
              </a:rPr>
              <a:t>би</a:t>
            </a:r>
            <a:r>
              <a:rPr lang="en-US" sz="2400" dirty="0">
                <a:ea typeface="+mn-lt"/>
                <a:cs typeface="+mn-lt"/>
              </a:rPr>
              <a:t> </a:t>
            </a:r>
            <a:r>
              <a:rPr lang="en-US" sz="2400" err="1">
                <a:ea typeface="+mn-lt"/>
                <a:cs typeface="+mn-lt"/>
              </a:rPr>
              <a:t>га</a:t>
            </a:r>
            <a:r>
              <a:rPr lang="en-US" sz="2400" dirty="0">
                <a:ea typeface="+mn-lt"/>
                <a:cs typeface="+mn-lt"/>
              </a:rPr>
              <a:t> </a:t>
            </a:r>
            <a:r>
              <a:rPr lang="en-US" sz="2400" err="1">
                <a:ea typeface="+mn-lt"/>
                <a:cs typeface="+mn-lt"/>
              </a:rPr>
              <a:t>погодили</a:t>
            </a:r>
            <a:r>
              <a:rPr lang="en-US" sz="2400" dirty="0">
                <a:ea typeface="+mn-lt"/>
                <a:cs typeface="+mn-lt"/>
              </a:rPr>
              <a:t> и </a:t>
            </a:r>
            <a:r>
              <a:rPr lang="en-US" sz="2400" err="1">
                <a:ea typeface="+mn-lt"/>
                <a:cs typeface="+mn-lt"/>
              </a:rPr>
              <a:t>убили</a:t>
            </a:r>
            <a:r>
              <a:rPr lang="en-US" sz="2400" dirty="0">
                <a:ea typeface="+mn-lt"/>
                <a:cs typeface="+mn-lt"/>
              </a:rPr>
              <a:t>!</a:t>
            </a:r>
            <a:endParaRPr lang="en-US" sz="2400" dirty="0">
              <a:cs typeface="Calibri"/>
            </a:endParaRPr>
          </a:p>
        </p:txBody>
      </p:sp>
      <p:pic>
        <p:nvPicPr>
          <p:cNvPr id="4" name="Picture 4" descr="A picture containing text, indoor, dirty&#10;&#10;Description automatically generated">
            <a:extLst>
              <a:ext uri="{FF2B5EF4-FFF2-40B4-BE49-F238E27FC236}">
                <a16:creationId xmlns:a16="http://schemas.microsoft.com/office/drawing/2014/main" id="{3C0EF9EC-FEA6-4712-AA57-44D203C43BAD}"/>
              </a:ext>
            </a:extLst>
          </p:cNvPr>
          <p:cNvPicPr>
            <a:picLocks noChangeAspect="1"/>
          </p:cNvPicPr>
          <p:nvPr/>
        </p:nvPicPr>
        <p:blipFill rotWithShape="1">
          <a:blip r:embed="rId2"/>
          <a:srcRect t="3399" r="2" b="1011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7012716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1349</Words>
  <Application>Microsoft Office PowerPoint</Application>
  <PresentationFormat>Широки екран</PresentationFormat>
  <Paragraphs>80</Paragraphs>
  <Slides>24</Slides>
  <Notes>0</Notes>
  <HiddenSlides>0</HiddenSlides>
  <MMClips>0</MMClips>
  <ScaleCrop>false</ScaleCrop>
  <HeadingPairs>
    <vt:vector size="6" baseType="variant">
      <vt:variant>
        <vt:lpstr>Кориштени фонтови</vt:lpstr>
      </vt:variant>
      <vt:variant>
        <vt:i4>5</vt:i4>
      </vt:variant>
      <vt:variant>
        <vt:lpstr>Тема</vt:lpstr>
      </vt:variant>
      <vt:variant>
        <vt:i4>1</vt:i4>
      </vt:variant>
      <vt:variant>
        <vt:lpstr>Наслови слајдова</vt:lpstr>
      </vt:variant>
      <vt:variant>
        <vt:i4>24</vt:i4>
      </vt:variant>
    </vt:vector>
  </HeadingPairs>
  <TitlesOfParts>
    <vt:vector size="30" baseType="lpstr">
      <vt:lpstr>Arial</vt:lpstr>
      <vt:lpstr>Calibri</vt:lpstr>
      <vt:lpstr>Calibri Light</vt:lpstr>
      <vt:lpstr>Cambria</vt:lpstr>
      <vt:lpstr>Tahoma</vt:lpstr>
      <vt:lpstr>office theme</vt:lpstr>
      <vt:lpstr>Цар Давид</vt:lpstr>
      <vt:lpstr>Пастир постаје цар</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Давида је  посетио пророк Натан, да га  пита, да као  цар пресуди  једном случају.</vt:lpstr>
      <vt:lpstr>Какав је то човек, тачно је смрт заслужио! Нека четвороструко плати овцу! </vt:lpstr>
      <vt:lpstr>Ти си тај човек!</vt:lpstr>
      <vt:lpstr>Давид се покаја због греха и плакаше данима. О кајању говори његов педесети пслам.</vt:lpstr>
      <vt:lpstr>PowerPoint презентација</vt:lpstr>
      <vt:lpstr>PowerPoint презентација</vt:lpstr>
      <vt:lpstr> </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lpstr>PowerPoint презентација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Korisnik</dc:creator>
  <cp:lastModifiedBy>Korisnik</cp:lastModifiedBy>
  <cp:revision>433</cp:revision>
  <dcterms:created xsi:type="dcterms:W3CDTF">2022-02-08T11:03:54Z</dcterms:created>
  <dcterms:modified xsi:type="dcterms:W3CDTF">2023-02-13T12:39:59Z</dcterms:modified>
</cp:coreProperties>
</file>