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80" autoAdjust="0"/>
    <p:restoredTop sz="94662" autoAdjust="0"/>
  </p:normalViewPr>
  <p:slideViewPr>
    <p:cSldViewPr>
      <p:cViewPr varScale="1">
        <p:scale>
          <a:sx n="68" d="100"/>
          <a:sy n="68" d="100"/>
        </p:scale>
        <p:origin x="57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0E444-0314-4ACA-87BA-DECADB97B8DF}" type="datetimeFigureOut">
              <a:rPr lang="en-US" smtClean="0"/>
              <a:t>12/14/2016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1E12D-1B53-441B-98F8-FE4D71554C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11367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0E444-0314-4ACA-87BA-DECADB97B8DF}" type="datetimeFigureOut">
              <a:rPr lang="en-US" smtClean="0"/>
              <a:t>12/14/2016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1E12D-1B53-441B-98F8-FE4D71554C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481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0E444-0314-4ACA-87BA-DECADB97B8DF}" type="datetimeFigureOut">
              <a:rPr lang="en-US" smtClean="0"/>
              <a:t>12/14/2016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1E12D-1B53-441B-98F8-FE4D71554C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05440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0E444-0314-4ACA-87BA-DECADB97B8DF}" type="datetimeFigureOut">
              <a:rPr lang="en-US" smtClean="0"/>
              <a:t>12/14/2016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1E12D-1B53-441B-98F8-FE4D71554C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15254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0E444-0314-4ACA-87BA-DECADB97B8DF}" type="datetimeFigureOut">
              <a:rPr lang="en-US" smtClean="0"/>
              <a:t>12/14/2016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1E12D-1B53-441B-98F8-FE4D71554C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3315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0E444-0314-4ACA-87BA-DECADB97B8DF}" type="datetimeFigureOut">
              <a:rPr lang="en-US" smtClean="0"/>
              <a:t>12/14/2016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1E12D-1B53-441B-98F8-FE4D71554C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20256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0E444-0314-4ACA-87BA-DECADB97B8DF}" type="datetimeFigureOut">
              <a:rPr lang="en-US" smtClean="0"/>
              <a:t>12/14/2016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1E12D-1B53-441B-98F8-FE4D71554C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2889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0E444-0314-4ACA-87BA-DECADB97B8DF}" type="datetimeFigureOut">
              <a:rPr lang="en-US" smtClean="0"/>
              <a:t>12/14/2016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1E12D-1B53-441B-98F8-FE4D71554C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4340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0E444-0314-4ACA-87BA-DECADB97B8DF}" type="datetimeFigureOut">
              <a:rPr lang="en-US" smtClean="0"/>
              <a:t>12/14/2016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1E12D-1B53-441B-98F8-FE4D71554C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5693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0E444-0314-4ACA-87BA-DECADB97B8DF}" type="datetimeFigureOut">
              <a:rPr lang="en-US" smtClean="0"/>
              <a:t>12/14/2016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1E12D-1B53-441B-98F8-FE4D71554C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059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0E444-0314-4ACA-87BA-DECADB97B8DF}" type="datetimeFigureOut">
              <a:rPr lang="en-US" smtClean="0"/>
              <a:t>12/14/2016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1E12D-1B53-441B-98F8-FE4D71554C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383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00E444-0314-4ACA-87BA-DECADB97B8DF}" type="datetimeFigureOut">
              <a:rPr lang="en-US" smtClean="0"/>
              <a:t>12/14/2016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B1E12D-1B53-441B-98F8-FE4D71554C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01331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6857999"/>
          </a:xfrm>
          <a:blipFill dpi="0" rotWithShape="1">
            <a:blip r:embed="rId3"/>
            <a:srcRect/>
            <a:stretch>
              <a:fillRect/>
            </a:stretch>
          </a:blipFill>
        </p:spPr>
        <p:txBody>
          <a:bodyPr/>
          <a:lstStyle/>
          <a:p>
            <a:endParaRPr lang="en-US" dirty="0">
              <a:solidFill>
                <a:schemeClr val="bg1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8043486"/>
              </p:ext>
            </p:extLst>
          </p:nvPr>
        </p:nvGraphicFramePr>
        <p:xfrm>
          <a:off x="755576" y="836712"/>
          <a:ext cx="1872209" cy="4481515"/>
        </p:xfrm>
        <a:graphic>
          <a:graphicData uri="http://schemas.openxmlformats.org/drawingml/2006/table">
            <a:tbl>
              <a:tblPr firstRow="1" firstCol="1" bandRow="1">
                <a:tableStyleId>{8799B23B-EC83-4686-B30A-512413B5E67A}</a:tableStyleId>
              </a:tblPr>
              <a:tblGrid>
                <a:gridCol w="18722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972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>
                          <a:effectLst/>
                        </a:rPr>
                        <a:t>A</a:t>
                      </a:r>
                      <a:endParaRPr lang="en-US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28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r-Cyrl-RS" sz="20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Слатка</a:t>
                      </a:r>
                      <a:endParaRPr lang="en-US" sz="2000" dirty="0"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531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r-Cyrl-CS" sz="2000" dirty="0">
                          <a:solidFill>
                            <a:srgbClr val="FFFF00"/>
                          </a:solidFill>
                          <a:effectLst/>
                        </a:rPr>
                        <a:t>Кисела</a:t>
                      </a:r>
                      <a:endParaRPr lang="en-US" sz="2000" dirty="0"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310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r-Cyrl-RS" sz="2000" dirty="0">
                          <a:solidFill>
                            <a:srgbClr val="FFFF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Морска</a:t>
                      </a:r>
                      <a:endParaRPr lang="en-US" sz="2000" dirty="0"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640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r-Cyrl-RS" sz="2000" dirty="0">
                          <a:solidFill>
                            <a:srgbClr val="FFFF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Флаширан</a:t>
                      </a:r>
                      <a:r>
                        <a:rPr lang="sr-Cyrl-RS" sz="20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</a:t>
                      </a:r>
                      <a:endParaRPr lang="en-US" sz="2000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531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r-Cyrl-CS" sz="2000" dirty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ВОДА</a:t>
                      </a:r>
                      <a:endParaRPr lang="en-US" sz="2000" dirty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0639358"/>
              </p:ext>
            </p:extLst>
          </p:nvPr>
        </p:nvGraphicFramePr>
        <p:xfrm>
          <a:off x="2627784" y="836711"/>
          <a:ext cx="2016224" cy="4464497"/>
        </p:xfrm>
        <a:graphic>
          <a:graphicData uri="http://schemas.openxmlformats.org/drawingml/2006/table">
            <a:tbl>
              <a:tblPr firstRow="1" firstCol="1" bandRow="1">
                <a:tableStyleId>{ED083AE6-46FA-4A59-8FB0-9F97EB10719F}</a:tableStyleId>
              </a:tblPr>
              <a:tblGrid>
                <a:gridCol w="20162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040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>
                          <a:effectLst/>
                        </a:rPr>
                        <a:t>Б</a:t>
                      </a:r>
                      <a:endParaRPr lang="en-US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r-Cyrl-RS" sz="2000" dirty="0">
                          <a:solidFill>
                            <a:srgbClr val="FFFF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Гусарски</a:t>
                      </a:r>
                      <a:endParaRPr lang="en-US" sz="1100" dirty="0"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257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r-Cyrl-RS" sz="2000" dirty="0">
                          <a:solidFill>
                            <a:srgbClr val="FFFF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Ратни</a:t>
                      </a:r>
                      <a:endParaRPr lang="en-US" sz="1100" dirty="0"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84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r-Cyrl-CS" sz="2000" dirty="0">
                          <a:solidFill>
                            <a:srgbClr val="FFFF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Сплав</a:t>
                      </a:r>
                      <a:endParaRPr lang="en-US" sz="2000" dirty="0"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640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r-Cyrl-RS" sz="2000" dirty="0">
                          <a:solidFill>
                            <a:srgbClr val="FFFF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Чамац</a:t>
                      </a:r>
                      <a:endParaRPr lang="en-US" sz="1100" dirty="0"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361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r-Cyrl-RS" sz="2000" b="1" dirty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БРОД</a:t>
                      </a:r>
                      <a:endParaRPr lang="en-US" sz="1100" b="1" dirty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0846461"/>
              </p:ext>
            </p:extLst>
          </p:nvPr>
        </p:nvGraphicFramePr>
        <p:xfrm>
          <a:off x="4644008" y="836712"/>
          <a:ext cx="1944216" cy="4481515"/>
        </p:xfrm>
        <a:graphic>
          <a:graphicData uri="http://schemas.openxmlformats.org/drawingml/2006/table">
            <a:tbl>
              <a:tblPr firstRow="1" firstCol="1" bandRow="1">
                <a:tableStyleId>{5DA37D80-6434-44D0-A028-1B22A696006F}</a:tableStyleId>
              </a:tblPr>
              <a:tblGrid>
                <a:gridCol w="19442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972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r-Cyrl-RS" sz="20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</a:t>
                      </a:r>
                      <a:endParaRPr lang="en-US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28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r-Cyrl-CS" sz="2000" dirty="0">
                          <a:solidFill>
                            <a:srgbClr val="FFFF00"/>
                          </a:solidFill>
                          <a:effectLst/>
                        </a:rPr>
                        <a:t>Слон</a:t>
                      </a:r>
                      <a:endParaRPr lang="en-US" sz="2000" dirty="0"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361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r-Cyrl-RS" sz="2000" dirty="0">
                          <a:solidFill>
                            <a:srgbClr val="FFFF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Носорог</a:t>
                      </a:r>
                      <a:endParaRPr lang="en-US" sz="2000" dirty="0"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r-Cyrl-RS" sz="2000" dirty="0">
                          <a:solidFill>
                            <a:srgbClr val="FFFF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Тигар</a:t>
                      </a:r>
                      <a:endParaRPr lang="en-US" sz="2000" dirty="0"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640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r-Cyrl-RS" sz="2000" dirty="0">
                          <a:solidFill>
                            <a:srgbClr val="FFFF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Домаћа</a:t>
                      </a:r>
                      <a:endParaRPr lang="en-US" sz="2000" dirty="0"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531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r-Cyrl-CS" sz="2000" dirty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ЖИВОТИЊЕ</a:t>
                      </a:r>
                      <a:endParaRPr lang="en-US" sz="2000" dirty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0179145"/>
              </p:ext>
            </p:extLst>
          </p:nvPr>
        </p:nvGraphicFramePr>
        <p:xfrm>
          <a:off x="6588224" y="836712"/>
          <a:ext cx="1872208" cy="4464496"/>
        </p:xfrm>
        <a:graphic>
          <a:graphicData uri="http://schemas.openxmlformats.org/drawingml/2006/table">
            <a:tbl>
              <a:tblPr firstRow="1" firstCol="1" bandRow="1">
                <a:tableStyleId>{E8B1032C-EA38-4F05-BA0D-38AFFFC7BED3}</a:tableStyleId>
              </a:tblPr>
              <a:tblGrid>
                <a:gridCol w="18722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040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>
                          <a:effectLst/>
                        </a:rPr>
                        <a:t>Г</a:t>
                      </a:r>
                      <a:endParaRPr lang="en-US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r-Cyrl-RS" sz="20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Невреме</a:t>
                      </a:r>
                      <a:endParaRPr lang="en-US" sz="2000" dirty="0"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361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r-Cyrl-CS" sz="2000" dirty="0">
                          <a:solidFill>
                            <a:srgbClr val="FFFF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Јесен</a:t>
                      </a:r>
                      <a:endParaRPr lang="en-US" sz="2000" dirty="0"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r-Cyrl-CS" sz="2000" dirty="0">
                          <a:solidFill>
                            <a:srgbClr val="FFFF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Пљусак</a:t>
                      </a:r>
                      <a:endParaRPr lang="en-US" sz="2000" dirty="0"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640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r-Cyrl-RS" sz="2000" dirty="0">
                          <a:solidFill>
                            <a:srgbClr val="FFFF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Ситна</a:t>
                      </a:r>
                      <a:endParaRPr lang="en-US" sz="2000" dirty="0"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361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r-Cyrl-RS" sz="2000" dirty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КИША</a:t>
                      </a:r>
                      <a:endParaRPr lang="en-US" sz="2000" dirty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9" name="Oval 8"/>
          <p:cNvSpPr/>
          <p:nvPr/>
        </p:nvSpPr>
        <p:spPr>
          <a:xfrm>
            <a:off x="2253355" y="5610944"/>
            <a:ext cx="5040560" cy="9144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Cyrl-RS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НОЈЕ</a:t>
            </a:r>
            <a:endParaRPr lang="en-US" sz="2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660233" y="1421160"/>
            <a:ext cx="1656184" cy="423664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/>
              <a:t>Г1</a:t>
            </a:r>
            <a:endParaRPr lang="en-US" b="1" dirty="0"/>
          </a:p>
        </p:txBody>
      </p:sp>
      <p:sp>
        <p:nvSpPr>
          <p:cNvPr id="19" name="Rectangle 18"/>
          <p:cNvSpPr/>
          <p:nvPr/>
        </p:nvSpPr>
        <p:spPr>
          <a:xfrm>
            <a:off x="827584" y="4617133"/>
            <a:ext cx="1656184" cy="468051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/>
              <a:t>А</a:t>
            </a:r>
            <a:endParaRPr lang="en-US" b="1" dirty="0"/>
          </a:p>
        </p:txBody>
      </p:sp>
      <p:sp>
        <p:nvSpPr>
          <p:cNvPr id="20" name="Rectangle 19"/>
          <p:cNvSpPr/>
          <p:nvPr/>
        </p:nvSpPr>
        <p:spPr>
          <a:xfrm>
            <a:off x="827584" y="3729266"/>
            <a:ext cx="1656184" cy="49182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/>
              <a:t>А4</a:t>
            </a:r>
            <a:endParaRPr lang="en-US" b="1" dirty="0"/>
          </a:p>
        </p:txBody>
      </p:sp>
      <p:sp>
        <p:nvSpPr>
          <p:cNvPr id="21" name="Rectangle 20"/>
          <p:cNvSpPr/>
          <p:nvPr/>
        </p:nvSpPr>
        <p:spPr>
          <a:xfrm>
            <a:off x="827583" y="3033571"/>
            <a:ext cx="1656183" cy="395429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/>
              <a:t>А3</a:t>
            </a:r>
            <a:endParaRPr lang="en-US" b="1" dirty="0"/>
          </a:p>
        </p:txBody>
      </p:sp>
      <p:sp>
        <p:nvSpPr>
          <p:cNvPr id="22" name="Rectangle 21"/>
          <p:cNvSpPr/>
          <p:nvPr/>
        </p:nvSpPr>
        <p:spPr>
          <a:xfrm>
            <a:off x="827584" y="2242794"/>
            <a:ext cx="1656184" cy="466126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/>
              <a:t>А2</a:t>
            </a:r>
            <a:endParaRPr lang="en-US" b="1" dirty="0"/>
          </a:p>
        </p:txBody>
      </p:sp>
      <p:sp>
        <p:nvSpPr>
          <p:cNvPr id="23" name="Rectangle 22"/>
          <p:cNvSpPr/>
          <p:nvPr/>
        </p:nvSpPr>
        <p:spPr>
          <a:xfrm>
            <a:off x="827585" y="1412776"/>
            <a:ext cx="1656183" cy="43556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/>
              <a:t>А1</a:t>
            </a:r>
            <a:endParaRPr lang="en-US" b="1" dirty="0"/>
          </a:p>
        </p:txBody>
      </p:sp>
      <p:sp>
        <p:nvSpPr>
          <p:cNvPr id="25" name="Rectangle 24"/>
          <p:cNvSpPr/>
          <p:nvPr/>
        </p:nvSpPr>
        <p:spPr>
          <a:xfrm>
            <a:off x="4773635" y="1419538"/>
            <a:ext cx="1742581" cy="425286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2000" b="1" dirty="0">
                <a:effectLst/>
              </a:rPr>
              <a:t>В</a:t>
            </a:r>
            <a:r>
              <a:rPr lang="sr-Cyrl-RS" sz="2000" b="1" dirty="0">
                <a:effectLst/>
              </a:rPr>
              <a:t>1</a:t>
            </a:r>
            <a:endParaRPr lang="en-US" sz="2000" b="1" dirty="0">
              <a:ea typeface="Calibri"/>
              <a:cs typeface="Times New Roman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2699793" y="4617133"/>
            <a:ext cx="1872208" cy="468051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/>
              <a:t>Б</a:t>
            </a:r>
            <a:endParaRPr lang="en-US" b="1" dirty="0"/>
          </a:p>
        </p:txBody>
      </p:sp>
      <p:sp>
        <p:nvSpPr>
          <p:cNvPr id="28" name="Rectangle 27"/>
          <p:cNvSpPr/>
          <p:nvPr/>
        </p:nvSpPr>
        <p:spPr>
          <a:xfrm>
            <a:off x="2699793" y="3717033"/>
            <a:ext cx="1872208" cy="504055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/>
              <a:t>Б4</a:t>
            </a:r>
            <a:endParaRPr lang="en-US" b="1" dirty="0"/>
          </a:p>
        </p:txBody>
      </p:sp>
      <p:sp>
        <p:nvSpPr>
          <p:cNvPr id="29" name="Rectangle 28"/>
          <p:cNvSpPr/>
          <p:nvPr/>
        </p:nvSpPr>
        <p:spPr>
          <a:xfrm>
            <a:off x="2699793" y="3033571"/>
            <a:ext cx="1872207" cy="395429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/>
              <a:t>Б3</a:t>
            </a:r>
            <a:endParaRPr lang="en-US" b="1" dirty="0"/>
          </a:p>
        </p:txBody>
      </p:sp>
      <p:sp>
        <p:nvSpPr>
          <p:cNvPr id="30" name="Rectangle 29"/>
          <p:cNvSpPr/>
          <p:nvPr/>
        </p:nvSpPr>
        <p:spPr>
          <a:xfrm>
            <a:off x="2699793" y="2255168"/>
            <a:ext cx="1872207" cy="453752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/>
              <a:t>Б2</a:t>
            </a:r>
            <a:endParaRPr lang="en-US" b="1" dirty="0"/>
          </a:p>
        </p:txBody>
      </p:sp>
      <p:sp>
        <p:nvSpPr>
          <p:cNvPr id="31" name="Rectangle 30"/>
          <p:cNvSpPr/>
          <p:nvPr/>
        </p:nvSpPr>
        <p:spPr>
          <a:xfrm>
            <a:off x="2699275" y="1419538"/>
            <a:ext cx="1872207" cy="425286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/>
              <a:t>Б1</a:t>
            </a:r>
            <a:endParaRPr lang="en-US" b="1" dirty="0"/>
          </a:p>
        </p:txBody>
      </p:sp>
      <p:sp>
        <p:nvSpPr>
          <p:cNvPr id="33" name="Rectangle 32"/>
          <p:cNvSpPr/>
          <p:nvPr/>
        </p:nvSpPr>
        <p:spPr>
          <a:xfrm>
            <a:off x="3477491" y="5733256"/>
            <a:ext cx="2592287" cy="64807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>
                <a:latin typeface="Times New Roman" pitchFamily="18" charset="0"/>
                <a:cs typeface="Times New Roman" pitchFamily="18" charset="0"/>
              </a:rPr>
              <a:t>КОНАЧНО РЕШЕЊЕ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6660234" y="3729266"/>
            <a:ext cx="1656181" cy="491822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/>
              <a:t>Г4</a:t>
            </a:r>
            <a:endParaRPr lang="en-US" b="1" dirty="0"/>
          </a:p>
        </p:txBody>
      </p:sp>
      <p:sp>
        <p:nvSpPr>
          <p:cNvPr id="35" name="Rectangle 34"/>
          <p:cNvSpPr/>
          <p:nvPr/>
        </p:nvSpPr>
        <p:spPr>
          <a:xfrm>
            <a:off x="6685833" y="3105579"/>
            <a:ext cx="1656182" cy="395429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/>
              <a:t>Г3</a:t>
            </a:r>
            <a:endParaRPr lang="en-US" b="1" dirty="0"/>
          </a:p>
        </p:txBody>
      </p:sp>
      <p:sp>
        <p:nvSpPr>
          <p:cNvPr id="36" name="Rectangle 35"/>
          <p:cNvSpPr/>
          <p:nvPr/>
        </p:nvSpPr>
        <p:spPr>
          <a:xfrm>
            <a:off x="6660233" y="2255168"/>
            <a:ext cx="1656183" cy="453752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/>
              <a:t>Г2</a:t>
            </a:r>
            <a:endParaRPr lang="en-US" b="1" dirty="0"/>
          </a:p>
        </p:txBody>
      </p:sp>
      <p:sp>
        <p:nvSpPr>
          <p:cNvPr id="37" name="Rectangle 36"/>
          <p:cNvSpPr/>
          <p:nvPr/>
        </p:nvSpPr>
        <p:spPr>
          <a:xfrm>
            <a:off x="4773635" y="4617133"/>
            <a:ext cx="1742581" cy="46805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b="1" dirty="0">
                <a:effectLst/>
              </a:rPr>
              <a:t>В</a:t>
            </a:r>
            <a:endParaRPr lang="en-US" sz="1050" b="1" dirty="0">
              <a:ea typeface="Calibri"/>
              <a:cs typeface="Times New Roman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4773637" y="3729265"/>
            <a:ext cx="1742579" cy="491823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b="1" dirty="0">
                <a:effectLst/>
              </a:rPr>
              <a:t>В</a:t>
            </a:r>
            <a:r>
              <a:rPr lang="sr-Cyrl-RS" b="1" dirty="0">
                <a:effectLst/>
              </a:rPr>
              <a:t>4</a:t>
            </a:r>
            <a:endParaRPr lang="en-US" sz="1050" b="1" dirty="0">
              <a:ea typeface="Calibri"/>
              <a:cs typeface="Times New Roman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4745945" y="3068960"/>
            <a:ext cx="1742580" cy="39543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b="1" dirty="0">
                <a:effectLst/>
              </a:rPr>
              <a:t>В</a:t>
            </a:r>
            <a:r>
              <a:rPr lang="sr-Cyrl-RS" b="1" dirty="0">
                <a:effectLst/>
              </a:rPr>
              <a:t>3</a:t>
            </a:r>
            <a:endParaRPr lang="en-US" sz="1050" b="1" dirty="0">
              <a:ea typeface="Calibri"/>
              <a:cs typeface="Times New Roman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4773636" y="2255168"/>
            <a:ext cx="1742580" cy="45375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b="1" dirty="0">
                <a:effectLst/>
              </a:rPr>
              <a:t>В</a:t>
            </a:r>
            <a:r>
              <a:rPr lang="sr-Cyrl-RS" b="1" dirty="0">
                <a:effectLst/>
              </a:rPr>
              <a:t>2</a:t>
            </a:r>
            <a:endParaRPr lang="en-US" sz="1050" b="1" dirty="0">
              <a:ea typeface="Calibri"/>
              <a:cs typeface="Times New Roman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6660233" y="4617134"/>
            <a:ext cx="1656184" cy="46805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/>
              <a:t>Г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86936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2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2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2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2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2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4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2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96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7" fill="hold">
                      <p:stCondLst>
                        <p:cond delay="0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0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8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11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" fill="hold">
                      <p:stCondLst>
                        <p:cond delay="0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1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18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9" fill="hold">
                      <p:stCondLst>
                        <p:cond delay="0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22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24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5" fill="hold">
                      <p:stCondLst>
                        <p:cond delay="0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28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30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1" fill="hold">
                      <p:stCondLst>
                        <p:cond delay="0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34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36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7" fill="hold">
                      <p:stCondLst>
                        <p:cond delay="0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40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14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3" fill="hold">
                      <p:stCondLst>
                        <p:cond delay="0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6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5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122</TotalTime>
  <Words>51</Words>
  <Application>Microsoft Office PowerPoint</Application>
  <PresentationFormat>On-screen Show (4:3)</PresentationFormat>
  <Paragraphs>46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Aleksandar</dc:creator>
  <cp:lastModifiedBy>aleksandar djenic</cp:lastModifiedBy>
  <cp:revision>25</cp:revision>
  <dcterms:created xsi:type="dcterms:W3CDTF">2014-01-29T15:09:30Z</dcterms:created>
  <dcterms:modified xsi:type="dcterms:W3CDTF">2016-12-14T17:31:14Z</dcterms:modified>
</cp:coreProperties>
</file>