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D0D38E-7060-4201-827A-27B7CF8F19FF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467425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DF5A91-1C9D-443E-8AE7-263901A1118B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674136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4FFC4-739A-47F7-81C3-50D58BCB7F76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172370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3A7AC8-71DD-4BA7-A515-DD12C2B5F6DB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4197630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4FA683-A42A-470B-BE76-9FB06842E6D5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649776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3E85ED-D0E4-448A-9A3A-37139FDD44B9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697315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162E9B-FF59-446A-907C-953BF13FCA83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811661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420A8B-0C2F-487C-A646-68896B08C11E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007385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5C8105-2AA9-4A45-976D-990C446CA484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705045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C4AF0-67BE-46EA-B787-E6F93B449370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067145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86689A-86F1-4BC6-91C7-8E783610DFDD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652559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B0C873-E93A-46C2-BE40-1D32A4056623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646853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altLang="en-US"/>
              <a:t>Click to edit Master text styles</a:t>
            </a:r>
          </a:p>
          <a:p>
            <a:pPr lvl="1"/>
            <a:r>
              <a:rPr lang="sr-Latn-CS" altLang="en-US"/>
              <a:t>Second level</a:t>
            </a:r>
          </a:p>
          <a:p>
            <a:pPr lvl="2"/>
            <a:r>
              <a:rPr lang="sr-Latn-CS" altLang="en-US"/>
              <a:t>Third level</a:t>
            </a:r>
          </a:p>
          <a:p>
            <a:pPr lvl="3"/>
            <a:r>
              <a:rPr lang="sr-Latn-CS" altLang="en-US"/>
              <a:t>Fourth level</a:t>
            </a:r>
          </a:p>
          <a:p>
            <a:pPr lvl="4"/>
            <a:r>
              <a:rPr lang="sr-Latn-C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ADFAE1D-A4EA-4ADE-B266-F64A61321C01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91770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2"/>
          <p:cNvSpPr>
            <a:spLocks noChangeArrowheads="1"/>
          </p:cNvSpPr>
          <p:nvPr/>
        </p:nvSpPr>
        <p:spPr bwMode="auto">
          <a:xfrm>
            <a:off x="4572000" y="3124200"/>
            <a:ext cx="2667000" cy="609600"/>
          </a:xfrm>
          <a:prstGeom prst="rect">
            <a:avLst/>
          </a:prstGeom>
          <a:solidFill>
            <a:srgbClr val="FFCC00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ПОСТ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828800" y="3048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МИНАКВА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Rectangle 4"/>
          <p:cNvSpPr>
            <a:spLocks noChangeArrowheads="1"/>
          </p:cNvSpPr>
          <p:nvPr/>
        </p:nvSpPr>
        <p:spPr bwMode="auto">
          <a:xfrm>
            <a:off x="2209800" y="8382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КЊАЗ МИЛОШ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8" name="Rectangle 5"/>
          <p:cNvSpPr>
            <a:spLocks noChangeArrowheads="1"/>
          </p:cNvSpPr>
          <p:nvPr/>
        </p:nvSpPr>
        <p:spPr bwMode="auto">
          <a:xfrm>
            <a:off x="2895600" y="19050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ВРЊЦИ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9" name="Rectangle 6"/>
          <p:cNvSpPr>
            <a:spLocks noChangeArrowheads="1"/>
          </p:cNvSpPr>
          <p:nvPr/>
        </p:nvSpPr>
        <p:spPr bwMode="auto">
          <a:xfrm>
            <a:off x="2514600" y="13716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РОСА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0" name="Rectangle 7"/>
          <p:cNvSpPr>
            <a:spLocks noChangeArrowheads="1"/>
          </p:cNvSpPr>
          <p:nvPr/>
        </p:nvSpPr>
        <p:spPr bwMode="auto">
          <a:xfrm>
            <a:off x="3429000" y="2514600"/>
            <a:ext cx="2133600" cy="533400"/>
          </a:xfrm>
          <a:prstGeom prst="rect">
            <a:avLst/>
          </a:prstGeom>
          <a:solidFill>
            <a:srgbClr val="FFFF66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ВОДА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1" name="Rectangle 8"/>
          <p:cNvSpPr>
            <a:spLocks noChangeArrowheads="1"/>
          </p:cNvSpPr>
          <p:nvPr/>
        </p:nvSpPr>
        <p:spPr bwMode="auto">
          <a:xfrm>
            <a:off x="8153400" y="3048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СУНЦОКРЕТОВО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2" name="Rectangle 9"/>
          <p:cNvSpPr>
            <a:spLocks noChangeArrowheads="1"/>
          </p:cNvSpPr>
          <p:nvPr/>
        </p:nvSpPr>
        <p:spPr bwMode="auto">
          <a:xfrm>
            <a:off x="7696200" y="8382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МАСЛИНОВО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" name="Rectangle 10"/>
          <p:cNvSpPr>
            <a:spLocks noChangeArrowheads="1"/>
          </p:cNvSpPr>
          <p:nvPr/>
        </p:nvSpPr>
        <p:spPr bwMode="auto">
          <a:xfrm>
            <a:off x="7239000" y="13716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БАДЕМОВО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Rectangle 11"/>
          <p:cNvSpPr>
            <a:spLocks noChangeArrowheads="1"/>
          </p:cNvSpPr>
          <p:nvPr/>
        </p:nvSpPr>
        <p:spPr bwMode="auto">
          <a:xfrm>
            <a:off x="6705600" y="19050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ЗА СУНЧАЊЕ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Rectangle 12"/>
          <p:cNvSpPr>
            <a:spLocks noChangeArrowheads="1"/>
          </p:cNvSpPr>
          <p:nvPr/>
        </p:nvSpPr>
        <p:spPr bwMode="auto">
          <a:xfrm>
            <a:off x="6248400" y="2514600"/>
            <a:ext cx="2133600" cy="533400"/>
          </a:xfrm>
          <a:prstGeom prst="rect">
            <a:avLst/>
          </a:prstGeom>
          <a:solidFill>
            <a:srgbClr val="FFFF66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ТЕЧНОСТ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Rectangle 13"/>
          <p:cNvSpPr>
            <a:spLocks noChangeArrowheads="1"/>
          </p:cNvSpPr>
          <p:nvPr/>
        </p:nvSpPr>
        <p:spPr bwMode="auto">
          <a:xfrm>
            <a:off x="1828800" y="60198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СОМ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Rectangle 14"/>
          <p:cNvSpPr>
            <a:spLocks noChangeArrowheads="1"/>
          </p:cNvSpPr>
          <p:nvPr/>
        </p:nvSpPr>
        <p:spPr bwMode="auto">
          <a:xfrm>
            <a:off x="2133600" y="54864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ШАРАН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Rectangle 15"/>
          <p:cNvSpPr>
            <a:spLocks noChangeArrowheads="1"/>
          </p:cNvSpPr>
          <p:nvPr/>
        </p:nvSpPr>
        <p:spPr bwMode="auto">
          <a:xfrm>
            <a:off x="2514600" y="49530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СКУША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Rectangle 16"/>
          <p:cNvSpPr>
            <a:spLocks noChangeArrowheads="1"/>
          </p:cNvSpPr>
          <p:nvPr/>
        </p:nvSpPr>
        <p:spPr bwMode="auto">
          <a:xfrm>
            <a:off x="2971800" y="44196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ТУЊЕВИНА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Rectangle 17"/>
          <p:cNvSpPr>
            <a:spLocks noChangeArrowheads="1"/>
          </p:cNvSpPr>
          <p:nvPr/>
        </p:nvSpPr>
        <p:spPr bwMode="auto">
          <a:xfrm>
            <a:off x="3352800" y="3810000"/>
            <a:ext cx="2133600" cy="533400"/>
          </a:xfrm>
          <a:prstGeom prst="rect">
            <a:avLst/>
          </a:prstGeom>
          <a:solidFill>
            <a:srgbClr val="FFFF66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РИБА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Rectangle 18"/>
          <p:cNvSpPr>
            <a:spLocks noChangeArrowheads="1"/>
          </p:cNvSpPr>
          <p:nvPr/>
        </p:nvSpPr>
        <p:spPr bwMode="auto">
          <a:xfrm>
            <a:off x="8229600" y="60198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ПАРАДАЈИЗ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Rectangle 19"/>
          <p:cNvSpPr>
            <a:spLocks noChangeArrowheads="1"/>
          </p:cNvSpPr>
          <p:nvPr/>
        </p:nvSpPr>
        <p:spPr bwMode="auto">
          <a:xfrm>
            <a:off x="7848600" y="54864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ПАПРИКА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Rectangle 20"/>
          <p:cNvSpPr>
            <a:spLocks noChangeArrowheads="1"/>
          </p:cNvSpPr>
          <p:nvPr/>
        </p:nvSpPr>
        <p:spPr bwMode="auto">
          <a:xfrm>
            <a:off x="7467600" y="49530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ПАСУЉ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" name="Rectangle 21"/>
          <p:cNvSpPr>
            <a:spLocks noChangeArrowheads="1"/>
          </p:cNvSpPr>
          <p:nvPr/>
        </p:nvSpPr>
        <p:spPr bwMode="auto">
          <a:xfrm>
            <a:off x="6858000" y="44196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КРОМПИР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Rectangle 22"/>
          <p:cNvSpPr>
            <a:spLocks noChangeArrowheads="1"/>
          </p:cNvSpPr>
          <p:nvPr/>
        </p:nvSpPr>
        <p:spPr bwMode="auto">
          <a:xfrm>
            <a:off x="6248400" y="3810000"/>
            <a:ext cx="2133600" cy="533400"/>
          </a:xfrm>
          <a:prstGeom prst="rect">
            <a:avLst/>
          </a:prstGeom>
          <a:solidFill>
            <a:srgbClr val="FFFF66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ПОВРЋЕ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5" name="Rectangle 32"/>
          <p:cNvSpPr>
            <a:spLocks noChangeArrowheads="1"/>
          </p:cNvSpPr>
          <p:nvPr/>
        </p:nvSpPr>
        <p:spPr bwMode="auto">
          <a:xfrm>
            <a:off x="6267450" y="25241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УЉЕ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1854200" y="30797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А4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2227263" y="846138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А3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2514600" y="1376363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А2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2921000" y="1912938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А1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451225" y="2519363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А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8172450" y="3143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Б4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7715250" y="8477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Б3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7258050" y="13811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Б2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6724650" y="19145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Б1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267450" y="25241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Б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3371850" y="38195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В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2990850" y="44291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В1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2533650" y="49625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В2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2152650" y="54959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В3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1847850" y="60293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В4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6267450" y="38195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Г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877050" y="44291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Г1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7486650" y="49625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Г2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7867650" y="54959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Г3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8248650" y="60293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Г4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4591050" y="3133725"/>
            <a:ext cx="2667000" cy="609600"/>
          </a:xfrm>
          <a:prstGeom prst="rect">
            <a:avLst/>
          </a:prstGeom>
          <a:solidFill>
            <a:srgbClr val="FFFF99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КОН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23850" y="576262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3906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9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Widescreen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Comic Sans MS</vt:lpstr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aleksandar djenic</dc:creator>
  <cp:lastModifiedBy>aleksandar djenic</cp:lastModifiedBy>
  <cp:revision>1</cp:revision>
  <dcterms:created xsi:type="dcterms:W3CDTF">2017-03-01T12:00:20Z</dcterms:created>
  <dcterms:modified xsi:type="dcterms:W3CDTF">2017-03-01T12:00:34Z</dcterms:modified>
</cp:coreProperties>
</file>