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D7D55-1375-229D-25EB-4846B3A4B8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A68BD3-928A-4FB6-0D7C-B920E74BA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8F295-BFB1-92E9-1B98-64E6A83B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CA490-EE8B-C1E4-581E-23E365712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5D1E3-2034-34F2-2916-0D5160745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02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5F990-4FFC-E335-2CBD-5B4E3F251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D1130E-1AAF-B460-7AF9-E7813F806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FD9FB-A9B1-BD79-0B69-0DDEB0137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B02773-275A-0CB4-56AE-9A319E2CE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D49CA-6A38-5464-C014-BF2E4A4CD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33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6E57E5A-B1CB-A850-78D4-5CAC284CBE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B8AB53-501E-FE5E-EFB0-C174D08B4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1D751-A02A-827D-4413-2309D88C1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570C9-D083-A23E-A3F7-B85F6A85C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18058-9E92-C67B-A43C-EA505E74A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30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1B286-F798-105B-469C-A69F24E71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89723-C5EF-BCF1-2ED9-AB2865AFDF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6AFA8B-D877-A0FE-FE12-9650C5770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2479F-0421-0D7D-D379-B7E7C788C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590190-C22B-4579-FB85-530A1ACE8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721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4C3-DBFA-E735-01FA-F4568B8BC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CC761-8A5C-4E1F-A5FB-97889ED0E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DE242-C888-39FE-D24A-EBC735C73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8996ED-14E2-8E66-8C05-51557D38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2DED8-B1D6-0111-9CF8-6031762BF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993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294D5-8260-D782-4680-BA3472A21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430B6-367A-150E-CEC4-28545643BF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81EFCF-A9E6-A162-6552-FDA545087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FE1A0C-B710-C288-0066-9297BCF27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3858F-2EA6-6080-BFE9-B408186D5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EB1E82-25B4-8B99-4D61-A49CCCD6D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77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E74AB-4B55-B85B-B9AA-8FE355259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FC7FB-F72E-53B1-B2B3-F4C59AC79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5FCFB8-5F07-45B7-BA19-EA4E39EEF3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2033B8-2717-7367-ADFB-E75C5EAA9B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4D8F7F-194C-1FDD-3E6A-86A3DB5498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726DE9-8776-EE80-F7A4-8BF4E711C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582A4D-DAC8-188C-3BBB-0218B0034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CC304A-D3A4-894F-19C5-5F95FD5CC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527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6DC8-9A02-C1D2-3873-FABD904EA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4F2443-FB06-7E13-3F1C-0C202E1F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AED76B-1684-497B-A7E9-CDE541439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0E138C-EE0A-69B0-991A-18C903DC4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375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E52FB1-E794-8B06-3E34-DC14C8E6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ED4AA-10E7-BB2B-7715-35785E99B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2D323D-C486-C8CF-84C5-1E792E8BE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59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AAD78-BCB5-D7A4-3893-710E3C459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D5A544-E1E5-3422-CC5E-60C8ABFE8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E27A86-D3FD-9DB4-429A-B9F890161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C36E9D-C60B-013E-2352-3CF37CDA6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D2A662-6601-E7C7-29A6-22642958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02ECF1-D867-8CEF-7CEE-C03F6187D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70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C8AF1-9CA8-0B8D-2BC5-3CBD5C348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478865-A2FE-C3D5-4C98-E84D3FB813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4330D6-161C-7171-9213-7CB1EBAA6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E8BBAD-DF63-EF9B-72E3-A220CE42E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2C28E6-EBA9-BB13-05F4-17916CE4C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78AA9C-0D93-B736-DDE5-ECA12F021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07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58B09F-4DE3-7231-DC87-D3125BCC3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9744D-F04A-62EA-25D0-CD27ED4CB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FBF18-1532-D4F3-332A-1708EF646C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FCAC5-A616-4860-96C2-42F9D0A07669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17F01-460B-31FA-6823-BE550B7030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42B112-4531-6D65-BD33-48C2A96BF1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DF204-8DA9-4420-B821-899E911732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139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D928B-F2CD-4198-7C3B-D67918B25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8259"/>
            <a:ext cx="9144000" cy="1742141"/>
          </a:xfrm>
        </p:spPr>
        <p:txBody>
          <a:bodyPr/>
          <a:lstStyle/>
          <a:p>
            <a:r>
              <a:rPr lang="sr-Cyrl-RS" b="1" dirty="0"/>
              <a:t>Света Тајна </a:t>
            </a:r>
            <a:br>
              <a:rPr lang="sr-Cyrl-RS" b="1" dirty="0"/>
            </a:br>
            <a:r>
              <a:rPr lang="sr-Cyrl-RS" b="1" dirty="0"/>
              <a:t>Крштења и Миропомазања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CCA741-A43C-8F64-DBFB-F5B966007C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KRŠTENJE DETETA — SVE ŠTO STE ŽELELI DA ZNATE: Odgovori na šest najčešćih  pitanja u vezi s najvažnijim hrišćanskim činom">
            <a:extLst>
              <a:ext uri="{FF2B5EF4-FFF2-40B4-BE49-F238E27FC236}">
                <a16:creationId xmlns:a16="http://schemas.microsoft.com/office/drawing/2014/main" id="{9320E91C-74DD-5B45-4FC5-5D3737557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097741"/>
            <a:ext cx="9525000" cy="476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66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61296-CB56-4EA2-2085-35A97B8D5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026133"/>
          </a:xfrm>
        </p:spPr>
        <p:txBody>
          <a:bodyPr/>
          <a:lstStyle/>
          <a:p>
            <a:pPr algn="ctr"/>
            <a:r>
              <a:rPr lang="sr-Cyrl-RS" b="1" dirty="0"/>
              <a:t>Света Тајна Крштења у Символу Вере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316C2-221A-E17A-1309-EE1503214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06" y="1343817"/>
            <a:ext cx="5741894" cy="5242159"/>
          </a:xfrm>
        </p:spPr>
        <p:txBody>
          <a:bodyPr/>
          <a:lstStyle/>
          <a:p>
            <a:r>
              <a:rPr lang="sr-Cyrl-RS" dirty="0"/>
              <a:t>„</a:t>
            </a:r>
            <a:r>
              <a:rPr lang="sr-Cyrl-RS" b="1" dirty="0"/>
              <a:t>исповедам</a:t>
            </a:r>
            <a:r>
              <a:rPr lang="sr-Cyrl-RS" dirty="0"/>
              <a:t>“ –</a:t>
            </a:r>
          </a:p>
          <a:p>
            <a:r>
              <a:rPr lang="sr-Cyrl-RS" dirty="0"/>
              <a:t>„</a:t>
            </a:r>
            <a:r>
              <a:rPr lang="sr-Cyrl-RS" b="1" dirty="0"/>
              <a:t>једно Крштење</a:t>
            </a:r>
            <a:r>
              <a:rPr lang="sr-Cyrl-RS" dirty="0"/>
              <a:t>“ – </a:t>
            </a:r>
          </a:p>
          <a:p>
            <a:r>
              <a:rPr lang="sr-Cyrl-RS" dirty="0"/>
              <a:t>„</a:t>
            </a:r>
            <a:r>
              <a:rPr lang="sr-Cyrl-RS" b="1" dirty="0"/>
              <a:t>за опроштење грехова</a:t>
            </a:r>
            <a:r>
              <a:rPr lang="sr-Cyrl-RS" dirty="0"/>
              <a:t>“ – </a:t>
            </a:r>
          </a:p>
          <a:p>
            <a:endParaRPr lang="sr-Cyrl-RS" dirty="0"/>
          </a:p>
          <a:p>
            <a:r>
              <a:rPr lang="sr-Cyrl-RS" i="1" dirty="0"/>
              <a:t>Када сте се први пут исповедили</a:t>
            </a:r>
            <a:r>
              <a:rPr lang="sr-Cyrl-RS" dirty="0"/>
              <a:t>?</a:t>
            </a:r>
          </a:p>
          <a:p>
            <a:r>
              <a:rPr lang="sr-Cyrl-RS" i="1" dirty="0"/>
              <a:t>Шта нам је Бог оставио као средство обнављање Крштења </a:t>
            </a:r>
            <a:r>
              <a:rPr lang="sr-Cyrl-RS" dirty="0"/>
              <a:t>– </a:t>
            </a:r>
          </a:p>
          <a:p>
            <a:r>
              <a:rPr lang="sr-Cyrl-RS" i="1" dirty="0"/>
              <a:t>Највећи човеков грех је разлог Крштења </a:t>
            </a:r>
            <a:r>
              <a:rPr lang="sr-Cyrl-RS" dirty="0"/>
              <a:t>- </a:t>
            </a:r>
          </a:p>
          <a:p>
            <a:endParaRPr lang="sr-Cyrl-RS" dirty="0"/>
          </a:p>
          <a:p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ED731D2-AF6A-AFDF-D0C9-302D2AC81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196" y="1044388"/>
            <a:ext cx="5291698" cy="554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901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E42AF-1CE6-2CAF-CB05-B909F08D9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sr-Cyrl-RS" b="1" dirty="0"/>
              <a:t>Крштење је „Свето“ и „Тајно“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432D1-1D27-A08B-0711-965C0E994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024" y="1325563"/>
            <a:ext cx="6046694" cy="4808257"/>
          </a:xfrm>
        </p:spPr>
        <p:txBody>
          <a:bodyPr/>
          <a:lstStyle/>
          <a:p>
            <a:r>
              <a:rPr lang="sr-Cyrl-RS" dirty="0"/>
              <a:t>„</a:t>
            </a:r>
            <a:r>
              <a:rPr lang="sr-Cyrl-RS" b="1" dirty="0"/>
              <a:t>Свето</a:t>
            </a:r>
            <a:r>
              <a:rPr lang="sr-Cyrl-RS" dirty="0"/>
              <a:t>“ – Крштењем се освећујем (сети се молитве „Оче наш“: „Да се свети Име Твоје“);</a:t>
            </a:r>
          </a:p>
          <a:p>
            <a:r>
              <a:rPr lang="sr-Cyrl-RS" dirty="0"/>
              <a:t>„</a:t>
            </a:r>
            <a:r>
              <a:rPr lang="sr-Cyrl-RS" b="1" dirty="0"/>
              <a:t>Тајно</a:t>
            </a:r>
            <a:r>
              <a:rPr lang="sr-Cyrl-RS" dirty="0"/>
              <a:t>“ – прогони Хришћана, </a:t>
            </a:r>
            <a:r>
              <a:rPr lang="en-US" i="1" u="sng" dirty="0" err="1"/>
              <a:t>mistery</a:t>
            </a:r>
            <a:r>
              <a:rPr lang="en-US" dirty="0"/>
              <a:t> – </a:t>
            </a:r>
            <a:r>
              <a:rPr lang="sr-Cyrl-RS" dirty="0"/>
              <a:t>„мин“ – затворити (уста, очи, материцу), затвор, затворити рану; у енгл. уплив божанског, енгл. </a:t>
            </a:r>
            <a:r>
              <a:rPr lang="en-US" i="1" u="sng" dirty="0"/>
              <a:t>secret</a:t>
            </a:r>
            <a:r>
              <a:rPr lang="en-US" dirty="0"/>
              <a:t> – </a:t>
            </a:r>
            <a:r>
              <a:rPr lang="sr-Cyrl-RS" dirty="0"/>
              <a:t>лат. </a:t>
            </a:r>
            <a:r>
              <a:rPr lang="en-US" dirty="0"/>
              <a:t>secretum – </a:t>
            </a:r>
            <a:r>
              <a:rPr lang="sr-Cyrl-RS" dirty="0"/>
              <a:t>одабирати, сортирати; у грч. </a:t>
            </a:r>
            <a:r>
              <a:rPr lang="sr-Cyrl-RS" i="1" u="sng" dirty="0"/>
              <a:t>мистирион</a:t>
            </a:r>
            <a:r>
              <a:rPr lang="sr-Cyrl-RS" dirty="0"/>
              <a:t> – (чудотворан) медикамент, а не фармакон (отров).  </a:t>
            </a:r>
            <a:endParaRPr lang="en-US" dirty="0"/>
          </a:p>
        </p:txBody>
      </p:sp>
      <p:pic>
        <p:nvPicPr>
          <p:cNvPr id="3074" name="Picture 2" descr="Kako crkva nalaže: Evo zašto treba krstiti decu što pre!">
            <a:extLst>
              <a:ext uri="{FF2B5EF4-FFF2-40B4-BE49-F238E27FC236}">
                <a16:creationId xmlns:a16="http://schemas.microsoft.com/office/drawing/2014/main" id="{E07DBD47-8119-352F-56A9-A0BDE568A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624" y="1314169"/>
            <a:ext cx="5625352" cy="542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74001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734DC-4F30-13F0-1A44-854316641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sr-Cyrl-RS" b="1" dirty="0"/>
              <a:t>Материја Крштења –</a:t>
            </a:r>
            <a:br>
              <a:rPr lang="sr-Cyrl-RS" b="1" dirty="0"/>
            </a:br>
            <a:r>
              <a:rPr lang="sr-Cyrl-RS" b="1" dirty="0"/>
              <a:t>вода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730F1-54E4-AAD2-7370-BA90CE591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sr-Cyrl-RS" dirty="0"/>
              <a:t>Символика воде:</a:t>
            </a:r>
          </a:p>
          <a:p>
            <a:r>
              <a:rPr lang="sr-Cyrl-RS" dirty="0"/>
              <a:t>Стварање света</a:t>
            </a:r>
          </a:p>
          <a:p>
            <a:r>
              <a:rPr lang="sr-Cyrl-RS" dirty="0"/>
              <a:t>Мојсије</a:t>
            </a:r>
          </a:p>
          <a:p>
            <a:r>
              <a:rPr lang="sr-Cyrl-RS" dirty="0"/>
              <a:t>Црвено море</a:t>
            </a:r>
          </a:p>
          <a:p>
            <a:r>
              <a:rPr lang="sr-Cyrl-RS" dirty="0"/>
              <a:t>Пс. 50</a:t>
            </a:r>
          </a:p>
          <a:p>
            <a:r>
              <a:rPr lang="sr-Cyrl-RS" dirty="0"/>
              <a:t>река Нил, Ганг,...</a:t>
            </a:r>
          </a:p>
          <a:p>
            <a:r>
              <a:rPr lang="sr-Cyrl-RS" dirty="0"/>
              <a:t>70% људског тела</a:t>
            </a:r>
          </a:p>
          <a:p>
            <a:r>
              <a:rPr lang="sr-Cyrl-RS" dirty="0"/>
              <a:t>хигијена</a:t>
            </a:r>
          </a:p>
          <a:p>
            <a:r>
              <a:rPr lang="sr-Cyrl-RS" dirty="0"/>
              <a:t>символ смрти (поплаве, немани,...)</a:t>
            </a:r>
          </a:p>
          <a:p>
            <a:r>
              <a:rPr lang="sr-Cyrl-RS" dirty="0"/>
              <a:t>Христово Крштење, прво чудо, прање ногу апостолима, Христова ребра,...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114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6C4AAC-E065-FF90-3227-4C760BE7C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sr-Cyrl-RS" b="1" dirty="0"/>
              <a:t>Друге материје за крштавање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FDC9F-6CF3-7D86-6AE0-AAF64940D7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 descr="Песак — Википедија">
            <a:extLst>
              <a:ext uri="{FF2B5EF4-FFF2-40B4-BE49-F238E27FC236}">
                <a16:creationId xmlns:a16="http://schemas.microsoft.com/office/drawing/2014/main" id="{9F5D9C66-5695-8DCB-472C-A5DA3B55D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735" y="1656300"/>
            <a:ext cx="3722158" cy="468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Čelinčani okusili blagodeti hladno cijeđenih ulja | Glas Čelinca">
            <a:extLst>
              <a:ext uri="{FF2B5EF4-FFF2-40B4-BE49-F238E27FC236}">
                <a16:creationId xmlns:a16="http://schemas.microsoft.com/office/drawing/2014/main" id="{5A740628-3AAC-E3E7-8963-2C722398A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23" y="1473247"/>
            <a:ext cx="4471724" cy="285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Srebrna Krv">
            <a:extLst>
              <a:ext uri="{FF2B5EF4-FFF2-40B4-BE49-F238E27FC236}">
                <a16:creationId xmlns:a16="http://schemas.microsoft.com/office/drawing/2014/main" id="{735097E0-B344-F6D8-318A-EE18D3F41F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41" y="4569666"/>
            <a:ext cx="4191000" cy="208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Čist vazduh za plavo... - Čist vazduh za plavo nebo u Popovcu">
            <a:extLst>
              <a:ext uri="{FF2B5EF4-FFF2-40B4-BE49-F238E27FC236}">
                <a16:creationId xmlns:a16="http://schemas.microsoft.com/office/drawing/2014/main" id="{59C903D1-C06E-C07B-3215-0C57476A9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075" y="1656300"/>
            <a:ext cx="3065930" cy="4689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590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3AE96-CED9-6691-E09E-88471D9BE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35741"/>
          </a:xfrm>
        </p:spPr>
        <p:txBody>
          <a:bodyPr/>
          <a:lstStyle/>
          <a:p>
            <a:pPr algn="ctr"/>
            <a:r>
              <a:rPr lang="sr-Cyrl-RS" b="1" dirty="0"/>
              <a:t>Крштење код Јевреја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94F58-EE4B-0592-BC16-648D0A4172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biblijske osobe – Vjera i djela">
            <a:extLst>
              <a:ext uri="{FF2B5EF4-FFF2-40B4-BE49-F238E27FC236}">
                <a16:creationId xmlns:a16="http://schemas.microsoft.com/office/drawing/2014/main" id="{B5141EAC-5823-EA7A-B601-DA76E55AA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35741"/>
            <a:ext cx="5575581" cy="5319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Миква — Википедия">
            <a:extLst>
              <a:ext uri="{FF2B5EF4-FFF2-40B4-BE49-F238E27FC236}">
                <a16:creationId xmlns:a16="http://schemas.microsoft.com/office/drawing/2014/main" id="{B54AE4CD-238E-F0F1-1046-E26572111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781" y="1347741"/>
            <a:ext cx="5397219" cy="530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867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DD0F9-71E6-3019-499C-DED354AF9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sr-Cyrl-RS" b="1" dirty="0"/>
              <a:t>Христово Крштење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BF5E2-507B-BF76-A8C2-C1D2E1384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Др Филип Лемастерс: Христово крштење и обнова творевине - Čudo">
            <a:extLst>
              <a:ext uri="{FF2B5EF4-FFF2-40B4-BE49-F238E27FC236}">
                <a16:creationId xmlns:a16="http://schemas.microsoft.com/office/drawing/2014/main" id="{2AC24FC8-5084-AF6D-13B3-9E28F92C1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66800"/>
            <a:ext cx="10515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4238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1AFED-B2EB-8060-F33A-90D2AD5C5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sr-Cyrl-RS" b="1" dirty="0"/>
              <a:t>Значај Крштења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B8276-0508-0388-B0A6-69D2ADCF5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247" y="1502895"/>
            <a:ext cx="5777753" cy="4351338"/>
          </a:xfrm>
        </p:spPr>
        <p:txBody>
          <a:bodyPr/>
          <a:lstStyle/>
          <a:p>
            <a:r>
              <a:rPr lang="sr-Cyrl-RS" dirty="0"/>
              <a:t>Освећење природе (Христос ушао у воду)</a:t>
            </a:r>
          </a:p>
          <a:p>
            <a:r>
              <a:rPr lang="sr-Cyrl-RS" dirty="0"/>
              <a:t>Скидање смртног греха Адама и Еве</a:t>
            </a:r>
          </a:p>
          <a:p>
            <a:r>
              <a:rPr lang="sr-Cyrl-RS" dirty="0"/>
              <a:t>Ново рођење – Отац на небу, Мајка Црква, браћа и сестре – чланови Цркве (сети се поново молитве „Оче наш“)</a:t>
            </a:r>
          </a:p>
          <a:p>
            <a:r>
              <a:rPr lang="sr-Cyrl-RS" dirty="0"/>
              <a:t>Да би се причестили</a:t>
            </a:r>
            <a:endParaRPr lang="en-US" dirty="0"/>
          </a:p>
        </p:txBody>
      </p:sp>
      <p:pic>
        <p:nvPicPr>
          <p:cNvPr id="7170" name="Picture 2" descr="DEČIJA KOLEKCIJA Archives - PRAVOSLAVNA ZORA">
            <a:extLst>
              <a:ext uri="{FF2B5EF4-FFF2-40B4-BE49-F238E27FC236}">
                <a16:creationId xmlns:a16="http://schemas.microsoft.com/office/drawing/2014/main" id="{25BB9293-1A69-0337-418E-467455824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06" y="1502894"/>
            <a:ext cx="5042647" cy="524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64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B6AAB-03FA-F7F4-FA46-54E6485D1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sr-Cyrl-RS" b="1" dirty="0"/>
              <a:t>Света Тајна Миропомазања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A14019-22FB-5124-2C60-8808FE62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789" y="1343818"/>
            <a:ext cx="4567518" cy="5130987"/>
          </a:xfrm>
        </p:spPr>
        <p:txBody>
          <a:bodyPr/>
          <a:lstStyle/>
          <a:p>
            <a:r>
              <a:rPr lang="sr-Cyrl-RS" dirty="0"/>
              <a:t>Код Јевреја, цареви су се помазивали уљем</a:t>
            </a:r>
          </a:p>
          <a:p>
            <a:r>
              <a:rPr lang="sr-Cyrl-RS" dirty="0"/>
              <a:t>Христос – „Помазаник“</a:t>
            </a:r>
          </a:p>
          <a:p>
            <a:r>
              <a:rPr lang="sr-Cyrl-RS" dirty="0"/>
              <a:t>Добијање Духа Светог, новог идентитета</a:t>
            </a:r>
          </a:p>
          <a:p>
            <a:r>
              <a:rPr lang="sr-Cyrl-RS" dirty="0"/>
              <a:t>Уз Крштење</a:t>
            </a:r>
          </a:p>
          <a:p>
            <a:r>
              <a:rPr lang="sr-Cyrl-RS" dirty="0"/>
              <a:t>Материја – уље (миро)</a:t>
            </a:r>
          </a:p>
          <a:p>
            <a:r>
              <a:rPr lang="sr-Cyrl-RS" dirty="0"/>
              <a:t>Чело, груди, руке, ноге</a:t>
            </a:r>
          </a:p>
        </p:txBody>
      </p:sp>
      <p:pic>
        <p:nvPicPr>
          <p:cNvPr id="8194" name="Picture 2" descr="13 – 19 junio. 1 Samuel 8–10; 13; 15–18: “De Jehová es la batalla”">
            <a:extLst>
              <a:ext uri="{FF2B5EF4-FFF2-40B4-BE49-F238E27FC236}">
                <a16:creationId xmlns:a16="http://schemas.microsoft.com/office/drawing/2014/main" id="{6F6D5B1D-D0B4-8B08-1ABD-8C308E126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706" y="1343817"/>
            <a:ext cx="3509682" cy="523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Манастир Рибњак - ШТА ЈЕ СВЕТА ТАЈНА МИРОПОМАЗАЊА ? То је света тајна кроз  коју крштено лице добија дарове Светога Духа у снази, мудрости и другим  даровима који му помажу да чува">
            <a:extLst>
              <a:ext uri="{FF2B5EF4-FFF2-40B4-BE49-F238E27FC236}">
                <a16:creationId xmlns:a16="http://schemas.microsoft.com/office/drawing/2014/main" id="{7B5CD134-69B5-296A-CD04-94F5F5C34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5744" y="1343817"/>
            <a:ext cx="3003174" cy="523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103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Широки екран</PresentationFormat>
  <Paragraphs>38</Paragraphs>
  <Slides>9</Slides>
  <Notes>0</Notes>
  <HiddenSlides>0</HiddenSlides>
  <MMClips>0</MMClips>
  <ScaleCrop>false</ScaleCrop>
  <HeadingPairs>
    <vt:vector size="6" baseType="variant">
      <vt:variant>
        <vt:lpstr>Кориштени фонтови</vt:lpstr>
      </vt:variant>
      <vt:variant>
        <vt:i4>3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Света Тајна  Крштења и Миропомазања</vt:lpstr>
      <vt:lpstr>Света Тајна Крштења у Символу Вере</vt:lpstr>
      <vt:lpstr>Крштење је „Свето“ и „Тајно“</vt:lpstr>
      <vt:lpstr>Материја Крштења – вода</vt:lpstr>
      <vt:lpstr>Друге материје за крштавање</vt:lpstr>
      <vt:lpstr>Крштење код Јевреја</vt:lpstr>
      <vt:lpstr>Христово Крштење</vt:lpstr>
      <vt:lpstr>Значај Крштења</vt:lpstr>
      <vt:lpstr>Света Тајна Миропомазања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Света Тајна  Крштења и Миропомазања</dc:title>
  <dc:creator>boki</dc:creator>
  <cp:lastModifiedBy>Драган Ђурић</cp:lastModifiedBy>
  <cp:revision>1</cp:revision>
  <dcterms:created xsi:type="dcterms:W3CDTF">2024-03-27T19:35:53Z</dcterms:created>
  <dcterms:modified xsi:type="dcterms:W3CDTF">2026-07-27T15:47:35Z</dcterms:modified>
</cp:coreProperties>
</file>