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1" r:id="rId4"/>
    <p:sldId id="264" r:id="rId5"/>
    <p:sldId id="265" r:id="rId6"/>
    <p:sldId id="256" r:id="rId7"/>
    <p:sldId id="262" r:id="rId8"/>
    <p:sldId id="257" r:id="rId9"/>
    <p:sldId id="266" r:id="rId10"/>
    <p:sldId id="258" r:id="rId11"/>
    <p:sldId id="267" r:id="rId12"/>
    <p:sldId id="259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FF"/>
    <a:srgbClr val="000099"/>
    <a:srgbClr val="0000CC"/>
    <a:srgbClr val="006600"/>
    <a:srgbClr val="9900CC"/>
    <a:srgbClr val="FF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Latn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668A8-B62E-9ECE-A51E-75005489B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92E21-D51A-4E28-8AE4-F3EFB966D4EA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AF5A7-511B-E003-0345-112CEABC9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C89BE-CD3E-863E-AA42-6499773B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7CB0C-F888-471C-A69A-1538E7799A12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105493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80703-1CE7-AB63-0C9E-404D9789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D7F94-0F07-4DC2-9D52-490D57BA1886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A3824-EFA3-3538-8109-D5520989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7B765-099E-0984-839D-6D2C4919B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436E1-39EC-4422-8D38-353890134D2C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89617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42408-9C83-722E-D644-D2CA5BBC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729C7-99E1-4D6F-B38D-42884ADEF9EB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A796D-324F-FAF9-E6E0-3927536D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0DA2E-7207-956C-3E92-E22766EC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0324F-E818-4D26-9C61-D179F3367E56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359647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D46CA-84D4-4F4B-34F0-79779AF11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4632-B5FA-4AF6-8715-4D3D71F6F0C1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D658A-BC69-6952-9C52-7C4B64284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FCED6-8E26-EA2A-4C97-EAA17D8D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4FCE4-54FE-4DC9-A2B3-2C0C9A65C105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67003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E1B09-4049-7D5F-7310-7A1627936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6D834-62E6-4A00-8CFF-4DD3B554FFE8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93AD4-8D46-16AB-00DF-A2017CA4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E31F9-78F3-2C6D-1EAE-0D2C5FAF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11D2E-F032-4A21-93AC-C73C3E3BE2B1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326065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166012-CA6B-C8BE-55AC-D933FFE9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4B398-924B-490F-9924-E90F7EEEF799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808E2D-0C07-64C1-CF29-BEC08A92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75300E-89A3-2B7C-8CC9-9D7C141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3CA7A-8434-491D-B799-D47AB9E68247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78782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67D6141-620D-7D60-7641-5534E80A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9E067-4B34-4511-94BD-2638783697C8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6D5D1EC-B74F-FDB1-B159-C3E81363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6E8A43-15D8-2FE9-CC99-9B77B0A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67D70-DF78-43A9-B579-B0C923008E31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362935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AA9D97-B38F-DA84-7205-29A873584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9608-EB82-4F16-BAF9-0F81CC8ACC08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AB1BE96-674D-E86C-D46D-B503B759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5939DF-4912-3704-5236-09411784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7CD9C-E97C-417B-AF9A-59030E580874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05278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12EEBD1-3421-9A4D-DF50-3284FB7E8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8FE13-1B7A-4CEE-B4C3-9FD548E68EB4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8CBA3-D0F0-E648-C1D5-E92DDA12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958C810-B05A-E955-1695-9A2E3932C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4A983-C4F4-4DAE-98EC-5E9170868D66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370534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145A94-F40A-A449-FED6-E0BA4D572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0F263-7B8A-44B1-9F5F-5104CB885498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521368-15D7-98C2-7DF5-815B090B6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BE9632-DE44-95CC-C700-6C60B383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FFE79-B318-4FD2-A8D7-5889AC206708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406817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r-Latn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5207B3-6691-F2A6-1CA5-2441E93E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60D6-AE2A-444A-9A93-BD97B3D5E56B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901E25-CB35-2672-B714-ED1E3C74D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C4907F-F8CE-6B72-62EF-AE8F2F6F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E0269-A926-410F-B216-26E2F05582FD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171453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916C590-7D7A-D46F-560D-B2C2E80B81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  <a:endParaRPr lang="sr-Latn-CS" altLang="sr-Latn-R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055F31-4AE0-1DA3-06B4-462571CBFC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  <a:endParaRPr lang="sr-Latn-CS" alt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18EF5-9820-7250-7757-A2B4570B5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2431AE-2D9B-41AD-A68B-DD24F5409887}" type="datetimeFigureOut">
              <a:rPr lang="sr-Latn-CS"/>
              <a:pPr>
                <a:defRPr/>
              </a:pPr>
              <a:t>31.7.2026.</a:t>
            </a:fld>
            <a:endParaRPr lang="sr-Latn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092B8-B09C-1691-336F-F359FAFE7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D2D72-C15B-6439-19D2-C4CA5D598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9E76CE6-9DDB-4491-A4F9-60C73BF47857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1C6FCFF1-6611-CFF8-9668-74C12EFA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/>
              <a:t>АСОЦИЈАЦИЈА</a:t>
            </a:r>
            <a:endParaRPr lang="sr-Latn-CS" altLang="sr-Latn-RS"/>
          </a:p>
        </p:txBody>
      </p:sp>
      <p:sp>
        <p:nvSpPr>
          <p:cNvPr id="2051" name="Content Placeholder 2">
            <a:extLst>
              <a:ext uri="{FF2B5EF4-FFF2-40B4-BE49-F238E27FC236}">
                <a16:creationId xmlns:a16="http://schemas.microsoft.com/office/drawing/2014/main" id="{241C44CB-8A7B-1AC8-0F40-5AB16B74C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200"/>
              <a:t>      </a:t>
            </a:r>
            <a:r>
              <a:rPr lang="sr-Cyrl-CS" altLang="sr-Latn-RS" sz="2200"/>
              <a:t>А                       Б                     В                              Г</a:t>
            </a:r>
          </a:p>
          <a:p>
            <a:r>
              <a:rPr lang="sr-Cyrl-CS" altLang="sr-Latn-RS" sz="2200"/>
              <a:t>1.камен</a:t>
            </a:r>
            <a:r>
              <a:rPr lang="en-US" altLang="sr-Latn-RS" sz="2200"/>
              <a:t>           1.</a:t>
            </a:r>
            <a:r>
              <a:rPr lang="sr-Cyrl-CS" altLang="sr-Latn-RS" sz="2200"/>
              <a:t>жртва           1.Мисир            1.Рамзес</a:t>
            </a:r>
          </a:p>
          <a:p>
            <a:r>
              <a:rPr lang="sr-Cyrl-CS" altLang="sr-Latn-RS" sz="2200"/>
              <a:t>2.сумпор         2.јагње            2.сан                  2.пустиња </a:t>
            </a:r>
          </a:p>
          <a:p>
            <a:r>
              <a:rPr lang="sr-Cyrl-CS" altLang="sr-Latn-RS" sz="2200"/>
              <a:t>3.Лот                3.Исак              3.затвор            3.Пасха</a:t>
            </a:r>
          </a:p>
          <a:p>
            <a:r>
              <a:rPr lang="sr-Cyrl-CS" altLang="sr-Latn-RS" sz="2200"/>
              <a:t>4.жена             4.Сара              4.браћа             4.Синај</a:t>
            </a:r>
          </a:p>
          <a:p>
            <a:pPr>
              <a:buFont typeface="Arial" panose="020B0604020202020204" pitchFamily="34" charset="0"/>
              <a:buNone/>
            </a:pPr>
            <a:r>
              <a:rPr lang="sr-Cyrl-CS" altLang="sr-Latn-RS"/>
              <a:t>Содома и    Аврам      Јосиф        Мојсије</a:t>
            </a:r>
          </a:p>
          <a:p>
            <a:pPr>
              <a:buFont typeface="Arial" panose="020B0604020202020204" pitchFamily="34" charset="0"/>
              <a:buNone/>
            </a:pPr>
            <a:r>
              <a:rPr lang="sr-Cyrl-CS" altLang="sr-Latn-RS"/>
              <a:t>Гомора</a:t>
            </a:r>
          </a:p>
          <a:p>
            <a:pPr>
              <a:buFont typeface="Arial" panose="020B0604020202020204" pitchFamily="34" charset="0"/>
              <a:buNone/>
            </a:pPr>
            <a:endParaRPr lang="sr-Cyrl-CS" altLang="sr-Latn-RS"/>
          </a:p>
          <a:p>
            <a:pPr>
              <a:buFont typeface="Arial" panose="020B0604020202020204" pitchFamily="34" charset="0"/>
              <a:buNone/>
            </a:pPr>
            <a:r>
              <a:rPr lang="sr-Cyrl-CS" altLang="sr-Latn-RS"/>
              <a:t>              СТАРОЗАВЕТНИ ДОГАЂАЈИ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44D1D9E6-9857-8256-2094-E33A7C2E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pic>
        <p:nvPicPr>
          <p:cNvPr id="11267" name="Content Placeholder 3" descr="100_3655.jpg">
            <a:extLst>
              <a:ext uri="{FF2B5EF4-FFF2-40B4-BE49-F238E27FC236}">
                <a16:creationId xmlns:a16="http://schemas.microsoft.com/office/drawing/2014/main" id="{E8D23D27-9224-9CBF-FA5E-341678318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0"/>
            <a:ext cx="85344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548D40E3-71DF-CF15-E693-7AC48BDD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D3806-C900-10EE-5520-54455A095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000" b="1" i="1"/>
              <a:t>СЕВЕРНО ЦАРСТВО</a:t>
            </a:r>
          </a:p>
          <a:p>
            <a:r>
              <a:rPr lang="sr-Cyrl-CS" altLang="sr-Latn-RS" sz="4000" b="1" i="1"/>
              <a:t>ЈУЖНО(ЈУДИНО)ЦАРСТВО-ДАВИДОВИ НАСЛЕДНИЦИ</a:t>
            </a:r>
          </a:p>
          <a:p>
            <a:endParaRPr lang="sr-Latn-CS" altLang="sr-Latn-RS" sz="4000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2C09F4F-28EF-764C-0F61-DB864D66B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pic>
        <p:nvPicPr>
          <p:cNvPr id="13315" name="Content Placeholder 3" descr="100_3651.jpg">
            <a:extLst>
              <a:ext uri="{FF2B5EF4-FFF2-40B4-BE49-F238E27FC236}">
                <a16:creationId xmlns:a16="http://schemas.microsoft.com/office/drawing/2014/main" id="{947A90AA-0ADD-E39D-5532-415973D00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0"/>
            <a:ext cx="75438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C8DC03DF-8886-40D9-D4C7-F143852A2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09719-F2C5-98BB-CD87-B245872B8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000" b="1" i="1">
                <a:solidFill>
                  <a:schemeClr val="bg1"/>
                </a:solidFill>
              </a:rPr>
              <a:t>РАЗАРАЊЕ ЦАРСТВА</a:t>
            </a:r>
          </a:p>
          <a:p>
            <a:r>
              <a:rPr lang="sr-Cyrl-CS" altLang="sr-Latn-RS" sz="4000" b="1" i="1">
                <a:solidFill>
                  <a:schemeClr val="bg1"/>
                </a:solidFill>
              </a:rPr>
              <a:t>СЕВЕРНО-8.в.пре Хр.-АСИРЦИ</a:t>
            </a:r>
          </a:p>
          <a:p>
            <a:r>
              <a:rPr lang="sr-Cyrl-CS" altLang="sr-Latn-RS" sz="4000" b="1" i="1">
                <a:solidFill>
                  <a:schemeClr val="bg1"/>
                </a:solidFill>
              </a:rPr>
              <a:t>ЈУЖНО-6.в.пре Хр.-ВАВИЛОНЦИ</a:t>
            </a:r>
            <a:endParaRPr lang="sr-Latn-CS" altLang="sr-Latn-RS" sz="4000" b="1" i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D52438BC-2248-02EA-8AAD-9BCE24F8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D8005-57FA-B984-9F91-4455F8A6D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500" b="1">
                <a:solidFill>
                  <a:srgbClr val="0000FF"/>
                </a:solidFill>
              </a:rPr>
              <a:t>СТАРОЗАВЕТНИ ПРОРОЦИ</a:t>
            </a:r>
          </a:p>
          <a:p>
            <a:r>
              <a:rPr lang="sr-Cyrl-CS" altLang="sr-Latn-RS" sz="4500" b="1">
                <a:solidFill>
                  <a:srgbClr val="0000FF"/>
                </a:solidFill>
              </a:rPr>
              <a:t>-цар Давид-Спаситељ и Господ</a:t>
            </a:r>
          </a:p>
          <a:p>
            <a:r>
              <a:rPr lang="sr-Cyrl-CS" altLang="sr-Latn-RS" sz="4500" b="1">
                <a:solidFill>
                  <a:srgbClr val="0000FF"/>
                </a:solidFill>
              </a:rPr>
              <a:t>-Исаија-Емануил(са нама је Господ)</a:t>
            </a:r>
          </a:p>
          <a:p>
            <a:r>
              <a:rPr lang="sr-Cyrl-CS" altLang="sr-Latn-RS" sz="4500" b="1">
                <a:solidFill>
                  <a:srgbClr val="0000FF"/>
                </a:solidFill>
              </a:rPr>
              <a:t>-Михеј-рађење у Витлејему</a:t>
            </a:r>
            <a:endParaRPr lang="sr-Latn-CS" altLang="sr-Latn-RS" sz="45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6FA874AA-A6C7-8164-2BD3-08C89698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6EC69-68B8-34C6-1646-910196EB8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000" b="1">
                <a:solidFill>
                  <a:srgbClr val="9900CC"/>
                </a:solidFill>
              </a:rPr>
              <a:t>-Исаија,Јеремија и Језекија-наследник Давидовог престола</a:t>
            </a:r>
          </a:p>
          <a:p>
            <a:r>
              <a:rPr lang="sr-Cyrl-CS" altLang="sr-Latn-RS" sz="4000" b="1">
                <a:solidFill>
                  <a:srgbClr val="9900CC"/>
                </a:solidFill>
              </a:rPr>
              <a:t>-Исаија и Језекија-рођење од Дјеве Марије</a:t>
            </a:r>
          </a:p>
          <a:p>
            <a:r>
              <a:rPr lang="sr-Cyrl-CS" altLang="sr-Latn-RS" sz="4000" b="1">
                <a:solidFill>
                  <a:srgbClr val="9900CC"/>
                </a:solidFill>
              </a:rPr>
              <a:t>-Осија-бекство у Египат</a:t>
            </a:r>
          </a:p>
          <a:p>
            <a:r>
              <a:rPr lang="sr-Cyrl-CS" altLang="sr-Latn-RS" sz="4000" b="1">
                <a:solidFill>
                  <a:srgbClr val="9900CC"/>
                </a:solidFill>
              </a:rPr>
              <a:t>-Исаија-о страдању Христовом</a:t>
            </a:r>
            <a:endParaRPr lang="sr-Latn-CS" altLang="sr-Latn-RS" sz="4000" b="1">
              <a:solidFill>
                <a:srgbClr val="99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83A96-F0CE-E6C8-0C18-5E7FB02E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/>
              <a:t>ДА УТВРДИМО:</a:t>
            </a:r>
            <a:br>
              <a:rPr lang="sr-Cyrl-CS" dirty="0"/>
            </a:br>
            <a:endParaRPr lang="sr-Latn-C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B129E-E686-BE67-2C66-C85A271EF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500" b="1" i="1"/>
              <a:t>ЧИТАВА СТАРОЗАВЕТНА ИСТОРИЈА ЈЕ ПРАСЛИКА ХРИСТА И ЦРКВЕ</a:t>
            </a:r>
            <a:endParaRPr lang="sr-Latn-CS" altLang="sr-Latn-RS" sz="4500" b="1" i="1"/>
          </a:p>
        </p:txBody>
      </p:sp>
      <p:pic>
        <p:nvPicPr>
          <p:cNvPr id="4" name="Picture 3" descr="untitled.bmp">
            <a:extLst>
              <a:ext uri="{FF2B5EF4-FFF2-40B4-BE49-F238E27FC236}">
                <a16:creationId xmlns:a16="http://schemas.microsoft.com/office/drawing/2014/main" id="{95E015D0-8DFE-AB22-9B1C-7CABE801A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81400"/>
            <a:ext cx="3048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2066804%20(Medium).jpg">
            <a:extLst>
              <a:ext uri="{FF2B5EF4-FFF2-40B4-BE49-F238E27FC236}">
                <a16:creationId xmlns:a16="http://schemas.microsoft.com/office/drawing/2014/main" id="{ADF3D8AA-FAC8-555B-A7BD-335580FF5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77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009A2-B3F0-3476-1384-1CA92DD08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/>
              <a:t>ОДГОВОРИ </a:t>
            </a:r>
            <a:endParaRPr lang="sr-Latn-C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D0CD2-3A78-9582-7FDA-F055A7E04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/>
              <a:t>1.Ко је увео јеврејски народ у Ханан?</a:t>
            </a:r>
          </a:p>
          <a:p>
            <a:r>
              <a:rPr lang="sr-Cyrl-CS" altLang="sr-Latn-RS"/>
              <a:t>2.На колико племена је била подељена земља?</a:t>
            </a:r>
          </a:p>
          <a:p>
            <a:r>
              <a:rPr lang="sr-Cyrl-CS" altLang="sr-Latn-RS"/>
              <a:t>3.Ко је био прво цар јудејски?</a:t>
            </a:r>
          </a:p>
          <a:p>
            <a:r>
              <a:rPr lang="sr-Cyrl-CS" altLang="sr-Latn-RS"/>
              <a:t>4.За време чије владавине је Израељ процветао?</a:t>
            </a:r>
          </a:p>
          <a:p>
            <a:r>
              <a:rPr lang="sr-Cyrl-CS" altLang="sr-Latn-RS"/>
              <a:t>5.Ко су били пророци и о чему су наговештавали?</a:t>
            </a:r>
            <a:endParaRPr lang="sr-Latn-CS" alt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4FA1DDCB-C5EA-F1F0-3985-64642DCD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pic>
        <p:nvPicPr>
          <p:cNvPr id="4" name="Content Placeholder 3" descr="Israel_Map.gif">
            <a:extLst>
              <a:ext uri="{FF2B5EF4-FFF2-40B4-BE49-F238E27FC236}">
                <a16:creationId xmlns:a16="http://schemas.microsoft.com/office/drawing/2014/main" id="{94D1D86C-5725-C168-F62A-4F17D2731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B2CA2-0780-56A2-D793-6DFB7C43D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sz="3500" dirty="0"/>
              <a:t>СТАРОЗАВЕТНА ПРОРОШТВА О</a:t>
            </a:r>
            <a:br>
              <a:rPr lang="sr-Cyrl-CS" sz="3500" dirty="0"/>
            </a:br>
            <a:r>
              <a:rPr lang="sr-Cyrl-CS" sz="3500" dirty="0"/>
              <a:t>ХРИСТУ И ЦРКВИ</a:t>
            </a:r>
            <a:endParaRPr lang="sr-Latn-C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4711-823C-FE06-D7EF-79A983B2F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/>
              <a:t>Стари назив за Израел је  </a:t>
            </a:r>
          </a:p>
          <a:p>
            <a:endParaRPr lang="sr-Cyrl-CS" altLang="sr-Latn-RS"/>
          </a:p>
          <a:p>
            <a:r>
              <a:rPr lang="sr-Cyrl-CS" altLang="sr-Latn-RS"/>
              <a:t> </a:t>
            </a:r>
            <a:r>
              <a:rPr lang="sr-Cyrl-CS" altLang="sr-Latn-RS" sz="4000">
                <a:solidFill>
                  <a:srgbClr val="0000FF"/>
                </a:solidFill>
              </a:rPr>
              <a:t>ХАНАН-ОБЕЋАНА ЗЕМЉА</a:t>
            </a:r>
            <a:endParaRPr lang="sr-Latn-CS" alt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132F3-A5DD-C772-F2EE-4250D9713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/>
              <a:t>Ко је Јеврејима и преко кога </a:t>
            </a:r>
            <a:br>
              <a:rPr lang="sr-Cyrl-CS" dirty="0"/>
            </a:br>
            <a:r>
              <a:rPr lang="sr-Cyrl-CS" dirty="0"/>
              <a:t>обећао избављење из Мисира?</a:t>
            </a:r>
            <a:endParaRPr lang="sr-Latn-C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BA40A-5A98-528E-8381-C38DB1E37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 altLang="sr-Latn-RS" sz="4000" b="1">
              <a:solidFill>
                <a:srgbClr val="FF3300"/>
              </a:solidFill>
            </a:endParaRPr>
          </a:p>
          <a:p>
            <a:endParaRPr lang="sr-Cyrl-CS" altLang="sr-Latn-RS" sz="4000" b="1">
              <a:solidFill>
                <a:srgbClr val="FF3300"/>
              </a:solidFill>
            </a:endParaRPr>
          </a:p>
          <a:p>
            <a:r>
              <a:rPr lang="sr-Cyrl-CS" altLang="sr-Latn-RS" sz="4000" b="1">
                <a:solidFill>
                  <a:srgbClr val="FF3300"/>
                </a:solidFill>
              </a:rPr>
              <a:t>ГОСПОД ПРЕКО МОЈСИЈА</a:t>
            </a:r>
            <a:endParaRPr lang="sr-Latn-CS" altLang="sr-Latn-RS" sz="40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E00CC-E835-BCD0-D100-EFD0B1DA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/>
              <a:t>ИСТОРИЈА ЈЕВРЕЈА ОД ИЗЛАСКА ИЗ</a:t>
            </a:r>
            <a:br>
              <a:rPr lang="sr-Cyrl-CS" dirty="0"/>
            </a:br>
            <a:r>
              <a:rPr lang="sr-Cyrl-CS" dirty="0"/>
              <a:t>МИСИРА ДО ПОДЕЛЕ ЦАРСТВА</a:t>
            </a:r>
            <a:endParaRPr lang="sr-Latn-C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72EEA-3DE0-F949-9825-FB4B528D7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>
                <a:solidFill>
                  <a:srgbClr val="FFFF00"/>
                </a:solidFill>
              </a:rPr>
              <a:t>-МОЈСИЈЕ УМИРЕ НА ГРАНИЦИ</a:t>
            </a:r>
          </a:p>
          <a:p>
            <a:r>
              <a:rPr lang="sr-Cyrl-CS" altLang="sr-Latn-RS">
                <a:solidFill>
                  <a:srgbClr val="FFFF00"/>
                </a:solidFill>
              </a:rPr>
              <a:t>-ИСУС НАВИН УВОДИ НАРОД</a:t>
            </a:r>
          </a:p>
          <a:p>
            <a:r>
              <a:rPr lang="sr-Cyrl-CS" altLang="sr-Latn-RS">
                <a:solidFill>
                  <a:srgbClr val="FFFF00"/>
                </a:solidFill>
              </a:rPr>
              <a:t>-ПОДЕЛА ЗЕМЉЕ НА 12 ПЛЕМЕНА</a:t>
            </a:r>
          </a:p>
          <a:p>
            <a:r>
              <a:rPr lang="sr-Cyrl-CS" altLang="sr-Latn-RS">
                <a:solidFill>
                  <a:srgbClr val="FFFF00"/>
                </a:solidFill>
              </a:rPr>
              <a:t>ЗЕМЉОМ ВЛАДАЈУ СУДИЈЕ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9AC3152-5E08-BBD3-95C5-B21B624BE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A3C8C-5620-4CC4-7FCF-197654E4D1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sr-Latn-CS"/>
          </a:p>
        </p:txBody>
      </p:sp>
      <p:pic>
        <p:nvPicPr>
          <p:cNvPr id="7172" name="Picture 3" descr="100_3645.jpg">
            <a:extLst>
              <a:ext uri="{FF2B5EF4-FFF2-40B4-BE49-F238E27FC236}">
                <a16:creationId xmlns:a16="http://schemas.microsoft.com/office/drawing/2014/main" id="{EE358C8C-84F5-BF3F-C160-00E3615A3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8AF1E339-8FB0-4C2B-D388-7B96D5530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FF4F1-E937-C174-75FF-17B430898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 sz="4500" b="1" i="1">
                <a:solidFill>
                  <a:srgbClr val="0000FF"/>
                </a:solidFill>
              </a:rPr>
              <a:t>ПРВИ ЈЕВРЕЈСКИ ЦАР</a:t>
            </a:r>
          </a:p>
          <a:p>
            <a:endParaRPr lang="sr-Cyrl-CS" altLang="sr-Latn-RS" sz="4500" b="1" i="1">
              <a:solidFill>
                <a:srgbClr val="0000FF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sr-Cyrl-CS" altLang="sr-Latn-RS" sz="4500" b="1" i="1">
                <a:solidFill>
                  <a:srgbClr val="0000FF"/>
                </a:solidFill>
              </a:rPr>
              <a:t>			         </a:t>
            </a:r>
            <a:r>
              <a:rPr lang="sr-Cyrl-CS" altLang="sr-Latn-RS" sz="5000" b="1" i="1">
                <a:solidFill>
                  <a:srgbClr val="0000FF"/>
                </a:solidFill>
              </a:rPr>
              <a:t>САУЛ</a:t>
            </a:r>
            <a:r>
              <a:rPr lang="sr-Cyrl-CS" altLang="sr-Latn-RS" sz="4500" b="1" i="1">
                <a:solidFill>
                  <a:srgbClr val="0000FF"/>
                </a:solidFill>
              </a:rPr>
              <a:t>	</a:t>
            </a:r>
            <a:endParaRPr lang="sr-Latn-CS" altLang="sr-Latn-RS" sz="4500" b="1" i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86D0A6BF-59F1-94C0-6B78-5BE4A2E8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sr-Latn-RS"/>
          </a:p>
        </p:txBody>
      </p:sp>
      <p:pic>
        <p:nvPicPr>
          <p:cNvPr id="9219" name="Content Placeholder 3" descr="100_3654.jpg">
            <a:extLst>
              <a:ext uri="{FF2B5EF4-FFF2-40B4-BE49-F238E27FC236}">
                <a16:creationId xmlns:a16="http://schemas.microsoft.com/office/drawing/2014/main" id="{FCA1634F-6547-C2EF-8CE4-D66EEED12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8266D-5414-13D8-F096-F1732680C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/>
              <a:t>ВЛАДАВИНА ДАВИДОВА И СОЛОМОНОВА</a:t>
            </a:r>
            <a:endParaRPr lang="sr-Latn-C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1DFC9-A081-9FDC-98E2-26B09FAF0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Cyrl-CS" sz="4000" b="1" i="1" dirty="0">
              <a:solidFill>
                <a:srgbClr val="00FF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sr-Cyrl-CS" sz="4000" b="1" i="1" dirty="0">
                <a:solidFill>
                  <a:srgbClr val="00FF00"/>
                </a:solidFill>
              </a:rPr>
              <a:t>ДАВИД-ХРАБАР,ГОЛИЈАТ,ЕКОНОМСКИ ВРХУНАЦ,ЈЕРУСАЛИМ ГЛАВНИ ГРАД</a:t>
            </a:r>
          </a:p>
          <a:p>
            <a:pPr fontAlgn="auto">
              <a:spcAft>
                <a:spcPts val="0"/>
              </a:spcAft>
              <a:defRPr/>
            </a:pPr>
            <a:r>
              <a:rPr lang="sr-Cyrl-CS" sz="4000" b="1" i="1" dirty="0">
                <a:solidFill>
                  <a:srgbClr val="00FF00"/>
                </a:solidFill>
              </a:rPr>
              <a:t>СОЛОМОН-ЗЛАТНО ДОБА СОЛОМОНОВО</a:t>
            </a:r>
            <a:endParaRPr lang="sr-Latn-CS" sz="4000" b="1" i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4</TotalTime>
  <Words>280</Words>
  <Application>Microsoft Office PowerPoint</Application>
  <PresentationFormat>Пројекција на екрану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17</vt:i4>
      </vt:variant>
    </vt:vector>
  </HeadingPairs>
  <TitlesOfParts>
    <vt:vector size="20" baseType="lpstr">
      <vt:lpstr>Arial</vt:lpstr>
      <vt:lpstr>Calibri</vt:lpstr>
      <vt:lpstr>default</vt:lpstr>
      <vt:lpstr>АСОЦИЈАЦИЈА</vt:lpstr>
      <vt:lpstr>PowerPoint презентација</vt:lpstr>
      <vt:lpstr>СТАРОЗАВЕТНА ПРОРОШТВА О ХРИСТУ И ЦРКВИ</vt:lpstr>
      <vt:lpstr>Ко је Јеврејима и преко кога  обећао избављење из Мисира?</vt:lpstr>
      <vt:lpstr>ИСТОРИЈА ЈЕВРЕЈА ОД ИЗЛАСКА ИЗ МИСИРА ДО ПОДЕЛЕ ЦАРСТВА</vt:lpstr>
      <vt:lpstr>PowerPoint презентација</vt:lpstr>
      <vt:lpstr>PowerPoint презентација</vt:lpstr>
      <vt:lpstr>PowerPoint презентација</vt:lpstr>
      <vt:lpstr>ВЛАДАВИНА ДАВИДОВА И СОЛОМОНОВА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ДА УТВРДИМО: </vt:lpstr>
      <vt:lpstr>ОДГОВОРИ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АСОЦИЈАЦИЈА</dc:title>
  <dc:creator>Dragan Djuric</dc:creator>
  <cp:lastModifiedBy>Драган Ђурић</cp:lastModifiedBy>
  <cp:revision>1</cp:revision>
  <dcterms:created xsi:type="dcterms:W3CDTF">2012-10-22T17:05:40Z</dcterms:created>
  <dcterms:modified xsi:type="dcterms:W3CDTF">2026-07-31T09:36:38Z</dcterms:modified>
</cp:coreProperties>
</file>