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74" r:id="rId3"/>
    <p:sldId id="257" r:id="rId4"/>
    <p:sldId id="259" r:id="rId5"/>
    <p:sldId id="261" r:id="rId6"/>
    <p:sldId id="263" r:id="rId7"/>
    <p:sldId id="265" r:id="rId8"/>
    <p:sldId id="267" r:id="rId9"/>
    <p:sldId id="269" r:id="rId10"/>
    <p:sldId id="271" r:id="rId11"/>
    <p:sldId id="273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1596" y="-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43C7E1-77E8-423B-92C8-5CB0FC485CD2}" type="datetimeFigureOut">
              <a:rPr lang="en-US" smtClean="0"/>
              <a:pPr/>
              <a:t>1/24/2014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633970-4992-4EAE-AD4C-BFBEEAFDE6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3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633970-4992-4EAE-AD4C-BFBEEAFDE6E1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084FDBC-2E22-4079-A9DD-C4135E02E6DA}" type="slidenum">
              <a:rPr lang="en-US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D6DABC3-470B-4EBF-A17C-3513559CE4A5}" type="slidenum">
              <a:rPr lang="en-US" smtClean="0"/>
              <a:pPr/>
              <a:t>6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2469FF50-0BD8-4CDB-9FA9-C248E1F32740}" type="datetimeFigureOut">
              <a:rPr lang="en-US" smtClean="0"/>
              <a:pPr/>
              <a:t>1/24/2014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2E0BD575-CC83-4F45-90C6-9427B7BE570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69FF50-0BD8-4CDB-9FA9-C248E1F32740}" type="datetimeFigureOut">
              <a:rPr lang="en-US" smtClean="0"/>
              <a:pPr/>
              <a:t>1/24/2014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0BD575-CC83-4F45-90C6-9427B7BE57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69FF50-0BD8-4CDB-9FA9-C248E1F32740}" type="datetimeFigureOut">
              <a:rPr lang="en-US" smtClean="0"/>
              <a:pPr/>
              <a:t>1/24/2014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0BD575-CC83-4F45-90C6-9427B7BE57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69FF50-0BD8-4CDB-9FA9-C248E1F32740}" type="datetimeFigureOut">
              <a:rPr lang="en-US" smtClean="0"/>
              <a:pPr/>
              <a:t>1/24/2014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0BD575-CC83-4F45-90C6-9427B7BE57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2469FF50-0BD8-4CDB-9FA9-C248E1F32740}" type="datetimeFigureOut">
              <a:rPr lang="en-US" smtClean="0"/>
              <a:pPr/>
              <a:t>1/24/2014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2E0BD575-CC83-4F45-90C6-9427B7BE570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69FF50-0BD8-4CDB-9FA9-C248E1F32740}" type="datetimeFigureOut">
              <a:rPr lang="en-US" smtClean="0"/>
              <a:pPr/>
              <a:t>1/24/2014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2E0BD575-CC83-4F45-90C6-9427B7BE570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69FF50-0BD8-4CDB-9FA9-C248E1F32740}" type="datetimeFigureOut">
              <a:rPr lang="en-US" smtClean="0"/>
              <a:pPr/>
              <a:t>1/24/2014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2E0BD575-CC83-4F45-90C6-9427B7BE57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69FF50-0BD8-4CDB-9FA9-C248E1F32740}" type="datetimeFigureOut">
              <a:rPr lang="en-US" smtClean="0"/>
              <a:pPr/>
              <a:t>1/24/2014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0BD575-CC83-4F45-90C6-9427B7BE570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69FF50-0BD8-4CDB-9FA9-C248E1F32740}" type="datetimeFigureOut">
              <a:rPr lang="en-US" smtClean="0"/>
              <a:pPr/>
              <a:t>1/24/2014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0BD575-CC83-4F45-90C6-9427B7BE57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2469FF50-0BD8-4CDB-9FA9-C248E1F32740}" type="datetimeFigureOut">
              <a:rPr lang="en-US" smtClean="0"/>
              <a:pPr/>
              <a:t>1/24/2014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2E0BD575-CC83-4F45-90C6-9427B7BE570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2469FF50-0BD8-4CDB-9FA9-C248E1F32740}" type="datetimeFigureOut">
              <a:rPr lang="en-US" smtClean="0"/>
              <a:pPr/>
              <a:t>1/24/2014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2E0BD575-CC83-4F45-90C6-9427B7BE570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2469FF50-0BD8-4CDB-9FA9-C248E1F32740}" type="datetimeFigureOut">
              <a:rPr lang="en-US" smtClean="0"/>
              <a:pPr/>
              <a:t>1/24/2014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2E0BD575-CC83-4F45-90C6-9427B7BE570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image" Target="../media/image3.jpeg"/><Relationship Id="rId7" Type="http://schemas.openxmlformats.org/officeDocument/2006/relationships/slide" Target="slide8.xm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9.xml"/><Relationship Id="rId11" Type="http://schemas.openxmlformats.org/officeDocument/2006/relationships/slide" Target="slide4.xml"/><Relationship Id="rId5" Type="http://schemas.openxmlformats.org/officeDocument/2006/relationships/slide" Target="slide10.xml"/><Relationship Id="rId10" Type="http://schemas.openxmlformats.org/officeDocument/2006/relationships/slide" Target="slide5.xml"/><Relationship Id="rId4" Type="http://schemas.openxmlformats.org/officeDocument/2006/relationships/slide" Target="slide11.xml"/><Relationship Id="rId9" Type="http://schemas.openxmlformats.org/officeDocument/2006/relationships/slide" Target="slide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7765366" cy="1523999"/>
          </a:xfrm>
        </p:spPr>
        <p:txBody>
          <a:bodyPr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338" name="Picture 2" descr="http://www.pokimica.com/katalog/images/okovi_ikona/image_large/okoviikona21_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3863312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57200" y="0"/>
            <a:ext cx="817602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RS" sz="9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ЛИЦИТАЦИЈА</a:t>
            </a:r>
            <a:endParaRPr lang="en-US" sz="9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-9202738" y="5167313"/>
            <a:ext cx="9172575" cy="6821487"/>
            <a:chOff x="0" y="0"/>
            <a:chExt cx="5760" cy="4320"/>
          </a:xfrm>
        </p:grpSpPr>
        <p:sp>
          <p:nvSpPr>
            <p:cNvPr id="14434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35" name="Rectangle 4"/>
            <p:cNvSpPr>
              <a:spLocks noChangeArrowheads="1"/>
            </p:cNvSpPr>
            <p:nvPr/>
          </p:nvSpPr>
          <p:spPr bwMode="auto">
            <a:xfrm>
              <a:off x="0" y="868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36" name="Rectangle 5"/>
            <p:cNvSpPr>
              <a:spLocks noChangeArrowheads="1"/>
            </p:cNvSpPr>
            <p:nvPr/>
          </p:nvSpPr>
          <p:spPr bwMode="auto">
            <a:xfrm>
              <a:off x="0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37" name="Rectangle 6"/>
            <p:cNvSpPr>
              <a:spLocks noChangeArrowheads="1"/>
            </p:cNvSpPr>
            <p:nvPr/>
          </p:nvSpPr>
          <p:spPr bwMode="auto">
            <a:xfrm>
              <a:off x="0" y="260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38" name="Rectangle 7"/>
            <p:cNvSpPr>
              <a:spLocks noChangeArrowheads="1"/>
            </p:cNvSpPr>
            <p:nvPr/>
          </p:nvSpPr>
          <p:spPr bwMode="auto">
            <a:xfrm>
              <a:off x="0" y="3475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39" name="Rectangle 8"/>
            <p:cNvSpPr>
              <a:spLocks noChangeArrowheads="1"/>
            </p:cNvSpPr>
            <p:nvPr/>
          </p:nvSpPr>
          <p:spPr bwMode="auto">
            <a:xfrm>
              <a:off x="966" y="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0" name="Rectangle 9"/>
            <p:cNvSpPr>
              <a:spLocks noChangeArrowheads="1"/>
            </p:cNvSpPr>
            <p:nvPr/>
          </p:nvSpPr>
          <p:spPr bwMode="auto">
            <a:xfrm>
              <a:off x="966" y="868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1" name="Rectangle 10"/>
            <p:cNvSpPr>
              <a:spLocks noChangeArrowheads="1"/>
            </p:cNvSpPr>
            <p:nvPr/>
          </p:nvSpPr>
          <p:spPr bwMode="auto">
            <a:xfrm>
              <a:off x="966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2" name="Rectangle 11"/>
            <p:cNvSpPr>
              <a:spLocks noChangeArrowheads="1"/>
            </p:cNvSpPr>
            <p:nvPr/>
          </p:nvSpPr>
          <p:spPr bwMode="auto">
            <a:xfrm>
              <a:off x="966" y="260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3" name="Rectangle 12"/>
            <p:cNvSpPr>
              <a:spLocks noChangeArrowheads="1"/>
            </p:cNvSpPr>
            <p:nvPr/>
          </p:nvSpPr>
          <p:spPr bwMode="auto">
            <a:xfrm>
              <a:off x="966" y="3475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4" name="Rectangle 13"/>
            <p:cNvSpPr>
              <a:spLocks noChangeArrowheads="1"/>
            </p:cNvSpPr>
            <p:nvPr/>
          </p:nvSpPr>
          <p:spPr bwMode="auto">
            <a:xfrm>
              <a:off x="1932" y="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5" name="Rectangle 14"/>
            <p:cNvSpPr>
              <a:spLocks noChangeArrowheads="1"/>
            </p:cNvSpPr>
            <p:nvPr/>
          </p:nvSpPr>
          <p:spPr bwMode="auto">
            <a:xfrm>
              <a:off x="1932" y="868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6" name="Rectangle 15"/>
            <p:cNvSpPr>
              <a:spLocks noChangeArrowheads="1"/>
            </p:cNvSpPr>
            <p:nvPr/>
          </p:nvSpPr>
          <p:spPr bwMode="auto">
            <a:xfrm>
              <a:off x="1932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7" name="Rectangle 16"/>
            <p:cNvSpPr>
              <a:spLocks noChangeArrowheads="1"/>
            </p:cNvSpPr>
            <p:nvPr/>
          </p:nvSpPr>
          <p:spPr bwMode="auto">
            <a:xfrm>
              <a:off x="1932" y="260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8" name="Rectangle 17"/>
            <p:cNvSpPr>
              <a:spLocks noChangeArrowheads="1"/>
            </p:cNvSpPr>
            <p:nvPr/>
          </p:nvSpPr>
          <p:spPr bwMode="auto">
            <a:xfrm>
              <a:off x="1932" y="3475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9" name="Rectangle 18"/>
            <p:cNvSpPr>
              <a:spLocks noChangeArrowheads="1"/>
            </p:cNvSpPr>
            <p:nvPr/>
          </p:nvSpPr>
          <p:spPr bwMode="auto">
            <a:xfrm>
              <a:off x="2898" y="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0" name="Rectangle 19"/>
            <p:cNvSpPr>
              <a:spLocks noChangeArrowheads="1"/>
            </p:cNvSpPr>
            <p:nvPr/>
          </p:nvSpPr>
          <p:spPr bwMode="auto">
            <a:xfrm>
              <a:off x="2898" y="868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1" name="Rectangle 20"/>
            <p:cNvSpPr>
              <a:spLocks noChangeArrowheads="1"/>
            </p:cNvSpPr>
            <p:nvPr/>
          </p:nvSpPr>
          <p:spPr bwMode="auto">
            <a:xfrm>
              <a:off x="2898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2" name="Rectangle 21"/>
            <p:cNvSpPr>
              <a:spLocks noChangeArrowheads="1"/>
            </p:cNvSpPr>
            <p:nvPr/>
          </p:nvSpPr>
          <p:spPr bwMode="auto">
            <a:xfrm>
              <a:off x="2898" y="260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3" name="Rectangle 22"/>
            <p:cNvSpPr>
              <a:spLocks noChangeArrowheads="1"/>
            </p:cNvSpPr>
            <p:nvPr/>
          </p:nvSpPr>
          <p:spPr bwMode="auto">
            <a:xfrm>
              <a:off x="2898" y="3475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4" name="Rectangle 23"/>
            <p:cNvSpPr>
              <a:spLocks noChangeArrowheads="1"/>
            </p:cNvSpPr>
            <p:nvPr/>
          </p:nvSpPr>
          <p:spPr bwMode="auto">
            <a:xfrm>
              <a:off x="3864" y="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5" name="Rectangle 24"/>
            <p:cNvSpPr>
              <a:spLocks noChangeArrowheads="1"/>
            </p:cNvSpPr>
            <p:nvPr/>
          </p:nvSpPr>
          <p:spPr bwMode="auto">
            <a:xfrm>
              <a:off x="3864" y="868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6" name="Rectangle 25"/>
            <p:cNvSpPr>
              <a:spLocks noChangeArrowheads="1"/>
            </p:cNvSpPr>
            <p:nvPr/>
          </p:nvSpPr>
          <p:spPr bwMode="auto">
            <a:xfrm>
              <a:off x="3864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7" name="Rectangle 26"/>
            <p:cNvSpPr>
              <a:spLocks noChangeArrowheads="1"/>
            </p:cNvSpPr>
            <p:nvPr/>
          </p:nvSpPr>
          <p:spPr bwMode="auto">
            <a:xfrm>
              <a:off x="3864" y="260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8" name="Rectangle 27"/>
            <p:cNvSpPr>
              <a:spLocks noChangeArrowheads="1"/>
            </p:cNvSpPr>
            <p:nvPr/>
          </p:nvSpPr>
          <p:spPr bwMode="auto">
            <a:xfrm>
              <a:off x="3864" y="3475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9" name="Rectangle 28"/>
            <p:cNvSpPr>
              <a:spLocks noChangeArrowheads="1"/>
            </p:cNvSpPr>
            <p:nvPr/>
          </p:nvSpPr>
          <p:spPr bwMode="auto">
            <a:xfrm>
              <a:off x="4830" y="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60" name="Rectangle 29"/>
            <p:cNvSpPr>
              <a:spLocks noChangeArrowheads="1"/>
            </p:cNvSpPr>
            <p:nvPr/>
          </p:nvSpPr>
          <p:spPr bwMode="auto">
            <a:xfrm>
              <a:off x="4830" y="868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61" name="Rectangle 30"/>
            <p:cNvSpPr>
              <a:spLocks noChangeArrowheads="1"/>
            </p:cNvSpPr>
            <p:nvPr/>
          </p:nvSpPr>
          <p:spPr bwMode="auto">
            <a:xfrm>
              <a:off x="4830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62" name="Rectangle 31"/>
            <p:cNvSpPr>
              <a:spLocks noChangeArrowheads="1"/>
            </p:cNvSpPr>
            <p:nvPr/>
          </p:nvSpPr>
          <p:spPr bwMode="auto">
            <a:xfrm>
              <a:off x="4830" y="260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63" name="Rectangle 32"/>
            <p:cNvSpPr>
              <a:spLocks noChangeArrowheads="1"/>
            </p:cNvSpPr>
            <p:nvPr/>
          </p:nvSpPr>
          <p:spPr bwMode="auto">
            <a:xfrm>
              <a:off x="4830" y="3475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33"/>
          <p:cNvGrpSpPr>
            <a:grpSpLocks/>
          </p:cNvGrpSpPr>
          <p:nvPr/>
        </p:nvGrpSpPr>
        <p:grpSpPr bwMode="auto">
          <a:xfrm>
            <a:off x="1692275" y="1484313"/>
            <a:ext cx="1152525" cy="1079500"/>
            <a:chOff x="1066" y="935"/>
            <a:chExt cx="726" cy="680"/>
          </a:xfrm>
        </p:grpSpPr>
        <p:sp>
          <p:nvSpPr>
            <p:cNvPr id="14432" name="Oval 34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33" name="WordArt 35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5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sr-Cyrl-R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Н</a:t>
              </a:r>
              <a:endPara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endParaRPr>
            </a:p>
          </p:txBody>
        </p:sp>
      </p:grpSp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-5962650" y="730250"/>
            <a:ext cx="2833687" cy="1355725"/>
            <a:chOff x="-2803" y="460"/>
            <a:chExt cx="1785" cy="854"/>
          </a:xfrm>
        </p:grpSpPr>
        <p:sp>
          <p:nvSpPr>
            <p:cNvPr id="14430" name="Oval 37"/>
            <p:cNvSpPr>
              <a:spLocks noChangeArrowheads="1"/>
            </p:cNvSpPr>
            <p:nvPr/>
          </p:nvSpPr>
          <p:spPr bwMode="auto">
            <a:xfrm>
              <a:off x="-2803" y="634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31" name="WordArt 38"/>
            <p:cNvSpPr>
              <a:spLocks noChangeArrowheads="1" noChangeShapeType="1" noTextEdit="1"/>
            </p:cNvSpPr>
            <p:nvPr/>
          </p:nvSpPr>
          <p:spPr bwMode="auto">
            <a:xfrm>
              <a:off x="-1472" y="46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5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sr-Cyrl-R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Н</a:t>
              </a:r>
              <a:endPara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endParaRPr>
            </a:p>
          </p:txBody>
        </p:sp>
      </p:grpSp>
      <p:grpSp>
        <p:nvGrpSpPr>
          <p:cNvPr id="5" name="Group 39"/>
          <p:cNvGrpSpPr>
            <a:grpSpLocks/>
          </p:cNvGrpSpPr>
          <p:nvPr/>
        </p:nvGrpSpPr>
        <p:grpSpPr bwMode="auto">
          <a:xfrm>
            <a:off x="1619250" y="2924175"/>
            <a:ext cx="1152525" cy="1079500"/>
            <a:chOff x="1066" y="935"/>
            <a:chExt cx="726" cy="680"/>
          </a:xfrm>
        </p:grpSpPr>
        <p:sp>
          <p:nvSpPr>
            <p:cNvPr id="14428" name="Oval 40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29" name="WordArt 41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5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sr-Cyrl-R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Н</a:t>
              </a:r>
              <a:endPara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endParaRPr>
            </a:p>
          </p:txBody>
        </p:sp>
      </p:grpSp>
      <p:grpSp>
        <p:nvGrpSpPr>
          <p:cNvPr id="6" name="Group 45"/>
          <p:cNvGrpSpPr>
            <a:grpSpLocks/>
          </p:cNvGrpSpPr>
          <p:nvPr/>
        </p:nvGrpSpPr>
        <p:grpSpPr bwMode="auto">
          <a:xfrm>
            <a:off x="4857750" y="5286375"/>
            <a:ext cx="1152525" cy="1139825"/>
            <a:chOff x="-374" y="210"/>
            <a:chExt cx="726" cy="718"/>
          </a:xfrm>
        </p:grpSpPr>
        <p:sp>
          <p:nvSpPr>
            <p:cNvPr id="14426" name="Oval 46"/>
            <p:cNvSpPr>
              <a:spLocks noChangeArrowheads="1"/>
            </p:cNvSpPr>
            <p:nvPr/>
          </p:nvSpPr>
          <p:spPr bwMode="auto">
            <a:xfrm>
              <a:off x="-374" y="210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27" name="WordArt 47"/>
            <p:cNvSpPr>
              <a:spLocks noChangeArrowheads="1" noChangeShapeType="1" noTextEdit="1"/>
            </p:cNvSpPr>
            <p:nvPr/>
          </p:nvSpPr>
          <p:spPr bwMode="auto">
            <a:xfrm>
              <a:off x="-239" y="377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5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7" name="Group 48"/>
          <p:cNvGrpSpPr>
            <a:grpSpLocks/>
          </p:cNvGrpSpPr>
          <p:nvPr/>
        </p:nvGrpSpPr>
        <p:grpSpPr bwMode="auto">
          <a:xfrm>
            <a:off x="10907713" y="2311400"/>
            <a:ext cx="1152525" cy="1079500"/>
            <a:chOff x="1066" y="935"/>
            <a:chExt cx="726" cy="680"/>
          </a:xfrm>
        </p:grpSpPr>
        <p:sp>
          <p:nvSpPr>
            <p:cNvPr id="14424" name="Oval 49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25" name="WordArt 50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5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8" name="Group 51"/>
          <p:cNvGrpSpPr>
            <a:grpSpLocks/>
          </p:cNvGrpSpPr>
          <p:nvPr/>
        </p:nvGrpSpPr>
        <p:grpSpPr bwMode="auto">
          <a:xfrm>
            <a:off x="-4217988" y="490538"/>
            <a:ext cx="1152525" cy="1079500"/>
            <a:chOff x="1066" y="935"/>
            <a:chExt cx="726" cy="680"/>
          </a:xfrm>
        </p:grpSpPr>
        <p:sp>
          <p:nvSpPr>
            <p:cNvPr id="14422" name="Oval 52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23" name="WordArt 53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5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9" name="Group 54"/>
          <p:cNvGrpSpPr>
            <a:grpSpLocks/>
          </p:cNvGrpSpPr>
          <p:nvPr/>
        </p:nvGrpSpPr>
        <p:grpSpPr bwMode="auto">
          <a:xfrm>
            <a:off x="-4019550" y="2265363"/>
            <a:ext cx="1152525" cy="1079500"/>
            <a:chOff x="1066" y="935"/>
            <a:chExt cx="726" cy="680"/>
          </a:xfrm>
        </p:grpSpPr>
        <p:sp>
          <p:nvSpPr>
            <p:cNvPr id="14420" name="Oval 55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21" name="WordArt 56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5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10" name="Group 57"/>
          <p:cNvGrpSpPr>
            <a:grpSpLocks/>
          </p:cNvGrpSpPr>
          <p:nvPr/>
        </p:nvGrpSpPr>
        <p:grpSpPr bwMode="auto">
          <a:xfrm>
            <a:off x="9418638" y="5716588"/>
            <a:ext cx="1152525" cy="1079500"/>
            <a:chOff x="2078" y="1015"/>
            <a:chExt cx="726" cy="680"/>
          </a:xfrm>
        </p:grpSpPr>
        <p:sp>
          <p:nvSpPr>
            <p:cNvPr id="14418" name="Oval 58"/>
            <p:cNvSpPr>
              <a:spLocks noChangeArrowheads="1"/>
            </p:cNvSpPr>
            <p:nvPr/>
          </p:nvSpPr>
          <p:spPr bwMode="auto">
            <a:xfrm>
              <a:off x="2078" y="101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19" name="WordArt 59"/>
            <p:cNvSpPr>
              <a:spLocks noChangeArrowheads="1" noChangeShapeType="1" noTextEdit="1"/>
            </p:cNvSpPr>
            <p:nvPr/>
          </p:nvSpPr>
          <p:spPr bwMode="auto">
            <a:xfrm>
              <a:off x="2214" y="1089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5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11" name="Group 60"/>
          <p:cNvGrpSpPr>
            <a:grpSpLocks/>
          </p:cNvGrpSpPr>
          <p:nvPr/>
        </p:nvGrpSpPr>
        <p:grpSpPr bwMode="auto">
          <a:xfrm>
            <a:off x="7812088" y="2852738"/>
            <a:ext cx="1152525" cy="1079500"/>
            <a:chOff x="1066" y="935"/>
            <a:chExt cx="726" cy="680"/>
          </a:xfrm>
        </p:grpSpPr>
        <p:sp>
          <p:nvSpPr>
            <p:cNvPr id="14416" name="Oval 61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17" name="WordArt 62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5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sr-Cyrl-R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Н</a:t>
              </a:r>
              <a:endPara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endParaRPr>
            </a:p>
          </p:txBody>
        </p:sp>
      </p:grpSp>
      <p:grpSp>
        <p:nvGrpSpPr>
          <p:cNvPr id="12" name="Group 63"/>
          <p:cNvGrpSpPr>
            <a:grpSpLocks/>
          </p:cNvGrpSpPr>
          <p:nvPr/>
        </p:nvGrpSpPr>
        <p:grpSpPr bwMode="auto">
          <a:xfrm>
            <a:off x="3279775" y="5414963"/>
            <a:ext cx="1152525" cy="1079500"/>
            <a:chOff x="430" y="1694"/>
            <a:chExt cx="726" cy="680"/>
          </a:xfrm>
        </p:grpSpPr>
        <p:sp>
          <p:nvSpPr>
            <p:cNvPr id="14414" name="Oval 64"/>
            <p:cNvSpPr>
              <a:spLocks noChangeArrowheads="1"/>
            </p:cNvSpPr>
            <p:nvPr/>
          </p:nvSpPr>
          <p:spPr bwMode="auto">
            <a:xfrm>
              <a:off x="430" y="1694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15" name="WordArt 65"/>
            <p:cNvSpPr>
              <a:spLocks noChangeArrowheads="1" noChangeShapeType="1" noTextEdit="1"/>
            </p:cNvSpPr>
            <p:nvPr/>
          </p:nvSpPr>
          <p:spPr bwMode="auto">
            <a:xfrm>
              <a:off x="566" y="1798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5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sr-Cyrl-R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Н</a:t>
              </a:r>
              <a:endPara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endParaRPr>
            </a:p>
          </p:txBody>
        </p:sp>
      </p:grpSp>
      <p:grpSp>
        <p:nvGrpSpPr>
          <p:cNvPr id="13" name="Group 66"/>
          <p:cNvGrpSpPr>
            <a:grpSpLocks/>
          </p:cNvGrpSpPr>
          <p:nvPr/>
        </p:nvGrpSpPr>
        <p:grpSpPr bwMode="auto">
          <a:xfrm>
            <a:off x="4716463" y="1484313"/>
            <a:ext cx="1152525" cy="1079500"/>
            <a:chOff x="1066" y="935"/>
            <a:chExt cx="726" cy="680"/>
          </a:xfrm>
        </p:grpSpPr>
        <p:sp>
          <p:nvSpPr>
            <p:cNvPr id="14412" name="Oval 67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13" name="WordArt 68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5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sr-Cyrl-R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Н</a:t>
              </a:r>
              <a:endPara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endParaRPr>
            </a:p>
          </p:txBody>
        </p:sp>
      </p:grpSp>
      <p:grpSp>
        <p:nvGrpSpPr>
          <p:cNvPr id="14" name="Group 69"/>
          <p:cNvGrpSpPr>
            <a:grpSpLocks/>
          </p:cNvGrpSpPr>
          <p:nvPr/>
        </p:nvGrpSpPr>
        <p:grpSpPr bwMode="auto">
          <a:xfrm>
            <a:off x="6300788" y="1484313"/>
            <a:ext cx="1152525" cy="1079500"/>
            <a:chOff x="1066" y="935"/>
            <a:chExt cx="726" cy="680"/>
          </a:xfrm>
        </p:grpSpPr>
        <p:sp>
          <p:nvSpPr>
            <p:cNvPr id="14410" name="Oval 70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11" name="WordArt 71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5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sr-Cyrl-R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Н</a:t>
              </a:r>
              <a:endPara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endParaRPr>
            </a:p>
          </p:txBody>
        </p:sp>
      </p:grpSp>
      <p:grpSp>
        <p:nvGrpSpPr>
          <p:cNvPr id="15" name="Group 72"/>
          <p:cNvGrpSpPr>
            <a:grpSpLocks/>
          </p:cNvGrpSpPr>
          <p:nvPr/>
        </p:nvGrpSpPr>
        <p:grpSpPr bwMode="auto">
          <a:xfrm>
            <a:off x="9474200" y="-595313"/>
            <a:ext cx="1873250" cy="1079501"/>
            <a:chOff x="2113" y="487"/>
            <a:chExt cx="1180" cy="680"/>
          </a:xfrm>
        </p:grpSpPr>
        <p:sp>
          <p:nvSpPr>
            <p:cNvPr id="14408" name="Oval 73"/>
            <p:cNvSpPr>
              <a:spLocks noChangeArrowheads="1"/>
            </p:cNvSpPr>
            <p:nvPr/>
          </p:nvSpPr>
          <p:spPr bwMode="auto">
            <a:xfrm>
              <a:off x="2113" y="487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09" name="WordArt 74"/>
            <p:cNvSpPr>
              <a:spLocks noChangeArrowheads="1" noChangeShapeType="1" noTextEdit="1"/>
            </p:cNvSpPr>
            <p:nvPr/>
          </p:nvSpPr>
          <p:spPr bwMode="auto">
            <a:xfrm>
              <a:off x="2839" y="487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5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16" name="Group 75"/>
          <p:cNvGrpSpPr>
            <a:grpSpLocks/>
          </p:cNvGrpSpPr>
          <p:nvPr/>
        </p:nvGrpSpPr>
        <p:grpSpPr bwMode="auto">
          <a:xfrm>
            <a:off x="9932988" y="1822450"/>
            <a:ext cx="3286125" cy="1079500"/>
            <a:chOff x="4352" y="2010"/>
            <a:chExt cx="2070" cy="680"/>
          </a:xfrm>
        </p:grpSpPr>
        <p:sp>
          <p:nvSpPr>
            <p:cNvPr id="14406" name="Oval 76"/>
            <p:cNvSpPr>
              <a:spLocks noChangeArrowheads="1"/>
            </p:cNvSpPr>
            <p:nvPr/>
          </p:nvSpPr>
          <p:spPr bwMode="auto">
            <a:xfrm>
              <a:off x="5696" y="2010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07" name="WordArt 77"/>
            <p:cNvSpPr>
              <a:spLocks noChangeArrowheads="1" noChangeShapeType="1" noTextEdit="1"/>
            </p:cNvSpPr>
            <p:nvPr/>
          </p:nvSpPr>
          <p:spPr bwMode="auto">
            <a:xfrm>
              <a:off x="4352" y="2108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5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sp>
        <p:nvSpPr>
          <p:cNvPr id="14353" name="Text Box 78"/>
          <p:cNvSpPr txBox="1">
            <a:spLocks noChangeArrowheads="1"/>
          </p:cNvSpPr>
          <p:nvPr/>
        </p:nvSpPr>
        <p:spPr bwMode="auto">
          <a:xfrm flipH="1">
            <a:off x="-2001838" y="201613"/>
            <a:ext cx="8493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54" name="Text Box 79"/>
          <p:cNvSpPr txBox="1">
            <a:spLocks noChangeArrowheads="1"/>
          </p:cNvSpPr>
          <p:nvPr/>
        </p:nvSpPr>
        <p:spPr bwMode="auto">
          <a:xfrm>
            <a:off x="7888288" y="5183188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55" name="Text Box 80"/>
          <p:cNvSpPr txBox="1">
            <a:spLocks noChangeArrowheads="1"/>
          </p:cNvSpPr>
          <p:nvPr/>
        </p:nvSpPr>
        <p:spPr bwMode="auto">
          <a:xfrm>
            <a:off x="250825" y="836613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56" name="Text Box 81"/>
          <p:cNvSpPr txBox="1">
            <a:spLocks noChangeArrowheads="1"/>
          </p:cNvSpPr>
          <p:nvPr/>
        </p:nvSpPr>
        <p:spPr bwMode="auto">
          <a:xfrm>
            <a:off x="-3846513" y="-749300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57" name="Text Box 82"/>
          <p:cNvSpPr txBox="1">
            <a:spLocks noChangeArrowheads="1"/>
          </p:cNvSpPr>
          <p:nvPr/>
        </p:nvSpPr>
        <p:spPr bwMode="auto">
          <a:xfrm>
            <a:off x="3276600" y="1341438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58" name="Text Box 83"/>
          <p:cNvSpPr txBox="1">
            <a:spLocks noChangeArrowheads="1"/>
          </p:cNvSpPr>
          <p:nvPr/>
        </p:nvSpPr>
        <p:spPr bwMode="auto">
          <a:xfrm>
            <a:off x="7812088" y="1341438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59" name="Text Box 84"/>
          <p:cNvSpPr txBox="1">
            <a:spLocks noChangeArrowheads="1"/>
          </p:cNvSpPr>
          <p:nvPr/>
        </p:nvSpPr>
        <p:spPr bwMode="auto">
          <a:xfrm>
            <a:off x="6678613" y="5167313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60" name="Text Box 85"/>
          <p:cNvSpPr txBox="1">
            <a:spLocks noChangeArrowheads="1"/>
          </p:cNvSpPr>
          <p:nvPr/>
        </p:nvSpPr>
        <p:spPr bwMode="auto">
          <a:xfrm>
            <a:off x="4357688" y="7858125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61" name="Text Box 86"/>
          <p:cNvSpPr txBox="1">
            <a:spLocks noChangeArrowheads="1"/>
          </p:cNvSpPr>
          <p:nvPr/>
        </p:nvSpPr>
        <p:spPr bwMode="auto">
          <a:xfrm>
            <a:off x="1692275" y="5133975"/>
            <a:ext cx="10795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62" name="Text Box 87"/>
          <p:cNvSpPr txBox="1">
            <a:spLocks noChangeArrowheads="1"/>
          </p:cNvSpPr>
          <p:nvPr/>
        </p:nvSpPr>
        <p:spPr bwMode="auto">
          <a:xfrm>
            <a:off x="149225" y="5019675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63" name="Text Box 88"/>
          <p:cNvSpPr txBox="1">
            <a:spLocks noChangeArrowheads="1"/>
          </p:cNvSpPr>
          <p:nvPr/>
        </p:nvSpPr>
        <p:spPr bwMode="auto">
          <a:xfrm>
            <a:off x="144463" y="3068638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64" name="Text Box 89"/>
          <p:cNvSpPr txBox="1">
            <a:spLocks noChangeArrowheads="1"/>
          </p:cNvSpPr>
          <p:nvPr/>
        </p:nvSpPr>
        <p:spPr bwMode="auto">
          <a:xfrm>
            <a:off x="4757738" y="2954338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65" name="Text Box 90"/>
          <p:cNvSpPr txBox="1">
            <a:spLocks noChangeArrowheads="1"/>
          </p:cNvSpPr>
          <p:nvPr/>
        </p:nvSpPr>
        <p:spPr bwMode="auto">
          <a:xfrm>
            <a:off x="6337300" y="3081338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66" name="Text Box 91"/>
          <p:cNvSpPr txBox="1">
            <a:spLocks noChangeArrowheads="1"/>
          </p:cNvSpPr>
          <p:nvPr/>
        </p:nvSpPr>
        <p:spPr bwMode="auto">
          <a:xfrm>
            <a:off x="-1511300" y="2995613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67" name="Text Box 92"/>
          <p:cNvSpPr txBox="1">
            <a:spLocks noChangeArrowheads="1"/>
          </p:cNvSpPr>
          <p:nvPr/>
        </p:nvSpPr>
        <p:spPr bwMode="auto">
          <a:xfrm>
            <a:off x="3276600" y="3154363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4190" name="Rectangle 94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-4581525" y="-288925"/>
            <a:ext cx="1531937" cy="2749550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 b="1">
              <a:solidFill>
                <a:srgbClr val="00B0F0"/>
              </a:solidFill>
            </a:endParaRPr>
          </a:p>
          <a:p>
            <a:pPr algn="ctr"/>
            <a:r>
              <a:rPr lang="en-US" sz="2400" b="1">
                <a:solidFill>
                  <a:srgbClr val="00B0F0"/>
                </a:solidFill>
              </a:rPr>
              <a:t>Милан</a:t>
            </a:r>
          </a:p>
        </p:txBody>
      </p:sp>
      <p:sp>
        <p:nvSpPr>
          <p:cNvPr id="4191" name="Rectangle 95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0" y="2725738"/>
            <a:ext cx="1531938" cy="2297112"/>
          </a:xfrm>
          <a:prstGeom prst="rect">
            <a:avLst/>
          </a:prstGeom>
          <a:ln>
            <a:headEnd/>
            <a:tailEnd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BA" sz="2400" b="1" dirty="0">
                <a:solidFill>
                  <a:srgbClr val="00B0F0"/>
                </a:solidFill>
              </a:rPr>
              <a:t>Душан</a:t>
            </a:r>
            <a:endParaRPr lang="x-none" sz="2400" b="1" dirty="0">
              <a:solidFill>
                <a:srgbClr val="00B0F0"/>
              </a:solidFill>
            </a:endParaRPr>
          </a:p>
        </p:txBody>
      </p:sp>
      <p:sp>
        <p:nvSpPr>
          <p:cNvPr id="4192" name="Rectangle 96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0" y="5019675"/>
            <a:ext cx="1504951" cy="1838325"/>
          </a:xfrm>
          <a:prstGeom prst="rect">
            <a:avLst/>
          </a:prstGeom>
          <a:ln>
            <a:headEnd/>
            <a:tailEnd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x-none" sz="2800" b="1" dirty="0">
                <a:solidFill>
                  <a:srgbClr val="FFFF00"/>
                </a:solidFill>
              </a:rPr>
              <a:t>Драгутин</a:t>
            </a:r>
            <a:endParaRPr lang="x-none" sz="2400" b="1" dirty="0">
              <a:solidFill>
                <a:srgbClr val="FFFF00"/>
              </a:solidFill>
            </a:endParaRPr>
          </a:p>
        </p:txBody>
      </p:sp>
      <p:sp>
        <p:nvSpPr>
          <p:cNvPr id="4193" name="Rectangle 97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7631463" y="5052447"/>
            <a:ext cx="1512537" cy="1805553"/>
          </a:xfrm>
          <a:prstGeom prst="rect">
            <a:avLst/>
          </a:prstGeom>
          <a:ln>
            <a:headEnd/>
            <a:tailEnd/>
          </a:ln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sz="2000" b="1" dirty="0">
                <a:solidFill>
                  <a:srgbClr val="FFFF00"/>
                </a:solidFill>
              </a:rPr>
              <a:t>Симеон</a:t>
            </a:r>
            <a:endParaRPr lang="en-GB" sz="2000" b="1" dirty="0">
              <a:solidFill>
                <a:srgbClr val="FFFF00"/>
              </a:solidFill>
            </a:endParaRPr>
          </a:p>
        </p:txBody>
      </p:sp>
      <p:sp>
        <p:nvSpPr>
          <p:cNvPr id="4194" name="Rectangle 98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10764838" y="4352925"/>
            <a:ext cx="1476375" cy="1341438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FAIRE</a:t>
            </a:r>
          </a:p>
        </p:txBody>
      </p:sp>
      <p:sp>
        <p:nvSpPr>
          <p:cNvPr id="4195" name="Rectangle 99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1571625" y="0"/>
            <a:ext cx="1538288" cy="2760663"/>
          </a:xfrm>
          <a:prstGeom prst="rect">
            <a:avLst/>
          </a:prstGeom>
          <a:ln>
            <a:headEnd/>
            <a:tailEnd/>
          </a:ln>
          <a:ex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sz="2800" b="1" dirty="0">
                <a:solidFill>
                  <a:srgbClr val="00B0F0"/>
                </a:solidFill>
              </a:rPr>
              <a:t>Филип</a:t>
            </a:r>
          </a:p>
          <a:p>
            <a:pPr algn="ctr">
              <a:defRPr/>
            </a:pPr>
            <a:r>
              <a:rPr lang="sr-Cyrl-RS" sz="2800" b="1" dirty="0">
                <a:solidFill>
                  <a:srgbClr val="00B0F0"/>
                </a:solidFill>
              </a:rPr>
              <a:t> Вишњић</a:t>
            </a:r>
            <a:endParaRPr lang="x-none" sz="2800" b="1" dirty="0">
              <a:solidFill>
                <a:srgbClr val="00B0F0"/>
              </a:solidFill>
            </a:endParaRPr>
          </a:p>
        </p:txBody>
      </p:sp>
      <p:sp>
        <p:nvSpPr>
          <p:cNvPr id="4196" name="Rectangle 100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3071813" y="2786063"/>
            <a:ext cx="1533525" cy="2354262"/>
          </a:xfrm>
          <a:prstGeom prst="rect">
            <a:avLst/>
          </a:prstGeom>
          <a:ln>
            <a:headEnd/>
            <a:tailEnd/>
          </a:ln>
          <a:ex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x-none" sz="2400" b="1" dirty="0" err="1">
                <a:solidFill>
                  <a:schemeClr val="bg1"/>
                </a:solidFill>
              </a:rPr>
              <a:t>Владис</a:t>
            </a:r>
            <a:r>
              <a:rPr lang="x-none" sz="2400" b="1" dirty="0">
                <a:solidFill>
                  <a:schemeClr val="bg1"/>
                </a:solidFill>
              </a:rPr>
              <a:t>-</a:t>
            </a:r>
          </a:p>
          <a:p>
            <a:pPr algn="ctr">
              <a:defRPr/>
            </a:pPr>
            <a:r>
              <a:rPr lang="x-none" sz="2400" b="1" dirty="0">
                <a:solidFill>
                  <a:schemeClr val="bg1"/>
                </a:solidFill>
              </a:rPr>
              <a:t>лав</a:t>
            </a:r>
          </a:p>
        </p:txBody>
      </p:sp>
      <p:sp>
        <p:nvSpPr>
          <p:cNvPr id="4197" name="Rectangle 101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10475913" y="885825"/>
            <a:ext cx="1476375" cy="1341438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AVOIR</a:t>
            </a:r>
          </a:p>
        </p:txBody>
      </p:sp>
      <p:sp>
        <p:nvSpPr>
          <p:cNvPr id="4198" name="Rectangle 102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0" y="0"/>
            <a:ext cx="1562100" cy="2736850"/>
          </a:xfrm>
          <a:prstGeom prst="rect">
            <a:avLst/>
          </a:prstGeom>
          <a:ln>
            <a:headEnd/>
            <a:tailEnd/>
          </a:ln>
          <a:ex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sz="2400" b="1" dirty="0">
                <a:solidFill>
                  <a:srgbClr val="00B0F0"/>
                </a:solidFill>
              </a:rPr>
              <a:t>Дмитар</a:t>
            </a:r>
            <a:endParaRPr lang="en-GB" b="1" dirty="0">
              <a:solidFill>
                <a:srgbClr val="00B0F0"/>
              </a:solidFill>
            </a:endParaRPr>
          </a:p>
        </p:txBody>
      </p:sp>
      <p:sp>
        <p:nvSpPr>
          <p:cNvPr id="4199" name="Rectangle 103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9288463" y="-46038"/>
            <a:ext cx="1476375" cy="1341438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DANSER</a:t>
            </a:r>
          </a:p>
        </p:txBody>
      </p:sp>
      <p:sp>
        <p:nvSpPr>
          <p:cNvPr id="4200" name="Rectangle 104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3143250" y="0"/>
            <a:ext cx="1420813" cy="2697163"/>
          </a:xfrm>
          <a:prstGeom prst="rect">
            <a:avLst/>
          </a:prstGeom>
          <a:ln>
            <a:headEnd/>
            <a:tailEnd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x-none" sz="2800" b="1" dirty="0" err="1">
                <a:solidFill>
                  <a:srgbClr val="00B0F0"/>
                </a:solidFill>
              </a:rPr>
              <a:t>Радос</a:t>
            </a:r>
            <a:r>
              <a:rPr lang="x-none" sz="2800" b="1" dirty="0">
                <a:solidFill>
                  <a:srgbClr val="00B0F0"/>
                </a:solidFill>
              </a:rPr>
              <a:t>-</a:t>
            </a:r>
          </a:p>
          <a:p>
            <a:pPr algn="ctr">
              <a:defRPr/>
            </a:pPr>
            <a:r>
              <a:rPr lang="x-none" sz="2800" b="1" dirty="0">
                <a:solidFill>
                  <a:srgbClr val="00B0F0"/>
                </a:solidFill>
              </a:rPr>
              <a:t>лав </a:t>
            </a:r>
            <a:endParaRPr lang="en-GB" b="1" dirty="0">
              <a:solidFill>
                <a:srgbClr val="00B0F0"/>
              </a:solidFill>
            </a:endParaRPr>
          </a:p>
        </p:txBody>
      </p:sp>
      <p:sp>
        <p:nvSpPr>
          <p:cNvPr id="4201" name="Rectangle 105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1571625" y="2786063"/>
            <a:ext cx="1538288" cy="2293937"/>
          </a:xfrm>
          <a:prstGeom prst="rect">
            <a:avLst/>
          </a:prstGeom>
          <a:ln>
            <a:headEnd/>
            <a:tailEnd/>
          </a:ln>
          <a:ex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sz="2400" b="1" dirty="0">
                <a:solidFill>
                  <a:schemeClr val="tx1"/>
                </a:solidFill>
              </a:rPr>
              <a:t>Вук</a:t>
            </a:r>
          </a:p>
          <a:p>
            <a:pPr algn="ctr">
              <a:defRPr/>
            </a:pPr>
            <a:r>
              <a:rPr lang="sr-Cyrl-RS" sz="2400" b="1" dirty="0">
                <a:solidFill>
                  <a:schemeClr val="tx1"/>
                </a:solidFill>
              </a:rPr>
              <a:t> Бранковић</a:t>
            </a:r>
            <a:endParaRPr lang="x-none" b="1" dirty="0">
              <a:solidFill>
                <a:schemeClr val="tx1"/>
              </a:solidFill>
            </a:endParaRPr>
          </a:p>
        </p:txBody>
      </p:sp>
      <p:sp>
        <p:nvSpPr>
          <p:cNvPr id="4202" name="Rectangle 106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1571604" y="5022850"/>
            <a:ext cx="1566862" cy="1835150"/>
          </a:xfrm>
          <a:prstGeom prst="rect">
            <a:avLst/>
          </a:prstGeom>
          <a:ln>
            <a:headEnd/>
            <a:tailEnd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sz="2800" b="1" dirty="0">
                <a:solidFill>
                  <a:srgbClr val="FFFF00"/>
                </a:solidFill>
              </a:rPr>
              <a:t>Вукан</a:t>
            </a:r>
            <a:endParaRPr lang="x-none" sz="2400" b="1" dirty="0">
              <a:solidFill>
                <a:srgbClr val="FFFF00"/>
              </a:solidFill>
            </a:endParaRPr>
          </a:p>
        </p:txBody>
      </p:sp>
      <p:sp>
        <p:nvSpPr>
          <p:cNvPr id="4203" name="Rectangle 107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-2740025" y="3851275"/>
            <a:ext cx="1476375" cy="1341438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REGARDÉ</a:t>
            </a:r>
          </a:p>
        </p:txBody>
      </p:sp>
      <p:sp>
        <p:nvSpPr>
          <p:cNvPr id="4204" name="Rectangle 108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11503025" y="-549275"/>
            <a:ext cx="1476375" cy="1341438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CHANTÉ</a:t>
            </a:r>
          </a:p>
        </p:txBody>
      </p:sp>
      <p:sp>
        <p:nvSpPr>
          <p:cNvPr id="4205" name="Rectangle 109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4572000" y="0"/>
            <a:ext cx="1533525" cy="27733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sz="2400" b="1" dirty="0">
                <a:solidFill>
                  <a:srgbClr val="00B0F0"/>
                </a:solidFill>
              </a:rPr>
              <a:t>Милош</a:t>
            </a:r>
          </a:p>
          <a:p>
            <a:pPr algn="ctr">
              <a:defRPr/>
            </a:pPr>
            <a:r>
              <a:rPr lang="sr-Cyrl-RS" sz="2400" b="1" dirty="0">
                <a:solidFill>
                  <a:srgbClr val="00B0F0"/>
                </a:solidFill>
              </a:rPr>
              <a:t>Обилић</a:t>
            </a:r>
            <a:endParaRPr lang="en-GB" sz="2400" b="1" dirty="0">
              <a:solidFill>
                <a:srgbClr val="00B0F0"/>
              </a:solidFill>
            </a:endParaRPr>
          </a:p>
        </p:txBody>
      </p:sp>
      <p:sp>
        <p:nvSpPr>
          <p:cNvPr id="4206" name="Rectangle 110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4572000" y="2786058"/>
            <a:ext cx="1531938" cy="2322512"/>
          </a:xfrm>
          <a:prstGeom prst="rect">
            <a:avLst/>
          </a:prstGeom>
          <a:ln>
            <a:headEnd/>
            <a:tailEnd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x-none" sz="2800" b="1" dirty="0">
                <a:solidFill>
                  <a:srgbClr val="FFFF00"/>
                </a:solidFill>
              </a:rPr>
              <a:t>Урош </a:t>
            </a:r>
            <a:r>
              <a:rPr lang="sr-Latn-BA" sz="2800" b="1" dirty="0">
                <a:solidFill>
                  <a:srgbClr val="FFFF00"/>
                </a:solidFill>
              </a:rPr>
              <a:t>I</a:t>
            </a:r>
            <a:endParaRPr lang="en-GB" sz="2800" b="1" dirty="0">
              <a:solidFill>
                <a:srgbClr val="FFFF00"/>
              </a:solidFill>
            </a:endParaRPr>
          </a:p>
        </p:txBody>
      </p:sp>
      <p:sp>
        <p:nvSpPr>
          <p:cNvPr id="4207" name="Rectangle 111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3143250" y="4991100"/>
            <a:ext cx="1531938" cy="1866900"/>
          </a:xfrm>
          <a:prstGeom prst="rect">
            <a:avLst/>
          </a:prstGeom>
          <a:ln>
            <a:headEnd/>
            <a:tailEnd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sz="2800" b="1" dirty="0">
                <a:solidFill>
                  <a:srgbClr val="00B0F0"/>
                </a:solidFill>
              </a:rPr>
              <a:t>Вук </a:t>
            </a:r>
          </a:p>
          <a:p>
            <a:pPr algn="ctr">
              <a:defRPr/>
            </a:pPr>
            <a:r>
              <a:rPr lang="sr-Cyrl-RS" sz="2800" b="1" dirty="0">
                <a:solidFill>
                  <a:srgbClr val="00B0F0"/>
                </a:solidFill>
              </a:rPr>
              <a:t>Караџић</a:t>
            </a:r>
            <a:r>
              <a:rPr lang="x-none" sz="2800" b="1">
                <a:solidFill>
                  <a:srgbClr val="00B0F0"/>
                </a:solidFill>
              </a:rPr>
              <a:t> </a:t>
            </a:r>
            <a:endParaRPr lang="x-none" sz="2000" b="1" dirty="0">
              <a:solidFill>
                <a:srgbClr val="00B0F0"/>
              </a:solidFill>
            </a:endParaRPr>
          </a:p>
        </p:txBody>
      </p:sp>
      <p:sp>
        <p:nvSpPr>
          <p:cNvPr id="4208" name="Rectangle 112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-3128963" y="1376363"/>
            <a:ext cx="1476375" cy="1341437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ÊTRE </a:t>
            </a:r>
          </a:p>
        </p:txBody>
      </p:sp>
      <p:sp>
        <p:nvSpPr>
          <p:cNvPr id="4209" name="Rectangle 113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-2628900" y="-595313"/>
            <a:ext cx="1476375" cy="1341438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VOULOIR</a:t>
            </a:r>
          </a:p>
        </p:txBody>
      </p:sp>
      <p:sp>
        <p:nvSpPr>
          <p:cNvPr id="4210" name="Rectangle 114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6143625" y="0"/>
            <a:ext cx="1533525" cy="2773363"/>
          </a:xfrm>
          <a:prstGeom prst="rect">
            <a:avLst/>
          </a:prstGeom>
          <a:ln>
            <a:headEnd/>
            <a:tailEnd/>
          </a:ln>
          <a:ex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sz="2800" b="1" dirty="0">
                <a:solidFill>
                  <a:srgbClr val="00B0F0"/>
                </a:solidFill>
              </a:rPr>
              <a:t>Милош</a:t>
            </a:r>
          </a:p>
          <a:p>
            <a:pPr algn="ctr">
              <a:defRPr/>
            </a:pPr>
            <a:r>
              <a:rPr lang="sr-Cyrl-RS" sz="2800" b="1" dirty="0">
                <a:solidFill>
                  <a:srgbClr val="00B0F0"/>
                </a:solidFill>
              </a:rPr>
              <a:t>Обре</a:t>
            </a:r>
          </a:p>
          <a:p>
            <a:pPr algn="ctr">
              <a:defRPr/>
            </a:pPr>
            <a:r>
              <a:rPr lang="sr-Cyrl-RS" sz="2800" b="1" dirty="0">
                <a:solidFill>
                  <a:srgbClr val="00B0F0"/>
                </a:solidFill>
              </a:rPr>
              <a:t>новић</a:t>
            </a:r>
            <a:endParaRPr lang="x-none" sz="2800" b="1" dirty="0">
              <a:solidFill>
                <a:srgbClr val="00B0F0"/>
              </a:solidFill>
            </a:endParaRPr>
          </a:p>
        </p:txBody>
      </p:sp>
      <p:sp>
        <p:nvSpPr>
          <p:cNvPr id="4211" name="Rectangle 115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6143625" y="2786063"/>
            <a:ext cx="1517650" cy="2336800"/>
          </a:xfrm>
          <a:prstGeom prst="rect">
            <a:avLst/>
          </a:prstGeom>
          <a:ln>
            <a:headEnd/>
            <a:tailEnd/>
          </a:ln>
          <a:ex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sz="2400" b="1" dirty="0">
                <a:solidFill>
                  <a:srgbClr val="00B0F0"/>
                </a:solidFill>
              </a:rPr>
              <a:t>Конс</a:t>
            </a:r>
          </a:p>
          <a:p>
            <a:pPr algn="ctr">
              <a:defRPr/>
            </a:pPr>
            <a:r>
              <a:rPr lang="sr-Cyrl-RS" sz="2400" b="1" dirty="0">
                <a:solidFill>
                  <a:srgbClr val="00B0F0"/>
                </a:solidFill>
              </a:rPr>
              <a:t>Тантин </a:t>
            </a:r>
          </a:p>
          <a:p>
            <a:pPr algn="ctr">
              <a:defRPr/>
            </a:pPr>
            <a:endParaRPr lang="x-none" sz="2400" b="1" dirty="0">
              <a:solidFill>
                <a:srgbClr val="00B0F0"/>
              </a:solidFill>
            </a:endParaRPr>
          </a:p>
        </p:txBody>
      </p:sp>
      <p:sp>
        <p:nvSpPr>
          <p:cNvPr id="4212" name="Rectangle 116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4572000" y="5035550"/>
            <a:ext cx="1547813" cy="1822450"/>
          </a:xfrm>
          <a:prstGeom prst="rect">
            <a:avLst/>
          </a:prstGeom>
          <a:ln>
            <a:headEnd/>
            <a:tailEnd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sz="2400" b="1" dirty="0">
                <a:solidFill>
                  <a:srgbClr val="00B0F0"/>
                </a:solidFill>
              </a:rPr>
              <a:t>Марко </a:t>
            </a:r>
          </a:p>
          <a:p>
            <a:pPr algn="ctr">
              <a:defRPr/>
            </a:pPr>
            <a:r>
              <a:rPr lang="sr-Cyrl-RS" sz="2400" b="1" dirty="0">
                <a:solidFill>
                  <a:srgbClr val="00B0F0"/>
                </a:solidFill>
              </a:rPr>
              <a:t>Краљевић</a:t>
            </a:r>
            <a:endParaRPr lang="x-none" sz="2400" b="1">
              <a:solidFill>
                <a:srgbClr val="00B0F0"/>
              </a:solidFill>
            </a:endParaRPr>
          </a:p>
        </p:txBody>
      </p:sp>
      <p:sp>
        <p:nvSpPr>
          <p:cNvPr id="4213" name="Rectangle 117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-4181475" y="2940050"/>
            <a:ext cx="1476375" cy="1341438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TROUVÉ</a:t>
            </a:r>
          </a:p>
        </p:txBody>
      </p:sp>
      <p:sp>
        <p:nvSpPr>
          <p:cNvPr id="4214" name="Rectangle 118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9194800" y="3551238"/>
            <a:ext cx="1476375" cy="1341437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ÉTAIT</a:t>
            </a:r>
          </a:p>
        </p:txBody>
      </p:sp>
      <p:sp>
        <p:nvSpPr>
          <p:cNvPr id="4215" name="Rectangle 119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7681913" y="0"/>
            <a:ext cx="1528762" cy="2749550"/>
          </a:xfrm>
          <a:prstGeom prst="rect">
            <a:avLst/>
          </a:prstGeom>
          <a:ln>
            <a:headEnd/>
            <a:tailEnd/>
          </a:ln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sz="2800" b="1" dirty="0">
                <a:solidFill>
                  <a:srgbClr val="00B0F0"/>
                </a:solidFill>
              </a:rPr>
              <a:t>Растко</a:t>
            </a:r>
            <a:endParaRPr lang="x-none" sz="2800" b="1" dirty="0">
              <a:solidFill>
                <a:srgbClr val="00B0F0"/>
              </a:solidFill>
            </a:endParaRPr>
          </a:p>
          <a:p>
            <a:pPr algn="ctr">
              <a:defRPr/>
            </a:pPr>
            <a:r>
              <a:rPr lang="x-none" sz="2800" b="1">
                <a:solidFill>
                  <a:srgbClr val="00B0F0"/>
                </a:solidFill>
              </a:rPr>
              <a:t>Немањ</a:t>
            </a:r>
            <a:r>
              <a:rPr lang="sr-Cyrl-RS" sz="2800" b="1" dirty="0">
                <a:solidFill>
                  <a:srgbClr val="00B0F0"/>
                </a:solidFill>
              </a:rPr>
              <a:t>ић</a:t>
            </a:r>
            <a:endParaRPr lang="x-none" sz="2800" b="1" dirty="0">
              <a:solidFill>
                <a:srgbClr val="00B0F0"/>
              </a:solidFill>
            </a:endParaRPr>
          </a:p>
        </p:txBody>
      </p:sp>
      <p:sp>
        <p:nvSpPr>
          <p:cNvPr id="4216" name="Rectangle 120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7666038" y="2749550"/>
            <a:ext cx="1528762" cy="2270125"/>
          </a:xfrm>
          <a:prstGeom prst="rect">
            <a:avLst/>
          </a:prstGeom>
          <a:ln>
            <a:headEnd/>
            <a:tailEnd/>
          </a:ln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sz="2800" b="1" dirty="0">
                <a:solidFill>
                  <a:schemeClr val="bg1"/>
                </a:solidFill>
              </a:rPr>
              <a:t>Конста</a:t>
            </a:r>
          </a:p>
          <a:p>
            <a:pPr algn="ctr">
              <a:defRPr/>
            </a:pPr>
            <a:r>
              <a:rPr lang="sr-Cyrl-RS" sz="2800" b="1" dirty="0">
                <a:solidFill>
                  <a:schemeClr val="bg1"/>
                </a:solidFill>
              </a:rPr>
              <a:t>Нтин</a:t>
            </a:r>
          </a:p>
          <a:p>
            <a:pPr algn="ctr">
              <a:defRPr/>
            </a:pPr>
            <a:r>
              <a:rPr lang="sr-Cyrl-RS" sz="2800" b="1" dirty="0">
                <a:solidFill>
                  <a:schemeClr val="bg1"/>
                </a:solidFill>
              </a:rPr>
              <a:t>Велики</a:t>
            </a:r>
            <a:endParaRPr lang="x-none" sz="2800" b="1" dirty="0">
              <a:solidFill>
                <a:schemeClr val="bg1"/>
              </a:solidFill>
            </a:endParaRPr>
          </a:p>
        </p:txBody>
      </p:sp>
      <p:sp>
        <p:nvSpPr>
          <p:cNvPr id="4217" name="Rectangle 121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6072188" y="5084763"/>
            <a:ext cx="1587500" cy="1773237"/>
          </a:xfrm>
          <a:prstGeom prst="rect">
            <a:avLst/>
          </a:prstGeom>
          <a:ln>
            <a:headEnd/>
            <a:tailEnd/>
          </a:ln>
          <a:extLst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sz="2400" b="1" dirty="0">
                <a:solidFill>
                  <a:srgbClr val="FF0000"/>
                </a:solidFill>
              </a:rPr>
              <a:t>Урош</a:t>
            </a:r>
          </a:p>
          <a:p>
            <a:pPr algn="ctr">
              <a:defRPr/>
            </a:pPr>
            <a:r>
              <a:rPr lang="sr-Cyrl-RS" sz="2400" b="1" dirty="0">
                <a:solidFill>
                  <a:srgbClr val="FF0000"/>
                </a:solidFill>
              </a:rPr>
              <a:t>други</a:t>
            </a:r>
            <a:endParaRPr lang="x-none" sz="2400" b="1" dirty="0">
              <a:solidFill>
                <a:srgbClr val="FF0000"/>
              </a:solidFill>
            </a:endParaRPr>
          </a:p>
        </p:txBody>
      </p:sp>
      <p:sp>
        <p:nvSpPr>
          <p:cNvPr id="4218" name="Rectangle 122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11214100" y="5834063"/>
            <a:ext cx="1476375" cy="1341437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ALLÉ</a:t>
            </a:r>
          </a:p>
        </p:txBody>
      </p:sp>
      <p:sp>
        <p:nvSpPr>
          <p:cNvPr id="14405" name="TextBox 1"/>
          <p:cNvSpPr txBox="1">
            <a:spLocks noChangeArrowheads="1"/>
          </p:cNvSpPr>
          <p:nvPr/>
        </p:nvSpPr>
        <p:spPr bwMode="auto">
          <a:xfrm>
            <a:off x="8223250" y="6478588"/>
            <a:ext cx="962025" cy="369887"/>
          </a:xfrm>
          <a:prstGeom prst="rect">
            <a:avLst/>
          </a:prstGeom>
          <a:solidFill>
            <a:srgbClr val="7030A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hlinkClick r:id="rId4" action="ppaction://hlinksldjump"/>
              </a:rPr>
              <a:t>НАЗАД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6" dur="2000"/>
                                        <p:tgtEl>
                                          <p:spTgt spid="41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1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2" dur="2000"/>
                                        <p:tgtEl>
                                          <p:spTgt spid="4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2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8" dur="2000"/>
                                        <p:tgtEl>
                                          <p:spTgt spid="42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2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24" dur="2000"/>
                                        <p:tgtEl>
                                          <p:spTgt spid="42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2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30" dur="2000"/>
                                        <p:tgtEl>
                                          <p:spTgt spid="42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1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36" dur="2000"/>
                                        <p:tgtEl>
                                          <p:spTgt spid="4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1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42" dur="2000"/>
                                        <p:tgtEl>
                                          <p:spTgt spid="41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1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48" dur="2000"/>
                                        <p:tgtEl>
                                          <p:spTgt spid="4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2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 nodeType="clickPar">
                      <p:stCondLst>
                        <p:cond delay="0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54" dur="2000"/>
                                        <p:tgtEl>
                                          <p:spTgt spid="42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42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60" dur="2000"/>
                                        <p:tgtEl>
                                          <p:spTgt spid="42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42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66" dur="2000"/>
                                        <p:tgtEl>
                                          <p:spTgt spid="42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8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42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 nodeType="clickPar">
                      <p:stCondLst>
                        <p:cond delay="0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72" dur="2000"/>
                                        <p:tgtEl>
                                          <p:spTgt spid="42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1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2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 nodeType="clickPar">
                      <p:stCondLst>
                        <p:cond delay="0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78" dur="2000"/>
                                        <p:tgtEl>
                                          <p:spTgt spid="42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2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42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 nodeType="clickPar">
                      <p:stCondLst>
                        <p:cond delay="0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84" dur="2000"/>
                                        <p:tgtEl>
                                          <p:spTgt spid="42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41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0" dur="500"/>
                                        <p:tgtEl>
                                          <p:spTgt spid="4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0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41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 nodeType="clickPar">
                      <p:stCondLst>
                        <p:cond delay="0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6" dur="500"/>
                                        <p:tgtEl>
                                          <p:spTgt spid="41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2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41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 nodeType="clickPar">
                      <p:stCondLst>
                        <p:cond delay="0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02" dur="500"/>
                                        <p:tgtEl>
                                          <p:spTgt spid="4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5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41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 nodeType="clickPar">
                      <p:stCondLst>
                        <p:cond delay="0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08" dur="500"/>
                                        <p:tgtEl>
                                          <p:spTgt spid="4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6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41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 nodeType="clickPar">
                      <p:stCondLst>
                        <p:cond delay="0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4" dur="500"/>
                                        <p:tgtEl>
                                          <p:spTgt spid="41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8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42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 nodeType="clickPar">
                      <p:stCondLst>
                        <p:cond delay="0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0" dur="500"/>
                                        <p:tgtEl>
                                          <p:spTgt spid="42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1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42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 nodeType="clickPar">
                      <p:stCondLst>
                        <p:cond delay="0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6" dur="500"/>
                                        <p:tgtEl>
                                          <p:spTgt spid="42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3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2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 nodeType="clickPar">
                      <p:stCondLst>
                        <p:cond delay="0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32" dur="500"/>
                                        <p:tgtEl>
                                          <p:spTgt spid="42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4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42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 nodeType="clickPar">
                      <p:stCondLst>
                        <p:cond delay="0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38" dur="500"/>
                                        <p:tgtEl>
                                          <p:spTgt spid="42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5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42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 nodeType="clickPar">
                      <p:stCondLst>
                        <p:cond delay="0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4" dur="500"/>
                                        <p:tgtEl>
                                          <p:spTgt spid="42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7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42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 nodeType="clickPar">
                      <p:stCondLst>
                        <p:cond delay="0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50" dur="500"/>
                                        <p:tgtEl>
                                          <p:spTgt spid="42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0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42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 nodeType="clickPar">
                      <p:stCondLst>
                        <p:cond delay="0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56" dur="500"/>
                                        <p:tgtEl>
                                          <p:spTgt spid="42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3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42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 nodeType="clickPar">
                      <p:stCondLst>
                        <p:cond delay="0"/>
                      </p:stCondLst>
                      <p:childTnLst>
                        <p:par>
                          <p:cTn id="1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1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2" dur="500"/>
                                        <p:tgtEl>
                                          <p:spTgt spid="42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4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42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 nodeType="clickPar">
                      <p:stCondLst>
                        <p:cond delay="0"/>
                      </p:stCondLst>
                      <p:childTnLst>
                        <p:par>
                          <p:cTn id="1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7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8" dur="500"/>
                                        <p:tgtEl>
                                          <p:spTgt spid="42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6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42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 nodeType="clickPar">
                      <p:stCondLst>
                        <p:cond delay="0"/>
                      </p:stCondLst>
                      <p:childTnLst>
                        <p:par>
                          <p:cTn id="1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3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4" dur="500"/>
                                        <p:tgtEl>
                                          <p:spTgt spid="42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8"/>
                  </p:tgtEl>
                </p:cond>
              </p:nextCondLst>
            </p:seq>
          </p:childTnLst>
        </p:cTn>
      </p:par>
    </p:tnLst>
    <p:bldLst>
      <p:bldP spid="4190" grpId="0" animBg="1"/>
      <p:bldP spid="4191" grpId="0" animBg="1"/>
      <p:bldP spid="4194" grpId="0" animBg="1"/>
      <p:bldP spid="4195" grpId="0" animBg="1"/>
      <p:bldP spid="4196" grpId="0" animBg="1"/>
      <p:bldP spid="4197" grpId="0" animBg="1"/>
      <p:bldP spid="4198" grpId="0" animBg="1"/>
      <p:bldP spid="4199" grpId="0" animBg="1"/>
      <p:bldP spid="4200" grpId="0" animBg="1"/>
      <p:bldP spid="4201" grpId="0" animBg="1"/>
      <p:bldP spid="4203" grpId="0" animBg="1"/>
      <p:bldP spid="4204" grpId="0" animBg="1"/>
      <p:bldP spid="4205" grpId="0" animBg="1"/>
      <p:bldP spid="4207" grpId="0" animBg="1"/>
      <p:bldP spid="4208" grpId="0" animBg="1"/>
      <p:bldP spid="4209" grpId="0" animBg="1"/>
      <p:bldP spid="4210" grpId="0" animBg="1"/>
      <p:bldP spid="4211" grpId="0" animBg="1"/>
      <p:bldP spid="4212" grpId="0" animBg="1"/>
      <p:bldP spid="4213" grpId="0" animBg="1"/>
      <p:bldP spid="4214" grpId="0" animBg="1"/>
      <p:bldP spid="4215" grpId="0" animBg="1"/>
      <p:bldP spid="4217" grpId="0" animBg="1"/>
      <p:bldP spid="42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-9202738" y="5167313"/>
            <a:ext cx="9172575" cy="6821487"/>
            <a:chOff x="0" y="0"/>
            <a:chExt cx="5760" cy="4320"/>
          </a:xfrm>
        </p:grpSpPr>
        <p:sp>
          <p:nvSpPr>
            <p:cNvPr id="41053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54" name="Rectangle 4"/>
            <p:cNvSpPr>
              <a:spLocks noChangeArrowheads="1"/>
            </p:cNvSpPr>
            <p:nvPr/>
          </p:nvSpPr>
          <p:spPr bwMode="auto">
            <a:xfrm>
              <a:off x="0" y="868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55" name="Rectangle 5"/>
            <p:cNvSpPr>
              <a:spLocks noChangeArrowheads="1"/>
            </p:cNvSpPr>
            <p:nvPr/>
          </p:nvSpPr>
          <p:spPr bwMode="auto">
            <a:xfrm>
              <a:off x="0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56" name="Rectangle 6"/>
            <p:cNvSpPr>
              <a:spLocks noChangeArrowheads="1"/>
            </p:cNvSpPr>
            <p:nvPr/>
          </p:nvSpPr>
          <p:spPr bwMode="auto">
            <a:xfrm>
              <a:off x="0" y="260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57" name="Rectangle 7"/>
            <p:cNvSpPr>
              <a:spLocks noChangeArrowheads="1"/>
            </p:cNvSpPr>
            <p:nvPr/>
          </p:nvSpPr>
          <p:spPr bwMode="auto">
            <a:xfrm>
              <a:off x="0" y="3475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58" name="Rectangle 8"/>
            <p:cNvSpPr>
              <a:spLocks noChangeArrowheads="1"/>
            </p:cNvSpPr>
            <p:nvPr/>
          </p:nvSpPr>
          <p:spPr bwMode="auto">
            <a:xfrm>
              <a:off x="966" y="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59" name="Rectangle 9"/>
            <p:cNvSpPr>
              <a:spLocks noChangeArrowheads="1"/>
            </p:cNvSpPr>
            <p:nvPr/>
          </p:nvSpPr>
          <p:spPr bwMode="auto">
            <a:xfrm>
              <a:off x="966" y="868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60" name="Rectangle 10"/>
            <p:cNvSpPr>
              <a:spLocks noChangeArrowheads="1"/>
            </p:cNvSpPr>
            <p:nvPr/>
          </p:nvSpPr>
          <p:spPr bwMode="auto">
            <a:xfrm>
              <a:off x="966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61" name="Rectangle 11"/>
            <p:cNvSpPr>
              <a:spLocks noChangeArrowheads="1"/>
            </p:cNvSpPr>
            <p:nvPr/>
          </p:nvSpPr>
          <p:spPr bwMode="auto">
            <a:xfrm>
              <a:off x="966" y="260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62" name="Rectangle 12"/>
            <p:cNvSpPr>
              <a:spLocks noChangeArrowheads="1"/>
            </p:cNvSpPr>
            <p:nvPr/>
          </p:nvSpPr>
          <p:spPr bwMode="auto">
            <a:xfrm>
              <a:off x="966" y="3475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63" name="Rectangle 13"/>
            <p:cNvSpPr>
              <a:spLocks noChangeArrowheads="1"/>
            </p:cNvSpPr>
            <p:nvPr/>
          </p:nvSpPr>
          <p:spPr bwMode="auto">
            <a:xfrm>
              <a:off x="1932" y="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64" name="Rectangle 14"/>
            <p:cNvSpPr>
              <a:spLocks noChangeArrowheads="1"/>
            </p:cNvSpPr>
            <p:nvPr/>
          </p:nvSpPr>
          <p:spPr bwMode="auto">
            <a:xfrm>
              <a:off x="1932" y="868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65" name="Rectangle 15"/>
            <p:cNvSpPr>
              <a:spLocks noChangeArrowheads="1"/>
            </p:cNvSpPr>
            <p:nvPr/>
          </p:nvSpPr>
          <p:spPr bwMode="auto">
            <a:xfrm>
              <a:off x="1932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66" name="Rectangle 16"/>
            <p:cNvSpPr>
              <a:spLocks noChangeArrowheads="1"/>
            </p:cNvSpPr>
            <p:nvPr/>
          </p:nvSpPr>
          <p:spPr bwMode="auto">
            <a:xfrm>
              <a:off x="1932" y="260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67" name="Rectangle 17"/>
            <p:cNvSpPr>
              <a:spLocks noChangeArrowheads="1"/>
            </p:cNvSpPr>
            <p:nvPr/>
          </p:nvSpPr>
          <p:spPr bwMode="auto">
            <a:xfrm>
              <a:off x="1932" y="3475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68" name="Rectangle 18"/>
            <p:cNvSpPr>
              <a:spLocks noChangeArrowheads="1"/>
            </p:cNvSpPr>
            <p:nvPr/>
          </p:nvSpPr>
          <p:spPr bwMode="auto">
            <a:xfrm>
              <a:off x="2898" y="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69" name="Rectangle 19"/>
            <p:cNvSpPr>
              <a:spLocks noChangeArrowheads="1"/>
            </p:cNvSpPr>
            <p:nvPr/>
          </p:nvSpPr>
          <p:spPr bwMode="auto">
            <a:xfrm>
              <a:off x="2898" y="868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70" name="Rectangle 20"/>
            <p:cNvSpPr>
              <a:spLocks noChangeArrowheads="1"/>
            </p:cNvSpPr>
            <p:nvPr/>
          </p:nvSpPr>
          <p:spPr bwMode="auto">
            <a:xfrm>
              <a:off x="2898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71" name="Rectangle 21"/>
            <p:cNvSpPr>
              <a:spLocks noChangeArrowheads="1"/>
            </p:cNvSpPr>
            <p:nvPr/>
          </p:nvSpPr>
          <p:spPr bwMode="auto">
            <a:xfrm>
              <a:off x="2898" y="260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72" name="Rectangle 22"/>
            <p:cNvSpPr>
              <a:spLocks noChangeArrowheads="1"/>
            </p:cNvSpPr>
            <p:nvPr/>
          </p:nvSpPr>
          <p:spPr bwMode="auto">
            <a:xfrm>
              <a:off x="2898" y="3475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73" name="Rectangle 23"/>
            <p:cNvSpPr>
              <a:spLocks noChangeArrowheads="1"/>
            </p:cNvSpPr>
            <p:nvPr/>
          </p:nvSpPr>
          <p:spPr bwMode="auto">
            <a:xfrm>
              <a:off x="3864" y="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74" name="Rectangle 24"/>
            <p:cNvSpPr>
              <a:spLocks noChangeArrowheads="1"/>
            </p:cNvSpPr>
            <p:nvPr/>
          </p:nvSpPr>
          <p:spPr bwMode="auto">
            <a:xfrm>
              <a:off x="3864" y="868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75" name="Rectangle 25"/>
            <p:cNvSpPr>
              <a:spLocks noChangeArrowheads="1"/>
            </p:cNvSpPr>
            <p:nvPr/>
          </p:nvSpPr>
          <p:spPr bwMode="auto">
            <a:xfrm>
              <a:off x="3864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76" name="Rectangle 26"/>
            <p:cNvSpPr>
              <a:spLocks noChangeArrowheads="1"/>
            </p:cNvSpPr>
            <p:nvPr/>
          </p:nvSpPr>
          <p:spPr bwMode="auto">
            <a:xfrm>
              <a:off x="3864" y="260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77" name="Rectangle 27"/>
            <p:cNvSpPr>
              <a:spLocks noChangeArrowheads="1"/>
            </p:cNvSpPr>
            <p:nvPr/>
          </p:nvSpPr>
          <p:spPr bwMode="auto">
            <a:xfrm>
              <a:off x="3864" y="3475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78" name="Rectangle 28"/>
            <p:cNvSpPr>
              <a:spLocks noChangeArrowheads="1"/>
            </p:cNvSpPr>
            <p:nvPr/>
          </p:nvSpPr>
          <p:spPr bwMode="auto">
            <a:xfrm>
              <a:off x="4830" y="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79" name="Rectangle 29"/>
            <p:cNvSpPr>
              <a:spLocks noChangeArrowheads="1"/>
            </p:cNvSpPr>
            <p:nvPr/>
          </p:nvSpPr>
          <p:spPr bwMode="auto">
            <a:xfrm>
              <a:off x="4830" y="868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80" name="Rectangle 30"/>
            <p:cNvSpPr>
              <a:spLocks noChangeArrowheads="1"/>
            </p:cNvSpPr>
            <p:nvPr/>
          </p:nvSpPr>
          <p:spPr bwMode="auto">
            <a:xfrm>
              <a:off x="4830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81" name="Rectangle 31"/>
            <p:cNvSpPr>
              <a:spLocks noChangeArrowheads="1"/>
            </p:cNvSpPr>
            <p:nvPr/>
          </p:nvSpPr>
          <p:spPr bwMode="auto">
            <a:xfrm>
              <a:off x="4830" y="260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82" name="Rectangle 32"/>
            <p:cNvSpPr>
              <a:spLocks noChangeArrowheads="1"/>
            </p:cNvSpPr>
            <p:nvPr/>
          </p:nvSpPr>
          <p:spPr bwMode="auto">
            <a:xfrm>
              <a:off x="4830" y="3475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33"/>
          <p:cNvGrpSpPr>
            <a:grpSpLocks/>
          </p:cNvGrpSpPr>
          <p:nvPr/>
        </p:nvGrpSpPr>
        <p:grpSpPr bwMode="auto">
          <a:xfrm>
            <a:off x="1692275" y="1484313"/>
            <a:ext cx="1152525" cy="1079500"/>
            <a:chOff x="1066" y="935"/>
            <a:chExt cx="726" cy="680"/>
          </a:xfrm>
        </p:grpSpPr>
        <p:sp>
          <p:nvSpPr>
            <p:cNvPr id="41051" name="Oval 34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41052" name="WordArt 35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7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sr-Cyrl-R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Н</a:t>
              </a:r>
              <a:endPara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endParaRPr>
            </a:p>
          </p:txBody>
        </p:sp>
      </p:grpSp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-5962650" y="730250"/>
            <a:ext cx="2833687" cy="1355725"/>
            <a:chOff x="-2803" y="460"/>
            <a:chExt cx="1785" cy="854"/>
          </a:xfrm>
        </p:grpSpPr>
        <p:sp>
          <p:nvSpPr>
            <p:cNvPr id="41049" name="Oval 37"/>
            <p:cNvSpPr>
              <a:spLocks noChangeArrowheads="1"/>
            </p:cNvSpPr>
            <p:nvPr/>
          </p:nvSpPr>
          <p:spPr bwMode="auto">
            <a:xfrm>
              <a:off x="-2803" y="634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41050" name="WordArt 38"/>
            <p:cNvSpPr>
              <a:spLocks noChangeArrowheads="1" noChangeShapeType="1" noTextEdit="1"/>
            </p:cNvSpPr>
            <p:nvPr/>
          </p:nvSpPr>
          <p:spPr bwMode="auto">
            <a:xfrm>
              <a:off x="-1472" y="46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7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sr-Cyrl-R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Н</a:t>
              </a:r>
              <a:endPara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endParaRPr>
            </a:p>
          </p:txBody>
        </p:sp>
      </p:grpSp>
      <p:grpSp>
        <p:nvGrpSpPr>
          <p:cNvPr id="5" name="Group 39"/>
          <p:cNvGrpSpPr>
            <a:grpSpLocks/>
          </p:cNvGrpSpPr>
          <p:nvPr/>
        </p:nvGrpSpPr>
        <p:grpSpPr bwMode="auto">
          <a:xfrm>
            <a:off x="1619250" y="2924175"/>
            <a:ext cx="1152525" cy="1079500"/>
            <a:chOff x="1066" y="935"/>
            <a:chExt cx="726" cy="680"/>
          </a:xfrm>
        </p:grpSpPr>
        <p:sp>
          <p:nvSpPr>
            <p:cNvPr id="41047" name="Oval 40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41048" name="WordArt 41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7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sr-Cyrl-R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Н</a:t>
              </a:r>
              <a:endPara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endParaRPr>
            </a:p>
          </p:txBody>
        </p:sp>
      </p:grpSp>
      <p:grpSp>
        <p:nvGrpSpPr>
          <p:cNvPr id="6" name="Group 45"/>
          <p:cNvGrpSpPr>
            <a:grpSpLocks/>
          </p:cNvGrpSpPr>
          <p:nvPr/>
        </p:nvGrpSpPr>
        <p:grpSpPr bwMode="auto">
          <a:xfrm>
            <a:off x="-2106613" y="1978025"/>
            <a:ext cx="1152525" cy="2171700"/>
            <a:chOff x="-374" y="-478"/>
            <a:chExt cx="726" cy="1368"/>
          </a:xfrm>
        </p:grpSpPr>
        <p:sp>
          <p:nvSpPr>
            <p:cNvPr id="41045" name="Oval 46"/>
            <p:cNvSpPr>
              <a:spLocks noChangeArrowheads="1"/>
            </p:cNvSpPr>
            <p:nvPr/>
          </p:nvSpPr>
          <p:spPr bwMode="auto">
            <a:xfrm>
              <a:off x="-374" y="210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41046" name="WordArt 47"/>
            <p:cNvSpPr>
              <a:spLocks noChangeArrowheads="1" noChangeShapeType="1" noTextEdit="1"/>
            </p:cNvSpPr>
            <p:nvPr/>
          </p:nvSpPr>
          <p:spPr bwMode="auto">
            <a:xfrm>
              <a:off x="-238" y="-478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7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7" name="Group 48"/>
          <p:cNvGrpSpPr>
            <a:grpSpLocks/>
          </p:cNvGrpSpPr>
          <p:nvPr/>
        </p:nvGrpSpPr>
        <p:grpSpPr bwMode="auto">
          <a:xfrm>
            <a:off x="10907713" y="2311400"/>
            <a:ext cx="1152525" cy="1079500"/>
            <a:chOff x="1066" y="935"/>
            <a:chExt cx="726" cy="680"/>
          </a:xfrm>
        </p:grpSpPr>
        <p:sp>
          <p:nvSpPr>
            <p:cNvPr id="41043" name="Oval 49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41044" name="WordArt 50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7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8" name="Group 51"/>
          <p:cNvGrpSpPr>
            <a:grpSpLocks/>
          </p:cNvGrpSpPr>
          <p:nvPr/>
        </p:nvGrpSpPr>
        <p:grpSpPr bwMode="auto">
          <a:xfrm>
            <a:off x="-4217988" y="490538"/>
            <a:ext cx="1152525" cy="1079500"/>
            <a:chOff x="1066" y="935"/>
            <a:chExt cx="726" cy="680"/>
          </a:xfrm>
        </p:grpSpPr>
        <p:sp>
          <p:nvSpPr>
            <p:cNvPr id="41041" name="Oval 52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41042" name="WordArt 53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7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9" name="Group 54"/>
          <p:cNvGrpSpPr>
            <a:grpSpLocks/>
          </p:cNvGrpSpPr>
          <p:nvPr/>
        </p:nvGrpSpPr>
        <p:grpSpPr bwMode="auto">
          <a:xfrm>
            <a:off x="-4019550" y="2265363"/>
            <a:ext cx="1152525" cy="1079500"/>
            <a:chOff x="1066" y="935"/>
            <a:chExt cx="726" cy="680"/>
          </a:xfrm>
        </p:grpSpPr>
        <p:sp>
          <p:nvSpPr>
            <p:cNvPr id="41039" name="Oval 55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41040" name="WordArt 56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7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10" name="Group 57"/>
          <p:cNvGrpSpPr>
            <a:grpSpLocks/>
          </p:cNvGrpSpPr>
          <p:nvPr/>
        </p:nvGrpSpPr>
        <p:grpSpPr bwMode="auto">
          <a:xfrm>
            <a:off x="9418638" y="5716588"/>
            <a:ext cx="1152525" cy="1079500"/>
            <a:chOff x="2078" y="1015"/>
            <a:chExt cx="726" cy="680"/>
          </a:xfrm>
        </p:grpSpPr>
        <p:sp>
          <p:nvSpPr>
            <p:cNvPr id="41037" name="Oval 58"/>
            <p:cNvSpPr>
              <a:spLocks noChangeArrowheads="1"/>
            </p:cNvSpPr>
            <p:nvPr/>
          </p:nvSpPr>
          <p:spPr bwMode="auto">
            <a:xfrm>
              <a:off x="2078" y="101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41038" name="WordArt 59"/>
            <p:cNvSpPr>
              <a:spLocks noChangeArrowheads="1" noChangeShapeType="1" noTextEdit="1"/>
            </p:cNvSpPr>
            <p:nvPr/>
          </p:nvSpPr>
          <p:spPr bwMode="auto">
            <a:xfrm>
              <a:off x="2214" y="1089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7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11" name="Group 60"/>
          <p:cNvGrpSpPr>
            <a:grpSpLocks/>
          </p:cNvGrpSpPr>
          <p:nvPr/>
        </p:nvGrpSpPr>
        <p:grpSpPr bwMode="auto">
          <a:xfrm>
            <a:off x="7812088" y="2852738"/>
            <a:ext cx="1152525" cy="1079500"/>
            <a:chOff x="1066" y="935"/>
            <a:chExt cx="726" cy="680"/>
          </a:xfrm>
        </p:grpSpPr>
        <p:sp>
          <p:nvSpPr>
            <p:cNvPr id="41035" name="Oval 61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41036" name="WordArt 62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7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sr-Cyrl-R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Н</a:t>
              </a:r>
              <a:endPara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endParaRPr>
            </a:p>
          </p:txBody>
        </p:sp>
      </p:grpSp>
      <p:grpSp>
        <p:nvGrpSpPr>
          <p:cNvPr id="12" name="Group 63"/>
          <p:cNvGrpSpPr>
            <a:grpSpLocks/>
          </p:cNvGrpSpPr>
          <p:nvPr/>
        </p:nvGrpSpPr>
        <p:grpSpPr bwMode="auto">
          <a:xfrm>
            <a:off x="3279775" y="5414963"/>
            <a:ext cx="1152525" cy="1079500"/>
            <a:chOff x="430" y="1694"/>
            <a:chExt cx="726" cy="680"/>
          </a:xfrm>
        </p:grpSpPr>
        <p:sp>
          <p:nvSpPr>
            <p:cNvPr id="41033" name="Oval 64"/>
            <p:cNvSpPr>
              <a:spLocks noChangeArrowheads="1"/>
            </p:cNvSpPr>
            <p:nvPr/>
          </p:nvSpPr>
          <p:spPr bwMode="auto">
            <a:xfrm>
              <a:off x="430" y="1694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41034" name="WordArt 65"/>
            <p:cNvSpPr>
              <a:spLocks noChangeArrowheads="1" noChangeShapeType="1" noTextEdit="1"/>
            </p:cNvSpPr>
            <p:nvPr/>
          </p:nvSpPr>
          <p:spPr bwMode="auto">
            <a:xfrm>
              <a:off x="566" y="1798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7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sr-Cyrl-R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Н</a:t>
              </a:r>
              <a:endPara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endParaRPr>
            </a:p>
          </p:txBody>
        </p:sp>
      </p:grpSp>
      <p:grpSp>
        <p:nvGrpSpPr>
          <p:cNvPr id="13" name="Group 66"/>
          <p:cNvGrpSpPr>
            <a:grpSpLocks/>
          </p:cNvGrpSpPr>
          <p:nvPr/>
        </p:nvGrpSpPr>
        <p:grpSpPr bwMode="auto">
          <a:xfrm>
            <a:off x="4716463" y="1484313"/>
            <a:ext cx="1152525" cy="1079500"/>
            <a:chOff x="1066" y="935"/>
            <a:chExt cx="726" cy="680"/>
          </a:xfrm>
        </p:grpSpPr>
        <p:sp>
          <p:nvSpPr>
            <p:cNvPr id="41031" name="Oval 67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41032" name="WordArt 68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7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sr-Cyrl-R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Н</a:t>
              </a:r>
              <a:endPara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endParaRPr>
            </a:p>
          </p:txBody>
        </p:sp>
      </p:grpSp>
      <p:grpSp>
        <p:nvGrpSpPr>
          <p:cNvPr id="14" name="Group 69"/>
          <p:cNvGrpSpPr>
            <a:grpSpLocks/>
          </p:cNvGrpSpPr>
          <p:nvPr/>
        </p:nvGrpSpPr>
        <p:grpSpPr bwMode="auto">
          <a:xfrm>
            <a:off x="6300788" y="1484313"/>
            <a:ext cx="1152525" cy="1079500"/>
            <a:chOff x="1066" y="935"/>
            <a:chExt cx="726" cy="680"/>
          </a:xfrm>
        </p:grpSpPr>
        <p:sp>
          <p:nvSpPr>
            <p:cNvPr id="41029" name="Oval 70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41030" name="WordArt 71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7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sr-Cyrl-R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Н</a:t>
              </a:r>
              <a:endPara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endParaRPr>
            </a:p>
          </p:txBody>
        </p:sp>
      </p:grpSp>
      <p:grpSp>
        <p:nvGrpSpPr>
          <p:cNvPr id="15" name="Group 72"/>
          <p:cNvGrpSpPr>
            <a:grpSpLocks/>
          </p:cNvGrpSpPr>
          <p:nvPr/>
        </p:nvGrpSpPr>
        <p:grpSpPr bwMode="auto">
          <a:xfrm>
            <a:off x="9474200" y="-595313"/>
            <a:ext cx="1873250" cy="1079501"/>
            <a:chOff x="2113" y="487"/>
            <a:chExt cx="1180" cy="680"/>
          </a:xfrm>
        </p:grpSpPr>
        <p:sp>
          <p:nvSpPr>
            <p:cNvPr id="41027" name="Oval 73"/>
            <p:cNvSpPr>
              <a:spLocks noChangeArrowheads="1"/>
            </p:cNvSpPr>
            <p:nvPr/>
          </p:nvSpPr>
          <p:spPr bwMode="auto">
            <a:xfrm>
              <a:off x="2113" y="487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41028" name="WordArt 74"/>
            <p:cNvSpPr>
              <a:spLocks noChangeArrowheads="1" noChangeShapeType="1" noTextEdit="1"/>
            </p:cNvSpPr>
            <p:nvPr/>
          </p:nvSpPr>
          <p:spPr bwMode="auto">
            <a:xfrm>
              <a:off x="2839" y="487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7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16" name="Group 75"/>
          <p:cNvGrpSpPr>
            <a:grpSpLocks/>
          </p:cNvGrpSpPr>
          <p:nvPr/>
        </p:nvGrpSpPr>
        <p:grpSpPr bwMode="auto">
          <a:xfrm>
            <a:off x="9932988" y="1822450"/>
            <a:ext cx="3286125" cy="1079500"/>
            <a:chOff x="4352" y="2010"/>
            <a:chExt cx="2070" cy="680"/>
          </a:xfrm>
        </p:grpSpPr>
        <p:sp>
          <p:nvSpPr>
            <p:cNvPr id="41025" name="Oval 76"/>
            <p:cNvSpPr>
              <a:spLocks noChangeArrowheads="1"/>
            </p:cNvSpPr>
            <p:nvPr/>
          </p:nvSpPr>
          <p:spPr bwMode="auto">
            <a:xfrm>
              <a:off x="5696" y="2010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41026" name="WordArt 77"/>
            <p:cNvSpPr>
              <a:spLocks noChangeArrowheads="1" noChangeShapeType="1" noTextEdit="1"/>
            </p:cNvSpPr>
            <p:nvPr/>
          </p:nvSpPr>
          <p:spPr bwMode="auto">
            <a:xfrm>
              <a:off x="4352" y="2108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7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sp>
        <p:nvSpPr>
          <p:cNvPr id="40976" name="Text Box 78"/>
          <p:cNvSpPr txBox="1">
            <a:spLocks noChangeArrowheads="1"/>
          </p:cNvSpPr>
          <p:nvPr/>
        </p:nvSpPr>
        <p:spPr bwMode="auto">
          <a:xfrm flipH="1">
            <a:off x="-2001838" y="201613"/>
            <a:ext cx="8493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40977" name="Text Box 79"/>
          <p:cNvSpPr txBox="1">
            <a:spLocks noChangeArrowheads="1"/>
          </p:cNvSpPr>
          <p:nvPr/>
        </p:nvSpPr>
        <p:spPr bwMode="auto">
          <a:xfrm>
            <a:off x="7888288" y="5183188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40978" name="Text Box 80"/>
          <p:cNvSpPr txBox="1">
            <a:spLocks noChangeArrowheads="1"/>
          </p:cNvSpPr>
          <p:nvPr/>
        </p:nvSpPr>
        <p:spPr bwMode="auto">
          <a:xfrm>
            <a:off x="250825" y="836613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40979" name="Text Box 81"/>
          <p:cNvSpPr txBox="1">
            <a:spLocks noChangeArrowheads="1"/>
          </p:cNvSpPr>
          <p:nvPr/>
        </p:nvSpPr>
        <p:spPr bwMode="auto">
          <a:xfrm>
            <a:off x="-3846513" y="-749300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40980" name="Text Box 82"/>
          <p:cNvSpPr txBox="1">
            <a:spLocks noChangeArrowheads="1"/>
          </p:cNvSpPr>
          <p:nvPr/>
        </p:nvSpPr>
        <p:spPr bwMode="auto">
          <a:xfrm>
            <a:off x="3276600" y="1341438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40981" name="Text Box 83"/>
          <p:cNvSpPr txBox="1">
            <a:spLocks noChangeArrowheads="1"/>
          </p:cNvSpPr>
          <p:nvPr/>
        </p:nvSpPr>
        <p:spPr bwMode="auto">
          <a:xfrm>
            <a:off x="7812088" y="1341438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40982" name="Text Box 84"/>
          <p:cNvSpPr txBox="1">
            <a:spLocks noChangeArrowheads="1"/>
          </p:cNvSpPr>
          <p:nvPr/>
        </p:nvSpPr>
        <p:spPr bwMode="auto">
          <a:xfrm>
            <a:off x="6678613" y="5167313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40983" name="Text Box 85"/>
          <p:cNvSpPr txBox="1">
            <a:spLocks noChangeArrowheads="1"/>
          </p:cNvSpPr>
          <p:nvPr/>
        </p:nvSpPr>
        <p:spPr bwMode="auto">
          <a:xfrm>
            <a:off x="5162550" y="5192713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40984" name="Text Box 86"/>
          <p:cNvSpPr txBox="1">
            <a:spLocks noChangeArrowheads="1"/>
          </p:cNvSpPr>
          <p:nvPr/>
        </p:nvSpPr>
        <p:spPr bwMode="auto">
          <a:xfrm>
            <a:off x="1692275" y="5133975"/>
            <a:ext cx="10795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40985" name="Text Box 87"/>
          <p:cNvSpPr txBox="1">
            <a:spLocks noChangeArrowheads="1"/>
          </p:cNvSpPr>
          <p:nvPr/>
        </p:nvSpPr>
        <p:spPr bwMode="auto">
          <a:xfrm>
            <a:off x="149225" y="5019675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40986" name="Text Box 88"/>
          <p:cNvSpPr txBox="1">
            <a:spLocks noChangeArrowheads="1"/>
          </p:cNvSpPr>
          <p:nvPr/>
        </p:nvSpPr>
        <p:spPr bwMode="auto">
          <a:xfrm>
            <a:off x="144463" y="3068638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40987" name="Text Box 89"/>
          <p:cNvSpPr txBox="1">
            <a:spLocks noChangeArrowheads="1"/>
          </p:cNvSpPr>
          <p:nvPr/>
        </p:nvSpPr>
        <p:spPr bwMode="auto">
          <a:xfrm>
            <a:off x="4757738" y="2954338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40988" name="Text Box 90"/>
          <p:cNvSpPr txBox="1">
            <a:spLocks noChangeArrowheads="1"/>
          </p:cNvSpPr>
          <p:nvPr/>
        </p:nvSpPr>
        <p:spPr bwMode="auto">
          <a:xfrm>
            <a:off x="6337300" y="3081338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40989" name="Text Box 91"/>
          <p:cNvSpPr txBox="1">
            <a:spLocks noChangeArrowheads="1"/>
          </p:cNvSpPr>
          <p:nvPr/>
        </p:nvSpPr>
        <p:spPr bwMode="auto">
          <a:xfrm>
            <a:off x="-1511300" y="2995613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40990" name="Text Box 92"/>
          <p:cNvSpPr txBox="1">
            <a:spLocks noChangeArrowheads="1"/>
          </p:cNvSpPr>
          <p:nvPr/>
        </p:nvSpPr>
        <p:spPr bwMode="auto">
          <a:xfrm>
            <a:off x="3276600" y="3154363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4190" name="Rectangle 94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-4581525" y="-288925"/>
            <a:ext cx="1531937" cy="2749550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 b="1">
              <a:solidFill>
                <a:srgbClr val="00B0F0"/>
              </a:solidFill>
            </a:endParaRPr>
          </a:p>
          <a:p>
            <a:pPr algn="ctr"/>
            <a:r>
              <a:rPr lang="en-US" sz="2400" b="1">
                <a:solidFill>
                  <a:srgbClr val="00B0F0"/>
                </a:solidFill>
              </a:rPr>
              <a:t>Милан</a:t>
            </a:r>
          </a:p>
        </p:txBody>
      </p:sp>
      <p:sp>
        <p:nvSpPr>
          <p:cNvPr id="4191" name="Rectangle 95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0" y="2725738"/>
            <a:ext cx="1531938" cy="2297112"/>
          </a:xfrm>
          <a:prstGeom prst="rect">
            <a:avLst/>
          </a:prstGeom>
          <a:ln>
            <a:headEnd/>
            <a:tailEnd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x-none" sz="2400" b="1" dirty="0">
                <a:solidFill>
                  <a:srgbClr val="00B0F0"/>
                </a:solidFill>
              </a:rPr>
              <a:t>Стефан</a:t>
            </a:r>
          </a:p>
          <a:p>
            <a:pPr algn="ctr">
              <a:defRPr/>
            </a:pPr>
            <a:r>
              <a:rPr lang="x-none" sz="2400" b="1" dirty="0">
                <a:solidFill>
                  <a:srgbClr val="00B0F0"/>
                </a:solidFill>
              </a:rPr>
              <a:t>Немањић</a:t>
            </a:r>
            <a:endParaRPr lang="en-GB" sz="2400" b="1" dirty="0">
              <a:solidFill>
                <a:srgbClr val="00B0F0"/>
              </a:solidFill>
            </a:endParaRPr>
          </a:p>
        </p:txBody>
      </p:sp>
      <p:sp>
        <p:nvSpPr>
          <p:cNvPr id="4192" name="Rectangle 96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-4763" y="5006975"/>
            <a:ext cx="1504951" cy="1838325"/>
          </a:xfrm>
          <a:prstGeom prst="rect">
            <a:avLst/>
          </a:prstGeom>
          <a:ln>
            <a:headEnd/>
            <a:tailEnd/>
          </a:ln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x-none" sz="2800" b="1" dirty="0">
                <a:solidFill>
                  <a:srgbClr val="FFFF00"/>
                </a:solidFill>
              </a:rPr>
              <a:t>Драгутин</a:t>
            </a:r>
            <a:endParaRPr lang="x-none" sz="2400" b="1" dirty="0">
              <a:solidFill>
                <a:srgbClr val="FFFF00"/>
              </a:solidFill>
            </a:endParaRPr>
          </a:p>
        </p:txBody>
      </p:sp>
      <p:sp>
        <p:nvSpPr>
          <p:cNvPr id="4193" name="Rectangle 97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7682262" y="4978400"/>
            <a:ext cx="1512537" cy="1850475"/>
          </a:xfrm>
          <a:prstGeom prst="rect">
            <a:avLst/>
          </a:prstGeom>
          <a:ln>
            <a:headEnd/>
            <a:tailEnd/>
          </a:ln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x-none" sz="2400" b="1" dirty="0">
                <a:solidFill>
                  <a:srgbClr val="FFFF00"/>
                </a:solidFill>
              </a:rPr>
              <a:t>Вукан</a:t>
            </a:r>
            <a:endParaRPr lang="en-GB" sz="2000" b="1" dirty="0">
              <a:solidFill>
                <a:srgbClr val="FFFF00"/>
              </a:solidFill>
            </a:endParaRPr>
          </a:p>
        </p:txBody>
      </p:sp>
      <p:sp>
        <p:nvSpPr>
          <p:cNvPr id="4194" name="Rectangle 98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10764838" y="4352925"/>
            <a:ext cx="1476375" cy="1341438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FAIRE</a:t>
            </a:r>
          </a:p>
        </p:txBody>
      </p:sp>
      <p:sp>
        <p:nvSpPr>
          <p:cNvPr id="4195" name="Rectangle 99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1530350" y="-11113"/>
            <a:ext cx="1538288" cy="2760663"/>
          </a:xfrm>
          <a:prstGeom prst="rect">
            <a:avLst/>
          </a:prstGeom>
          <a:ln>
            <a:headEnd/>
            <a:tailEnd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x-none" sz="2800" b="1" dirty="0">
                <a:solidFill>
                  <a:srgbClr val="00B0F0"/>
                </a:solidFill>
              </a:rPr>
              <a:t>Алек-</a:t>
            </a:r>
          </a:p>
          <a:p>
            <a:pPr algn="ctr">
              <a:defRPr/>
            </a:pPr>
            <a:r>
              <a:rPr lang="x-none" sz="2800" b="1" dirty="0" err="1">
                <a:solidFill>
                  <a:srgbClr val="00B0F0"/>
                </a:solidFill>
              </a:rPr>
              <a:t>сандар</a:t>
            </a:r>
            <a:endParaRPr lang="en-GB" sz="2800" b="1" dirty="0">
              <a:solidFill>
                <a:srgbClr val="00B0F0"/>
              </a:solidFill>
            </a:endParaRPr>
          </a:p>
        </p:txBody>
      </p:sp>
      <p:sp>
        <p:nvSpPr>
          <p:cNvPr id="4196" name="Rectangle 100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3067050" y="2697163"/>
            <a:ext cx="1533525" cy="2354262"/>
          </a:xfrm>
          <a:prstGeom prst="rect">
            <a:avLst/>
          </a:prstGeom>
          <a:ln>
            <a:headEnd/>
            <a:tailEnd/>
          </a:ln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x-none" sz="2400" b="1" dirty="0" err="1">
                <a:solidFill>
                  <a:schemeClr val="bg1"/>
                </a:solidFill>
              </a:rPr>
              <a:t>Владис</a:t>
            </a:r>
            <a:r>
              <a:rPr lang="x-none" sz="2400" b="1" dirty="0">
                <a:solidFill>
                  <a:schemeClr val="bg1"/>
                </a:solidFill>
              </a:rPr>
              <a:t>-</a:t>
            </a:r>
          </a:p>
          <a:p>
            <a:pPr algn="ctr">
              <a:defRPr/>
            </a:pPr>
            <a:r>
              <a:rPr lang="x-none" sz="2400" b="1" dirty="0">
                <a:solidFill>
                  <a:schemeClr val="bg1"/>
                </a:solidFill>
              </a:rPr>
              <a:t>лав</a:t>
            </a:r>
          </a:p>
        </p:txBody>
      </p:sp>
      <p:sp>
        <p:nvSpPr>
          <p:cNvPr id="4197" name="Rectangle 101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10475913" y="885825"/>
            <a:ext cx="1476375" cy="1341438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AVOIR</a:t>
            </a:r>
          </a:p>
        </p:txBody>
      </p:sp>
      <p:sp>
        <p:nvSpPr>
          <p:cNvPr id="4198" name="Rectangle 102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0" y="0"/>
            <a:ext cx="1562100" cy="2736850"/>
          </a:xfrm>
          <a:prstGeom prst="rect">
            <a:avLst/>
          </a:prstGeom>
          <a:ln>
            <a:headEnd/>
            <a:tailEnd/>
          </a:ln>
          <a:ex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x-none" sz="2400" b="1" dirty="0">
                <a:solidFill>
                  <a:srgbClr val="00B0F0"/>
                </a:solidFill>
              </a:rPr>
              <a:t>Милица</a:t>
            </a:r>
            <a:endParaRPr lang="en-GB" b="1" dirty="0">
              <a:solidFill>
                <a:srgbClr val="00B0F0"/>
              </a:solidFill>
            </a:endParaRPr>
          </a:p>
        </p:txBody>
      </p:sp>
      <p:sp>
        <p:nvSpPr>
          <p:cNvPr id="4199" name="Rectangle 103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9288463" y="-46038"/>
            <a:ext cx="1476375" cy="1341438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DANSER</a:t>
            </a:r>
          </a:p>
        </p:txBody>
      </p:sp>
      <p:sp>
        <p:nvSpPr>
          <p:cNvPr id="4200" name="Rectangle 104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3067049" y="0"/>
            <a:ext cx="1533525" cy="2697163"/>
          </a:xfrm>
          <a:prstGeom prst="rect">
            <a:avLst/>
          </a:prstGeom>
          <a:ln>
            <a:headEnd/>
            <a:tailEnd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x-none" sz="2800" b="1" dirty="0" err="1">
                <a:solidFill>
                  <a:srgbClr val="00B0F0"/>
                </a:solidFill>
              </a:rPr>
              <a:t>Радос</a:t>
            </a:r>
            <a:r>
              <a:rPr lang="x-none" sz="2800" b="1" dirty="0">
                <a:solidFill>
                  <a:srgbClr val="00B0F0"/>
                </a:solidFill>
              </a:rPr>
              <a:t>-</a:t>
            </a:r>
          </a:p>
          <a:p>
            <a:pPr algn="ctr">
              <a:defRPr/>
            </a:pPr>
            <a:r>
              <a:rPr lang="x-none" sz="2800" b="1" dirty="0">
                <a:solidFill>
                  <a:srgbClr val="00B0F0"/>
                </a:solidFill>
              </a:rPr>
              <a:t>лав </a:t>
            </a:r>
            <a:endParaRPr lang="en-GB" b="1" dirty="0">
              <a:solidFill>
                <a:srgbClr val="00B0F0"/>
              </a:solidFill>
            </a:endParaRPr>
          </a:p>
        </p:txBody>
      </p:sp>
      <p:sp>
        <p:nvSpPr>
          <p:cNvPr id="4201" name="Rectangle 105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1562100" y="2725738"/>
            <a:ext cx="1506538" cy="2293937"/>
          </a:xfrm>
          <a:prstGeom prst="rect">
            <a:avLst/>
          </a:prstGeom>
          <a:ln>
            <a:headEnd/>
            <a:tailEnd/>
          </a:ln>
          <a:ex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x-none" sz="2400" b="1" dirty="0" err="1">
                <a:solidFill>
                  <a:schemeClr val="tx1"/>
                </a:solidFill>
              </a:rPr>
              <a:t>Мутимир</a:t>
            </a:r>
            <a:endParaRPr lang="x-none" b="1" dirty="0">
              <a:solidFill>
                <a:schemeClr val="tx1"/>
              </a:solidFill>
            </a:endParaRPr>
          </a:p>
        </p:txBody>
      </p:sp>
      <p:sp>
        <p:nvSpPr>
          <p:cNvPr id="4202" name="Rectangle 106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1500188" y="5010150"/>
            <a:ext cx="1566862" cy="1835150"/>
          </a:xfrm>
          <a:prstGeom prst="rect">
            <a:avLst/>
          </a:prstGeom>
          <a:ln>
            <a:headEnd/>
            <a:tailEnd/>
          </a:ln>
          <a:ex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x-none" sz="2800" b="1" dirty="0">
                <a:solidFill>
                  <a:srgbClr val="FFFF00"/>
                </a:solidFill>
              </a:rPr>
              <a:t>Душан</a:t>
            </a:r>
            <a:endParaRPr lang="x-none" sz="2400" b="1" dirty="0">
              <a:solidFill>
                <a:srgbClr val="FFFF00"/>
              </a:solidFill>
            </a:endParaRPr>
          </a:p>
        </p:txBody>
      </p:sp>
      <p:sp>
        <p:nvSpPr>
          <p:cNvPr id="4203" name="Rectangle 107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-2740025" y="3851275"/>
            <a:ext cx="1476375" cy="1341438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REGARDÉ</a:t>
            </a:r>
          </a:p>
        </p:txBody>
      </p:sp>
      <p:sp>
        <p:nvSpPr>
          <p:cNvPr id="4204" name="Rectangle 108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11503025" y="-549275"/>
            <a:ext cx="1476375" cy="1341438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CHANTÉ</a:t>
            </a:r>
          </a:p>
        </p:txBody>
      </p:sp>
      <p:sp>
        <p:nvSpPr>
          <p:cNvPr id="4205" name="Rectangle 109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4614863" y="-11113"/>
            <a:ext cx="1533525" cy="2773363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>
                <a:solidFill>
                  <a:srgbClr val="00B0F0"/>
                </a:solidFill>
              </a:rPr>
              <a:t>Угљеша</a:t>
            </a:r>
            <a:endParaRPr lang="en-GB" sz="2400" b="1">
              <a:solidFill>
                <a:srgbClr val="00B0F0"/>
              </a:solidFill>
            </a:endParaRPr>
          </a:p>
        </p:txBody>
      </p:sp>
      <p:sp>
        <p:nvSpPr>
          <p:cNvPr id="4206" name="Rectangle 110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4600575" y="2667000"/>
            <a:ext cx="1579563" cy="2322512"/>
          </a:xfrm>
          <a:prstGeom prst="rect">
            <a:avLst/>
          </a:prstGeom>
          <a:ln>
            <a:headEnd/>
            <a:tailEnd/>
          </a:ln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x-none" sz="2800" b="1" dirty="0">
                <a:solidFill>
                  <a:srgbClr val="FFFF00"/>
                </a:solidFill>
              </a:rPr>
              <a:t>Урош </a:t>
            </a:r>
            <a:r>
              <a:rPr lang="sr-Latn-BA" sz="2800" b="1" dirty="0">
                <a:solidFill>
                  <a:srgbClr val="FFFF00"/>
                </a:solidFill>
              </a:rPr>
              <a:t>I</a:t>
            </a:r>
            <a:endParaRPr lang="en-GB" sz="2800" b="1" dirty="0">
              <a:solidFill>
                <a:srgbClr val="FFFF00"/>
              </a:solidFill>
            </a:endParaRPr>
          </a:p>
        </p:txBody>
      </p:sp>
      <p:sp>
        <p:nvSpPr>
          <p:cNvPr id="4207" name="Rectangle 111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3068638" y="4978400"/>
            <a:ext cx="1531937" cy="1866900"/>
          </a:xfrm>
          <a:prstGeom prst="rect">
            <a:avLst/>
          </a:prstGeom>
          <a:ln>
            <a:headEnd/>
            <a:tailEnd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x-none" sz="2800" b="1" dirty="0">
                <a:solidFill>
                  <a:srgbClr val="00B0F0"/>
                </a:solidFill>
              </a:rPr>
              <a:t>Лазар </a:t>
            </a:r>
            <a:endParaRPr lang="x-none" sz="2000" b="1" dirty="0">
              <a:solidFill>
                <a:srgbClr val="00B0F0"/>
              </a:solidFill>
            </a:endParaRPr>
          </a:p>
        </p:txBody>
      </p:sp>
      <p:sp>
        <p:nvSpPr>
          <p:cNvPr id="4208" name="Rectangle 112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-3128963" y="1376363"/>
            <a:ext cx="1476375" cy="1341437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ÊTRE </a:t>
            </a:r>
          </a:p>
        </p:txBody>
      </p:sp>
      <p:sp>
        <p:nvSpPr>
          <p:cNvPr id="4209" name="Rectangle 113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-2628900" y="-595313"/>
            <a:ext cx="1476375" cy="1341438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VOULOIR</a:t>
            </a:r>
          </a:p>
        </p:txBody>
      </p:sp>
      <p:sp>
        <p:nvSpPr>
          <p:cNvPr id="4210" name="Rectangle 114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6148388" y="-23813"/>
            <a:ext cx="1533525" cy="2773363"/>
          </a:xfrm>
          <a:prstGeom prst="rect">
            <a:avLst/>
          </a:prstGeom>
          <a:ln>
            <a:headEnd/>
            <a:tailEnd/>
          </a:ln>
          <a:ex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x-none" sz="2800" b="1" dirty="0">
                <a:solidFill>
                  <a:srgbClr val="00B0F0"/>
                </a:solidFill>
              </a:rPr>
              <a:t>Вукашин</a:t>
            </a:r>
          </a:p>
        </p:txBody>
      </p:sp>
      <p:sp>
        <p:nvSpPr>
          <p:cNvPr id="4211" name="Rectangle 115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6148388" y="2725738"/>
            <a:ext cx="1517650" cy="2336800"/>
          </a:xfrm>
          <a:prstGeom prst="rect">
            <a:avLst/>
          </a:prstGeom>
          <a:ln>
            <a:headEnd/>
            <a:tailEnd/>
          </a:ln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x-none" sz="2400" b="1" dirty="0">
                <a:solidFill>
                  <a:srgbClr val="00B0F0"/>
                </a:solidFill>
              </a:rPr>
              <a:t>Милутин</a:t>
            </a:r>
          </a:p>
        </p:txBody>
      </p:sp>
      <p:sp>
        <p:nvSpPr>
          <p:cNvPr id="4212" name="Rectangle 116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4600575" y="4978400"/>
            <a:ext cx="1547813" cy="1851025"/>
          </a:xfrm>
          <a:prstGeom prst="rect">
            <a:avLst/>
          </a:prstGeom>
          <a:ln>
            <a:headEnd/>
            <a:tailEnd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x-none" sz="2400" b="1" dirty="0">
                <a:solidFill>
                  <a:srgbClr val="00B0F0"/>
                </a:solidFill>
              </a:rPr>
              <a:t>Стефан</a:t>
            </a:r>
          </a:p>
          <a:p>
            <a:pPr algn="ctr">
              <a:defRPr/>
            </a:pPr>
            <a:r>
              <a:rPr lang="x-none" sz="2400" b="1" dirty="0">
                <a:solidFill>
                  <a:srgbClr val="00B0F0"/>
                </a:solidFill>
              </a:rPr>
              <a:t>Дечански</a:t>
            </a:r>
            <a:endParaRPr lang="en-GB" sz="2400" b="1" dirty="0">
              <a:solidFill>
                <a:srgbClr val="00B0F0"/>
              </a:solidFill>
            </a:endParaRPr>
          </a:p>
        </p:txBody>
      </p:sp>
      <p:sp>
        <p:nvSpPr>
          <p:cNvPr id="4213" name="Rectangle 117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-4181475" y="2940050"/>
            <a:ext cx="1476375" cy="1341438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TROUVÉ</a:t>
            </a:r>
          </a:p>
        </p:txBody>
      </p:sp>
      <p:sp>
        <p:nvSpPr>
          <p:cNvPr id="4214" name="Rectangle 118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9194800" y="3551238"/>
            <a:ext cx="1476375" cy="1341437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ÉTAIT</a:t>
            </a:r>
          </a:p>
        </p:txBody>
      </p:sp>
      <p:sp>
        <p:nvSpPr>
          <p:cNvPr id="4215" name="Rectangle 119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7681913" y="0"/>
            <a:ext cx="1528762" cy="2749550"/>
          </a:xfrm>
          <a:prstGeom prst="rect">
            <a:avLst/>
          </a:prstGeom>
          <a:ln>
            <a:headEnd/>
            <a:tailEnd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x-none" sz="2800" b="1" dirty="0">
                <a:solidFill>
                  <a:srgbClr val="00B0F0"/>
                </a:solidFill>
              </a:rPr>
              <a:t>Стефан</a:t>
            </a:r>
          </a:p>
          <a:p>
            <a:pPr algn="ctr">
              <a:defRPr/>
            </a:pPr>
            <a:r>
              <a:rPr lang="x-none" sz="2800" b="1" dirty="0">
                <a:solidFill>
                  <a:srgbClr val="00B0F0"/>
                </a:solidFill>
              </a:rPr>
              <a:t>Немања</a:t>
            </a:r>
          </a:p>
        </p:txBody>
      </p:sp>
      <p:sp>
        <p:nvSpPr>
          <p:cNvPr id="4216" name="Rectangle 120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7681912" y="2749458"/>
            <a:ext cx="1512887" cy="2228942"/>
          </a:xfrm>
          <a:prstGeom prst="rect">
            <a:avLst/>
          </a:prstGeom>
          <a:ln>
            <a:headEnd/>
            <a:tailEnd/>
          </a:ln>
          <a:ex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x-none" sz="2800" b="1" dirty="0">
                <a:solidFill>
                  <a:schemeClr val="bg1"/>
                </a:solidFill>
              </a:rPr>
              <a:t>Ђорђе</a:t>
            </a:r>
          </a:p>
        </p:txBody>
      </p:sp>
      <p:sp>
        <p:nvSpPr>
          <p:cNvPr id="4217" name="Rectangle 121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6148387" y="4978400"/>
            <a:ext cx="1533525" cy="1851025"/>
          </a:xfrm>
          <a:prstGeom prst="rect">
            <a:avLst/>
          </a:prstGeom>
          <a:ln>
            <a:headEnd/>
            <a:tailEnd/>
          </a:ln>
          <a:extLst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x-none" sz="2400" b="1" dirty="0">
                <a:solidFill>
                  <a:schemeClr val="bg1"/>
                </a:solidFill>
              </a:rPr>
              <a:t>Нејаки</a:t>
            </a:r>
          </a:p>
          <a:p>
            <a:pPr algn="ctr">
              <a:defRPr/>
            </a:pPr>
            <a:r>
              <a:rPr lang="x-none" sz="2400" b="1" dirty="0">
                <a:solidFill>
                  <a:schemeClr val="bg1"/>
                </a:solidFill>
              </a:rPr>
              <a:t>Урош</a:t>
            </a:r>
          </a:p>
        </p:txBody>
      </p:sp>
      <p:sp>
        <p:nvSpPr>
          <p:cNvPr id="4218" name="Rectangle 122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11214100" y="5834063"/>
            <a:ext cx="1476375" cy="1341437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ALLÉ</a:t>
            </a:r>
          </a:p>
        </p:txBody>
      </p:sp>
      <p:sp>
        <p:nvSpPr>
          <p:cNvPr id="41024" name="TextBox 1"/>
          <p:cNvSpPr txBox="1">
            <a:spLocks noChangeArrowheads="1"/>
          </p:cNvSpPr>
          <p:nvPr/>
        </p:nvSpPr>
        <p:spPr bwMode="auto">
          <a:xfrm>
            <a:off x="8223250" y="6478588"/>
            <a:ext cx="962025" cy="369887"/>
          </a:xfrm>
          <a:prstGeom prst="rect">
            <a:avLst/>
          </a:prstGeom>
          <a:solidFill>
            <a:srgbClr val="7030A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hlinkClick r:id="rId4" action="ppaction://hlinksldjump"/>
              </a:rPr>
              <a:t>НАЗАД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6" dur="2000"/>
                                        <p:tgtEl>
                                          <p:spTgt spid="41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1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2" dur="2000"/>
                                        <p:tgtEl>
                                          <p:spTgt spid="4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2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8" dur="2000"/>
                                        <p:tgtEl>
                                          <p:spTgt spid="42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2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24" dur="2000"/>
                                        <p:tgtEl>
                                          <p:spTgt spid="42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2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30" dur="2000"/>
                                        <p:tgtEl>
                                          <p:spTgt spid="42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1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36" dur="2000"/>
                                        <p:tgtEl>
                                          <p:spTgt spid="4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1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42" dur="2000"/>
                                        <p:tgtEl>
                                          <p:spTgt spid="41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1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48" dur="2000"/>
                                        <p:tgtEl>
                                          <p:spTgt spid="4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2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 nodeType="clickPar">
                      <p:stCondLst>
                        <p:cond delay="0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54" dur="2000"/>
                                        <p:tgtEl>
                                          <p:spTgt spid="42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42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60" dur="2000"/>
                                        <p:tgtEl>
                                          <p:spTgt spid="42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42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66" dur="2000"/>
                                        <p:tgtEl>
                                          <p:spTgt spid="42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8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42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 nodeType="clickPar">
                      <p:stCondLst>
                        <p:cond delay="0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72" dur="2000"/>
                                        <p:tgtEl>
                                          <p:spTgt spid="42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1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2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 nodeType="clickPar">
                      <p:stCondLst>
                        <p:cond delay="0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78" dur="2000"/>
                                        <p:tgtEl>
                                          <p:spTgt spid="42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2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42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 nodeType="clickPar">
                      <p:stCondLst>
                        <p:cond delay="0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84" dur="2000"/>
                                        <p:tgtEl>
                                          <p:spTgt spid="42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41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0" dur="500"/>
                                        <p:tgtEl>
                                          <p:spTgt spid="4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0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41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 nodeType="clickPar">
                      <p:stCondLst>
                        <p:cond delay="0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6" dur="500"/>
                                        <p:tgtEl>
                                          <p:spTgt spid="41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2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41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 nodeType="clickPar">
                      <p:stCondLst>
                        <p:cond delay="0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02" dur="500"/>
                                        <p:tgtEl>
                                          <p:spTgt spid="4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5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41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 nodeType="clickPar">
                      <p:stCondLst>
                        <p:cond delay="0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08" dur="500"/>
                                        <p:tgtEl>
                                          <p:spTgt spid="4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6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41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 nodeType="clickPar">
                      <p:stCondLst>
                        <p:cond delay="0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4" dur="500"/>
                                        <p:tgtEl>
                                          <p:spTgt spid="41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8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42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 nodeType="clickPar">
                      <p:stCondLst>
                        <p:cond delay="0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0" dur="500"/>
                                        <p:tgtEl>
                                          <p:spTgt spid="42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1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42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 nodeType="clickPar">
                      <p:stCondLst>
                        <p:cond delay="0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6" dur="500"/>
                                        <p:tgtEl>
                                          <p:spTgt spid="42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3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2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 nodeType="clickPar">
                      <p:stCondLst>
                        <p:cond delay="0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32" dur="500"/>
                                        <p:tgtEl>
                                          <p:spTgt spid="42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4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42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 nodeType="clickPar">
                      <p:stCondLst>
                        <p:cond delay="0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38" dur="500"/>
                                        <p:tgtEl>
                                          <p:spTgt spid="42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5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42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 nodeType="clickPar">
                      <p:stCondLst>
                        <p:cond delay="0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4" dur="500"/>
                                        <p:tgtEl>
                                          <p:spTgt spid="42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7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42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 nodeType="clickPar">
                      <p:stCondLst>
                        <p:cond delay="0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50" dur="500"/>
                                        <p:tgtEl>
                                          <p:spTgt spid="42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0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42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 nodeType="clickPar">
                      <p:stCondLst>
                        <p:cond delay="0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56" dur="500"/>
                                        <p:tgtEl>
                                          <p:spTgt spid="42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3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42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 nodeType="clickPar">
                      <p:stCondLst>
                        <p:cond delay="0"/>
                      </p:stCondLst>
                      <p:childTnLst>
                        <p:par>
                          <p:cTn id="1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1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2" dur="500"/>
                                        <p:tgtEl>
                                          <p:spTgt spid="42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4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42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 nodeType="clickPar">
                      <p:stCondLst>
                        <p:cond delay="0"/>
                      </p:stCondLst>
                      <p:childTnLst>
                        <p:par>
                          <p:cTn id="1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7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8" dur="500"/>
                                        <p:tgtEl>
                                          <p:spTgt spid="42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6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42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 nodeType="clickPar">
                      <p:stCondLst>
                        <p:cond delay="0"/>
                      </p:stCondLst>
                      <p:childTnLst>
                        <p:par>
                          <p:cTn id="1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3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4" dur="500"/>
                                        <p:tgtEl>
                                          <p:spTgt spid="42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8"/>
                  </p:tgtEl>
                </p:cond>
              </p:nextCondLst>
            </p:seq>
          </p:childTnLst>
        </p:cTn>
      </p:par>
    </p:tnLst>
    <p:bldLst>
      <p:bldP spid="4190" grpId="0" animBg="1"/>
      <p:bldP spid="4191" grpId="0" animBg="1"/>
      <p:bldP spid="4192" grpId="0" animBg="1"/>
      <p:bldP spid="4194" grpId="0" animBg="1"/>
      <p:bldP spid="4195" grpId="0" animBg="1"/>
      <p:bldP spid="4196" grpId="0" animBg="1"/>
      <p:bldP spid="4197" grpId="0" animBg="1"/>
      <p:bldP spid="4198" grpId="0" animBg="1"/>
      <p:bldP spid="4199" grpId="0" animBg="1"/>
      <p:bldP spid="4200" grpId="0" animBg="1"/>
      <p:bldP spid="4201" grpId="0" animBg="1"/>
      <p:bldP spid="4202" grpId="0" animBg="1"/>
      <p:bldP spid="4203" grpId="0" animBg="1"/>
      <p:bldP spid="4204" grpId="0" animBg="1"/>
      <p:bldP spid="4205" grpId="0" animBg="1"/>
      <p:bldP spid="4206" grpId="0" animBg="1"/>
      <p:bldP spid="4207" grpId="0" animBg="1"/>
      <p:bldP spid="4208" grpId="0" animBg="1"/>
      <p:bldP spid="4209" grpId="0" animBg="1"/>
      <p:bldP spid="4210" grpId="0" animBg="1"/>
      <p:bldP spid="4211" grpId="0" animBg="1"/>
      <p:bldP spid="4212" grpId="0" animBg="1"/>
      <p:bldP spid="4213" grpId="0" animBg="1"/>
      <p:bldP spid="4214" grpId="0" animBg="1"/>
      <p:bldP spid="4215" grpId="0" animBg="1"/>
      <p:bldP spid="4217" grpId="0" animBg="1"/>
      <p:bldP spid="42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0" y="304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hlinkClick r:id="rId2" action="ppaction://hlinksldjump"/>
          </p:cNvPr>
          <p:cNvSpPr txBox="1"/>
          <p:nvPr/>
        </p:nvSpPr>
        <p:spPr>
          <a:xfrm>
            <a:off x="1752600" y="1371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676400" y="1981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752600" y="2590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828800" y="3048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905000" y="3657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981200" y="4114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981200" y="4572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3318" name="Picture 6" descr="http://www.serbianaart.com/sr/images/729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96400" cy="6858000"/>
          </a:xfrm>
          <a:prstGeom prst="rect">
            <a:avLst/>
          </a:prstGeom>
          <a:noFill/>
        </p:spPr>
      </p:pic>
      <p:sp>
        <p:nvSpPr>
          <p:cNvPr id="16" name="Rectangle 15"/>
          <p:cNvSpPr/>
          <p:nvPr/>
        </p:nvSpPr>
        <p:spPr>
          <a:xfrm>
            <a:off x="4918896" y="5867400"/>
            <a:ext cx="3457998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sr-Cyrl-RS" sz="2800" b="1" dirty="0" smtClean="0">
                <a:solidFill>
                  <a:srgbClr val="7030A0"/>
                </a:solidFill>
                <a:hlinkClick r:id="rId4" action="ppaction://hlinksldjump"/>
              </a:rPr>
              <a:t>9.Немањић</a:t>
            </a:r>
            <a:r>
              <a:rPr lang="sr-Cyrl-RS" sz="2800" b="1" dirty="0" smtClean="0">
                <a:solidFill>
                  <a:srgbClr val="002060"/>
                </a:solidFill>
                <a:hlinkClick r:id="rId4" action="ppaction://hlinksldjump"/>
              </a:rPr>
              <a:t>и</a:t>
            </a:r>
            <a:r>
              <a:rPr lang="sr-Latn-BA" sz="2800" b="1" dirty="0" smtClean="0">
                <a:solidFill>
                  <a:srgbClr val="002060"/>
                </a:solidFill>
              </a:rPr>
              <a:t>  2 (12)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296515" y="5867400"/>
            <a:ext cx="3324949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sr-Cyrl-RS" sz="2800" dirty="0" smtClean="0">
                <a:hlinkClick r:id="rId5" action="ppaction://hlinksldjump"/>
              </a:rPr>
              <a:t>8.Немањићи</a:t>
            </a:r>
            <a:r>
              <a:rPr lang="sr-Latn-BA" sz="2800" dirty="0" smtClean="0"/>
              <a:t>  1 (11)</a:t>
            </a:r>
            <a:endParaRPr lang="en-US" sz="2800" dirty="0"/>
          </a:p>
        </p:txBody>
      </p:sp>
      <p:sp>
        <p:nvSpPr>
          <p:cNvPr id="18" name="Rectangle 17"/>
          <p:cNvSpPr/>
          <p:nvPr/>
        </p:nvSpPr>
        <p:spPr>
          <a:xfrm>
            <a:off x="1752600" y="5109523"/>
            <a:ext cx="7666073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sr-Cyrl-RS" sz="3200" dirty="0" smtClean="0">
                <a:hlinkClick r:id="rId6" action="ppaction://hlinksldjump"/>
              </a:rPr>
              <a:t>7.Народна предања о Светоме Сави</a:t>
            </a:r>
            <a:r>
              <a:rPr lang="sr-Latn-BA" sz="3200" dirty="0" smtClean="0">
                <a:hlinkClick r:id="rId6" action="ppaction://hlinksldjump"/>
              </a:rPr>
              <a:t> (11)</a:t>
            </a:r>
            <a:r>
              <a:rPr lang="sr-Cyrl-RS" sz="3200" dirty="0" smtClean="0">
                <a:hlinkClick r:id="rId6" action="ppaction://hlinksldjump"/>
              </a:rPr>
              <a:t> </a:t>
            </a:r>
            <a:endParaRPr lang="en-US" sz="3200" dirty="0"/>
          </a:p>
        </p:txBody>
      </p:sp>
      <p:sp>
        <p:nvSpPr>
          <p:cNvPr id="19" name="Rectangle 18"/>
          <p:cNvSpPr/>
          <p:nvPr/>
        </p:nvSpPr>
        <p:spPr>
          <a:xfrm>
            <a:off x="231718" y="4358045"/>
            <a:ext cx="5312929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sr-Cyrl-RS" sz="2800" b="1" dirty="0" smtClean="0">
                <a:ln w="50800"/>
                <a:solidFill>
                  <a:schemeClr val="bg1">
                    <a:shade val="50000"/>
                  </a:schemeClr>
                </a:solidFill>
                <a:hlinkClick r:id="rId7" action="ppaction://hlinksldjump"/>
              </a:rPr>
              <a:t>6.Књижевни рад светога Саве</a:t>
            </a:r>
            <a:endParaRPr lang="en-US" sz="28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889384" y="3631214"/>
            <a:ext cx="4793300" cy="523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sr-Cyrl-R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8" action="ppaction://hlinksldjump"/>
              </a:rPr>
              <a:t>5.Задужбине</a:t>
            </a:r>
            <a:r>
              <a:rPr lang="sr-Cyrl-RS" sz="2800" dirty="0" smtClean="0">
                <a:hlinkClick r:id="rId8" action="ppaction://hlinksldjump"/>
              </a:rPr>
              <a:t> </a:t>
            </a:r>
            <a:r>
              <a:rPr lang="sr-Cyrl-R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8" action="ppaction://hlinksldjump"/>
              </a:rPr>
              <a:t>Немањића</a:t>
            </a:r>
            <a:r>
              <a:rPr lang="sr-Latn-B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(14)</a:t>
            </a:r>
            <a:endParaRPr lang="en-US" sz="2800" dirty="0"/>
          </a:p>
        </p:txBody>
      </p:sp>
      <p:sp>
        <p:nvSpPr>
          <p:cNvPr id="21" name="Rectangle 20"/>
          <p:cNvSpPr/>
          <p:nvPr/>
        </p:nvSpPr>
        <p:spPr>
          <a:xfrm>
            <a:off x="520346" y="3631213"/>
            <a:ext cx="288034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sr-Cyrl-RS" sz="2800" dirty="0" smtClean="0">
                <a:hlinkClick r:id="rId9" action="ppaction://hlinksldjump"/>
              </a:rPr>
              <a:t>4.Народне песме</a:t>
            </a:r>
            <a:endParaRPr lang="en-US" sz="2800" dirty="0"/>
          </a:p>
        </p:txBody>
      </p:sp>
      <p:sp>
        <p:nvSpPr>
          <p:cNvPr id="22" name="Rectangle 21"/>
          <p:cNvSpPr/>
          <p:nvPr/>
        </p:nvSpPr>
        <p:spPr>
          <a:xfrm>
            <a:off x="2692893" y="2921220"/>
            <a:ext cx="6452151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sr-Cyrl-RS" sz="2000" dirty="0" smtClean="0"/>
              <a:t>3. </a:t>
            </a:r>
            <a:r>
              <a:rPr lang="sr-Cyrl-RS" sz="2800" dirty="0" smtClean="0">
                <a:hlinkClick r:id="rId10" action="ppaction://hlinksldjump"/>
              </a:rPr>
              <a:t>Народна предања о Светом Сави</a:t>
            </a:r>
            <a:r>
              <a:rPr lang="sr-Latn-BA" sz="2800" dirty="0" smtClean="0"/>
              <a:t> (11)</a:t>
            </a:r>
            <a:endParaRPr lang="en-US" sz="2800" dirty="0"/>
          </a:p>
        </p:txBody>
      </p:sp>
      <p:sp>
        <p:nvSpPr>
          <p:cNvPr id="23" name="Rectangle 22"/>
          <p:cNvSpPr/>
          <p:nvPr/>
        </p:nvSpPr>
        <p:spPr>
          <a:xfrm>
            <a:off x="231718" y="1958236"/>
            <a:ext cx="8159390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sr-Cyrl-RS" dirty="0" smtClean="0"/>
              <a:t>2.</a:t>
            </a:r>
            <a:r>
              <a:rPr lang="sr-Cyrl-RS" sz="2400" dirty="0" smtClean="0">
                <a:hlinkClick r:id="rId11" action="ppaction://hlinksldjump"/>
              </a:rPr>
              <a:t>Места која је свети Сава обишао на својим путовањима</a:t>
            </a:r>
            <a:endParaRPr lang="en-US" sz="2400" dirty="0"/>
          </a:p>
        </p:txBody>
      </p:sp>
      <p:sp>
        <p:nvSpPr>
          <p:cNvPr id="24" name="Rectangle 23"/>
          <p:cNvSpPr/>
          <p:nvPr/>
        </p:nvSpPr>
        <p:spPr>
          <a:xfrm>
            <a:off x="1438692" y="958789"/>
            <a:ext cx="6952416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sr-Cyrl-RS" sz="2000" dirty="0" smtClean="0">
                <a:solidFill>
                  <a:srgbClr val="FFFF00"/>
                </a:solidFill>
              </a:rPr>
              <a:t>1. </a:t>
            </a:r>
            <a:r>
              <a:rPr lang="sr-Cyrl-RS" sz="2800" dirty="0" smtClean="0">
                <a:solidFill>
                  <a:srgbClr val="FFFF00"/>
                </a:solidFill>
                <a:hlinkClick r:id="rId2" action="ppaction://hlinksldjump"/>
              </a:rPr>
              <a:t>Године владавине династије Немањића 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46332" y="-4930"/>
            <a:ext cx="58657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BA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ИЗАБЕРИ ОБЛАСТ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-3471863" y="885825"/>
            <a:ext cx="16721138" cy="7138988"/>
            <a:chOff x="-2187" y="0"/>
            <a:chExt cx="10533" cy="4497"/>
          </a:xfrm>
        </p:grpSpPr>
        <p:sp>
          <p:nvSpPr>
            <p:cNvPr id="20574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75" name="Rectangle 4"/>
            <p:cNvSpPr>
              <a:spLocks noChangeArrowheads="1"/>
            </p:cNvSpPr>
            <p:nvPr/>
          </p:nvSpPr>
          <p:spPr bwMode="auto">
            <a:xfrm>
              <a:off x="0" y="868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76" name="Rectangle 5"/>
            <p:cNvSpPr>
              <a:spLocks noChangeArrowheads="1"/>
            </p:cNvSpPr>
            <p:nvPr/>
          </p:nvSpPr>
          <p:spPr bwMode="auto">
            <a:xfrm>
              <a:off x="0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77" name="Rectangle 6"/>
            <p:cNvSpPr>
              <a:spLocks noChangeArrowheads="1"/>
            </p:cNvSpPr>
            <p:nvPr/>
          </p:nvSpPr>
          <p:spPr bwMode="auto">
            <a:xfrm>
              <a:off x="0" y="260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78" name="Rectangle 7"/>
            <p:cNvSpPr>
              <a:spLocks noChangeArrowheads="1"/>
            </p:cNvSpPr>
            <p:nvPr/>
          </p:nvSpPr>
          <p:spPr bwMode="auto">
            <a:xfrm>
              <a:off x="-1928" y="272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79" name="Rectangle 8"/>
            <p:cNvSpPr>
              <a:spLocks noChangeArrowheads="1"/>
            </p:cNvSpPr>
            <p:nvPr/>
          </p:nvSpPr>
          <p:spPr bwMode="auto">
            <a:xfrm>
              <a:off x="966" y="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80" name="Rectangle 9"/>
            <p:cNvSpPr>
              <a:spLocks noChangeArrowheads="1"/>
            </p:cNvSpPr>
            <p:nvPr/>
          </p:nvSpPr>
          <p:spPr bwMode="auto">
            <a:xfrm>
              <a:off x="966" y="868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81" name="Rectangle 10"/>
            <p:cNvSpPr>
              <a:spLocks noChangeArrowheads="1"/>
            </p:cNvSpPr>
            <p:nvPr/>
          </p:nvSpPr>
          <p:spPr bwMode="auto">
            <a:xfrm>
              <a:off x="966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82" name="Rectangle 11"/>
            <p:cNvSpPr>
              <a:spLocks noChangeArrowheads="1"/>
            </p:cNvSpPr>
            <p:nvPr/>
          </p:nvSpPr>
          <p:spPr bwMode="auto">
            <a:xfrm>
              <a:off x="966" y="260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83" name="Rectangle 12"/>
            <p:cNvSpPr>
              <a:spLocks noChangeArrowheads="1"/>
            </p:cNvSpPr>
            <p:nvPr/>
          </p:nvSpPr>
          <p:spPr bwMode="auto">
            <a:xfrm>
              <a:off x="-2187" y="3504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84" name="Rectangle 13"/>
            <p:cNvSpPr>
              <a:spLocks noChangeArrowheads="1"/>
            </p:cNvSpPr>
            <p:nvPr/>
          </p:nvSpPr>
          <p:spPr bwMode="auto">
            <a:xfrm>
              <a:off x="1932" y="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85" name="Rectangle 14"/>
            <p:cNvSpPr>
              <a:spLocks noChangeArrowheads="1"/>
            </p:cNvSpPr>
            <p:nvPr/>
          </p:nvSpPr>
          <p:spPr bwMode="auto">
            <a:xfrm>
              <a:off x="1932" y="868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86" name="Rectangle 15"/>
            <p:cNvSpPr>
              <a:spLocks noChangeArrowheads="1"/>
            </p:cNvSpPr>
            <p:nvPr/>
          </p:nvSpPr>
          <p:spPr bwMode="auto">
            <a:xfrm>
              <a:off x="1932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87" name="Rectangle 16"/>
            <p:cNvSpPr>
              <a:spLocks noChangeArrowheads="1"/>
            </p:cNvSpPr>
            <p:nvPr/>
          </p:nvSpPr>
          <p:spPr bwMode="auto">
            <a:xfrm>
              <a:off x="1932" y="260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88" name="Rectangle 17"/>
            <p:cNvSpPr>
              <a:spLocks noChangeArrowheads="1"/>
            </p:cNvSpPr>
            <p:nvPr/>
          </p:nvSpPr>
          <p:spPr bwMode="auto">
            <a:xfrm>
              <a:off x="-2051" y="1461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89" name="Rectangle 18"/>
            <p:cNvSpPr>
              <a:spLocks noChangeArrowheads="1"/>
            </p:cNvSpPr>
            <p:nvPr/>
          </p:nvSpPr>
          <p:spPr bwMode="auto">
            <a:xfrm>
              <a:off x="2898" y="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90" name="Rectangle 19"/>
            <p:cNvSpPr>
              <a:spLocks noChangeArrowheads="1"/>
            </p:cNvSpPr>
            <p:nvPr/>
          </p:nvSpPr>
          <p:spPr bwMode="auto">
            <a:xfrm>
              <a:off x="2898" y="868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91" name="Rectangle 20"/>
            <p:cNvSpPr>
              <a:spLocks noChangeArrowheads="1"/>
            </p:cNvSpPr>
            <p:nvPr/>
          </p:nvSpPr>
          <p:spPr bwMode="auto">
            <a:xfrm>
              <a:off x="2898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92" name="Rectangle 21"/>
            <p:cNvSpPr>
              <a:spLocks noChangeArrowheads="1"/>
            </p:cNvSpPr>
            <p:nvPr/>
          </p:nvSpPr>
          <p:spPr bwMode="auto">
            <a:xfrm>
              <a:off x="2898" y="260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93" name="Rectangle 22"/>
            <p:cNvSpPr>
              <a:spLocks noChangeArrowheads="1"/>
            </p:cNvSpPr>
            <p:nvPr/>
          </p:nvSpPr>
          <p:spPr bwMode="auto">
            <a:xfrm>
              <a:off x="7416" y="69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94" name="Rectangle 23"/>
            <p:cNvSpPr>
              <a:spLocks noChangeArrowheads="1"/>
            </p:cNvSpPr>
            <p:nvPr/>
          </p:nvSpPr>
          <p:spPr bwMode="auto">
            <a:xfrm>
              <a:off x="3864" y="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95" name="Rectangle 24"/>
            <p:cNvSpPr>
              <a:spLocks noChangeArrowheads="1"/>
            </p:cNvSpPr>
            <p:nvPr/>
          </p:nvSpPr>
          <p:spPr bwMode="auto">
            <a:xfrm>
              <a:off x="3864" y="868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96" name="Rectangle 25"/>
            <p:cNvSpPr>
              <a:spLocks noChangeArrowheads="1"/>
            </p:cNvSpPr>
            <p:nvPr/>
          </p:nvSpPr>
          <p:spPr bwMode="auto">
            <a:xfrm>
              <a:off x="3864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97" name="Rectangle 26"/>
            <p:cNvSpPr>
              <a:spLocks noChangeArrowheads="1"/>
            </p:cNvSpPr>
            <p:nvPr/>
          </p:nvSpPr>
          <p:spPr bwMode="auto">
            <a:xfrm>
              <a:off x="3864" y="260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98" name="Rectangle 27"/>
            <p:cNvSpPr>
              <a:spLocks noChangeArrowheads="1"/>
            </p:cNvSpPr>
            <p:nvPr/>
          </p:nvSpPr>
          <p:spPr bwMode="auto">
            <a:xfrm>
              <a:off x="6713" y="268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99" name="Rectangle 28"/>
            <p:cNvSpPr>
              <a:spLocks noChangeArrowheads="1"/>
            </p:cNvSpPr>
            <p:nvPr/>
          </p:nvSpPr>
          <p:spPr bwMode="auto">
            <a:xfrm>
              <a:off x="4830" y="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00" name="Rectangle 29"/>
            <p:cNvSpPr>
              <a:spLocks noChangeArrowheads="1"/>
            </p:cNvSpPr>
            <p:nvPr/>
          </p:nvSpPr>
          <p:spPr bwMode="auto">
            <a:xfrm>
              <a:off x="6469" y="1242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01" name="Rectangle 30"/>
            <p:cNvSpPr>
              <a:spLocks noChangeArrowheads="1"/>
            </p:cNvSpPr>
            <p:nvPr/>
          </p:nvSpPr>
          <p:spPr bwMode="auto">
            <a:xfrm>
              <a:off x="6122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02" name="Rectangle 31"/>
            <p:cNvSpPr>
              <a:spLocks noChangeArrowheads="1"/>
            </p:cNvSpPr>
            <p:nvPr/>
          </p:nvSpPr>
          <p:spPr bwMode="auto">
            <a:xfrm>
              <a:off x="6474" y="1852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03" name="Rectangle 32"/>
            <p:cNvSpPr>
              <a:spLocks noChangeArrowheads="1"/>
            </p:cNvSpPr>
            <p:nvPr/>
          </p:nvSpPr>
          <p:spPr bwMode="auto">
            <a:xfrm>
              <a:off x="6788" y="3652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" name="Group 33"/>
          <p:cNvGrpSpPr>
            <a:grpSpLocks/>
          </p:cNvGrpSpPr>
          <p:nvPr/>
        </p:nvGrpSpPr>
        <p:grpSpPr bwMode="auto">
          <a:xfrm>
            <a:off x="1692275" y="2420938"/>
            <a:ext cx="1152525" cy="1079500"/>
            <a:chOff x="1066" y="935"/>
            <a:chExt cx="726" cy="680"/>
          </a:xfrm>
        </p:grpSpPr>
        <p:sp>
          <p:nvSpPr>
            <p:cNvPr id="20572" name="Oval 34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20573" name="WordArt 35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4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5" name="Group 36"/>
          <p:cNvGrpSpPr>
            <a:grpSpLocks/>
          </p:cNvGrpSpPr>
          <p:nvPr/>
        </p:nvGrpSpPr>
        <p:grpSpPr bwMode="auto">
          <a:xfrm>
            <a:off x="179388" y="2349500"/>
            <a:ext cx="1152525" cy="1079500"/>
            <a:chOff x="1066" y="935"/>
            <a:chExt cx="726" cy="680"/>
          </a:xfrm>
        </p:grpSpPr>
        <p:sp>
          <p:nvSpPr>
            <p:cNvPr id="20570" name="Oval 37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20571" name="WordArt 38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4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6" name="Group 39"/>
          <p:cNvGrpSpPr>
            <a:grpSpLocks/>
          </p:cNvGrpSpPr>
          <p:nvPr/>
        </p:nvGrpSpPr>
        <p:grpSpPr bwMode="auto">
          <a:xfrm>
            <a:off x="1692275" y="3789363"/>
            <a:ext cx="1152525" cy="1079500"/>
            <a:chOff x="1066" y="935"/>
            <a:chExt cx="726" cy="680"/>
          </a:xfrm>
        </p:grpSpPr>
        <p:sp>
          <p:nvSpPr>
            <p:cNvPr id="20568" name="Oval 40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20569" name="WordArt 41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4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7" name="Group 42"/>
          <p:cNvGrpSpPr>
            <a:grpSpLocks/>
          </p:cNvGrpSpPr>
          <p:nvPr/>
        </p:nvGrpSpPr>
        <p:grpSpPr bwMode="auto">
          <a:xfrm>
            <a:off x="3203575" y="3716338"/>
            <a:ext cx="1152525" cy="1079500"/>
            <a:chOff x="1066" y="935"/>
            <a:chExt cx="726" cy="680"/>
          </a:xfrm>
        </p:grpSpPr>
        <p:sp>
          <p:nvSpPr>
            <p:cNvPr id="20566" name="Oval 43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20567" name="WordArt 44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4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8" name="Group 45"/>
          <p:cNvGrpSpPr>
            <a:grpSpLocks/>
          </p:cNvGrpSpPr>
          <p:nvPr/>
        </p:nvGrpSpPr>
        <p:grpSpPr bwMode="auto">
          <a:xfrm>
            <a:off x="-1157288" y="7064375"/>
            <a:ext cx="2262188" cy="1701800"/>
            <a:chOff x="-375" y="1986"/>
            <a:chExt cx="1174" cy="956"/>
          </a:xfrm>
        </p:grpSpPr>
        <p:sp>
          <p:nvSpPr>
            <p:cNvPr id="20564" name="Oval 46"/>
            <p:cNvSpPr>
              <a:spLocks noChangeArrowheads="1"/>
            </p:cNvSpPr>
            <p:nvPr/>
          </p:nvSpPr>
          <p:spPr bwMode="auto">
            <a:xfrm>
              <a:off x="73" y="2262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20565" name="WordArt 47"/>
            <p:cNvSpPr>
              <a:spLocks noChangeArrowheads="1" noChangeShapeType="1" noTextEdit="1"/>
            </p:cNvSpPr>
            <p:nvPr/>
          </p:nvSpPr>
          <p:spPr bwMode="auto">
            <a:xfrm>
              <a:off x="-375" y="1986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4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9" name="Group 48"/>
          <p:cNvGrpSpPr>
            <a:grpSpLocks/>
          </p:cNvGrpSpPr>
          <p:nvPr/>
        </p:nvGrpSpPr>
        <p:grpSpPr bwMode="auto">
          <a:xfrm>
            <a:off x="-1995488" y="4640263"/>
            <a:ext cx="1152525" cy="1254125"/>
            <a:chOff x="-1257" y="337"/>
            <a:chExt cx="726" cy="790"/>
          </a:xfrm>
        </p:grpSpPr>
        <p:sp>
          <p:nvSpPr>
            <p:cNvPr id="20562" name="Oval 49"/>
            <p:cNvSpPr>
              <a:spLocks noChangeArrowheads="1"/>
            </p:cNvSpPr>
            <p:nvPr/>
          </p:nvSpPr>
          <p:spPr bwMode="auto">
            <a:xfrm>
              <a:off x="-1257" y="447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20563" name="WordArt 50"/>
            <p:cNvSpPr>
              <a:spLocks noChangeArrowheads="1" noChangeShapeType="1" noTextEdit="1"/>
            </p:cNvSpPr>
            <p:nvPr/>
          </p:nvSpPr>
          <p:spPr bwMode="auto">
            <a:xfrm>
              <a:off x="-1121" y="337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4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10" name="Group 51"/>
          <p:cNvGrpSpPr>
            <a:grpSpLocks/>
          </p:cNvGrpSpPr>
          <p:nvPr/>
        </p:nvGrpSpPr>
        <p:grpSpPr bwMode="auto">
          <a:xfrm>
            <a:off x="-1763713" y="1905000"/>
            <a:ext cx="1152525" cy="2147888"/>
            <a:chOff x="-2063" y="-1386"/>
            <a:chExt cx="726" cy="1353"/>
          </a:xfrm>
        </p:grpSpPr>
        <p:sp>
          <p:nvSpPr>
            <p:cNvPr id="20560" name="Oval 52"/>
            <p:cNvSpPr>
              <a:spLocks noChangeArrowheads="1"/>
            </p:cNvSpPr>
            <p:nvPr/>
          </p:nvSpPr>
          <p:spPr bwMode="auto">
            <a:xfrm>
              <a:off x="-2063" y="-1386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20561" name="WordArt 53"/>
            <p:cNvSpPr>
              <a:spLocks noChangeArrowheads="1" noChangeShapeType="1" noTextEdit="1"/>
            </p:cNvSpPr>
            <p:nvPr/>
          </p:nvSpPr>
          <p:spPr bwMode="auto">
            <a:xfrm>
              <a:off x="-1791" y="-584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4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11" name="Group 54"/>
          <p:cNvGrpSpPr>
            <a:grpSpLocks/>
          </p:cNvGrpSpPr>
          <p:nvPr/>
        </p:nvGrpSpPr>
        <p:grpSpPr bwMode="auto">
          <a:xfrm>
            <a:off x="10431463" y="2892425"/>
            <a:ext cx="2339975" cy="2132013"/>
            <a:chOff x="3668" y="-764"/>
            <a:chExt cx="1474" cy="1343"/>
          </a:xfrm>
        </p:grpSpPr>
        <p:sp>
          <p:nvSpPr>
            <p:cNvPr id="20558" name="Oval 55"/>
            <p:cNvSpPr>
              <a:spLocks noChangeArrowheads="1"/>
            </p:cNvSpPr>
            <p:nvPr/>
          </p:nvSpPr>
          <p:spPr bwMode="auto">
            <a:xfrm>
              <a:off x="3668" y="-764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20559" name="WordArt 56"/>
            <p:cNvSpPr>
              <a:spLocks noChangeArrowheads="1" noChangeShapeType="1" noTextEdit="1"/>
            </p:cNvSpPr>
            <p:nvPr/>
          </p:nvSpPr>
          <p:spPr bwMode="auto">
            <a:xfrm>
              <a:off x="4688" y="28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4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12" name="Group 57"/>
          <p:cNvGrpSpPr>
            <a:grpSpLocks/>
          </p:cNvGrpSpPr>
          <p:nvPr/>
        </p:nvGrpSpPr>
        <p:grpSpPr bwMode="auto">
          <a:xfrm>
            <a:off x="10061575" y="2921000"/>
            <a:ext cx="3367088" cy="1341438"/>
            <a:chOff x="2483" y="-746"/>
            <a:chExt cx="2121" cy="845"/>
          </a:xfrm>
        </p:grpSpPr>
        <p:sp>
          <p:nvSpPr>
            <p:cNvPr id="20556" name="Oval 58"/>
            <p:cNvSpPr>
              <a:spLocks noChangeArrowheads="1"/>
            </p:cNvSpPr>
            <p:nvPr/>
          </p:nvSpPr>
          <p:spPr bwMode="auto">
            <a:xfrm>
              <a:off x="3878" y="-746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20557" name="WordArt 59"/>
            <p:cNvSpPr>
              <a:spLocks noChangeArrowheads="1" noChangeShapeType="1" noTextEdit="1"/>
            </p:cNvSpPr>
            <p:nvPr/>
          </p:nvSpPr>
          <p:spPr bwMode="auto">
            <a:xfrm>
              <a:off x="2483" y="-452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4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13" name="Group 60"/>
          <p:cNvGrpSpPr>
            <a:grpSpLocks/>
          </p:cNvGrpSpPr>
          <p:nvPr/>
        </p:nvGrpSpPr>
        <p:grpSpPr bwMode="auto">
          <a:xfrm>
            <a:off x="9540875" y="3719513"/>
            <a:ext cx="1152525" cy="1079500"/>
            <a:chOff x="2155" y="1481"/>
            <a:chExt cx="726" cy="680"/>
          </a:xfrm>
        </p:grpSpPr>
        <p:sp>
          <p:nvSpPr>
            <p:cNvPr id="20554" name="Oval 61"/>
            <p:cNvSpPr>
              <a:spLocks noChangeArrowheads="1"/>
            </p:cNvSpPr>
            <p:nvPr/>
          </p:nvSpPr>
          <p:spPr bwMode="auto">
            <a:xfrm>
              <a:off x="2155" y="1481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20555" name="WordArt 62"/>
            <p:cNvSpPr>
              <a:spLocks noChangeArrowheads="1" noChangeShapeType="1" noTextEdit="1"/>
            </p:cNvSpPr>
            <p:nvPr/>
          </p:nvSpPr>
          <p:spPr bwMode="auto">
            <a:xfrm>
              <a:off x="2176" y="1522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4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14" name="Group 63"/>
          <p:cNvGrpSpPr>
            <a:grpSpLocks/>
          </p:cNvGrpSpPr>
          <p:nvPr/>
        </p:nvGrpSpPr>
        <p:grpSpPr bwMode="auto">
          <a:xfrm>
            <a:off x="4716463" y="5157788"/>
            <a:ext cx="1152525" cy="1079500"/>
            <a:chOff x="1066" y="935"/>
            <a:chExt cx="726" cy="680"/>
          </a:xfrm>
        </p:grpSpPr>
        <p:sp>
          <p:nvSpPr>
            <p:cNvPr id="20552" name="Oval 64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20553" name="WordArt 65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4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15" name="Group 66"/>
          <p:cNvGrpSpPr>
            <a:grpSpLocks/>
          </p:cNvGrpSpPr>
          <p:nvPr/>
        </p:nvGrpSpPr>
        <p:grpSpPr bwMode="auto">
          <a:xfrm>
            <a:off x="4716463" y="2420938"/>
            <a:ext cx="1152525" cy="1079500"/>
            <a:chOff x="1066" y="935"/>
            <a:chExt cx="726" cy="680"/>
          </a:xfrm>
        </p:grpSpPr>
        <p:sp>
          <p:nvSpPr>
            <p:cNvPr id="20550" name="Oval 67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20551" name="WordArt 68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4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16" name="Group 69"/>
          <p:cNvGrpSpPr>
            <a:grpSpLocks/>
          </p:cNvGrpSpPr>
          <p:nvPr/>
        </p:nvGrpSpPr>
        <p:grpSpPr bwMode="auto">
          <a:xfrm>
            <a:off x="6227763" y="2420938"/>
            <a:ext cx="1152525" cy="1079500"/>
            <a:chOff x="1066" y="935"/>
            <a:chExt cx="726" cy="680"/>
          </a:xfrm>
        </p:grpSpPr>
        <p:sp>
          <p:nvSpPr>
            <p:cNvPr id="20548" name="Oval 70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20549" name="WordArt 71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4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17" name="Group 72"/>
          <p:cNvGrpSpPr>
            <a:grpSpLocks/>
          </p:cNvGrpSpPr>
          <p:nvPr/>
        </p:nvGrpSpPr>
        <p:grpSpPr bwMode="auto">
          <a:xfrm>
            <a:off x="10294938" y="522288"/>
            <a:ext cx="1870075" cy="1209675"/>
            <a:chOff x="2630" y="1191"/>
            <a:chExt cx="1178" cy="762"/>
          </a:xfrm>
        </p:grpSpPr>
        <p:sp>
          <p:nvSpPr>
            <p:cNvPr id="20546" name="Oval 73"/>
            <p:cNvSpPr>
              <a:spLocks noChangeArrowheads="1"/>
            </p:cNvSpPr>
            <p:nvPr/>
          </p:nvSpPr>
          <p:spPr bwMode="auto">
            <a:xfrm>
              <a:off x="3082" y="1191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20547" name="WordArt 74"/>
            <p:cNvSpPr>
              <a:spLocks noChangeArrowheads="1" noChangeShapeType="1" noTextEdit="1"/>
            </p:cNvSpPr>
            <p:nvPr/>
          </p:nvSpPr>
          <p:spPr bwMode="auto">
            <a:xfrm>
              <a:off x="2630" y="1402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4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18" name="Group 75"/>
          <p:cNvGrpSpPr>
            <a:grpSpLocks/>
          </p:cNvGrpSpPr>
          <p:nvPr/>
        </p:nvGrpSpPr>
        <p:grpSpPr bwMode="auto">
          <a:xfrm>
            <a:off x="4716463" y="981075"/>
            <a:ext cx="1152525" cy="1079500"/>
            <a:chOff x="1066" y="935"/>
            <a:chExt cx="726" cy="680"/>
          </a:xfrm>
        </p:grpSpPr>
        <p:sp>
          <p:nvSpPr>
            <p:cNvPr id="20544" name="Oval 76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20545" name="WordArt 77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4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sp>
        <p:nvSpPr>
          <p:cNvPr id="20498" name="Text Box 78"/>
          <p:cNvSpPr txBox="1">
            <a:spLocks noChangeArrowheads="1"/>
          </p:cNvSpPr>
          <p:nvPr/>
        </p:nvSpPr>
        <p:spPr bwMode="auto">
          <a:xfrm>
            <a:off x="250825" y="765175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20499" name="Text Box 79"/>
          <p:cNvSpPr txBox="1">
            <a:spLocks noChangeArrowheads="1"/>
          </p:cNvSpPr>
          <p:nvPr/>
        </p:nvSpPr>
        <p:spPr bwMode="auto">
          <a:xfrm>
            <a:off x="1692275" y="1052513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20500" name="Text Box 80"/>
          <p:cNvSpPr txBox="1">
            <a:spLocks noChangeArrowheads="1"/>
          </p:cNvSpPr>
          <p:nvPr/>
        </p:nvSpPr>
        <p:spPr bwMode="auto">
          <a:xfrm>
            <a:off x="3132138" y="908050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20501" name="Text Box 81"/>
          <p:cNvSpPr txBox="1">
            <a:spLocks noChangeArrowheads="1"/>
          </p:cNvSpPr>
          <p:nvPr/>
        </p:nvSpPr>
        <p:spPr bwMode="auto">
          <a:xfrm>
            <a:off x="6372225" y="1052513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20502" name="Text Box 82"/>
          <p:cNvSpPr txBox="1">
            <a:spLocks noChangeArrowheads="1"/>
          </p:cNvSpPr>
          <p:nvPr/>
        </p:nvSpPr>
        <p:spPr bwMode="auto">
          <a:xfrm>
            <a:off x="3348038" y="2060575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20503" name="Text Box 83"/>
          <p:cNvSpPr txBox="1">
            <a:spLocks noChangeArrowheads="1"/>
          </p:cNvSpPr>
          <p:nvPr/>
        </p:nvSpPr>
        <p:spPr bwMode="auto">
          <a:xfrm>
            <a:off x="7740650" y="2420938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20504" name="Text Box 84"/>
          <p:cNvSpPr txBox="1">
            <a:spLocks noChangeArrowheads="1"/>
          </p:cNvSpPr>
          <p:nvPr/>
        </p:nvSpPr>
        <p:spPr bwMode="auto">
          <a:xfrm>
            <a:off x="10696575" y="3522663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20505" name="Text Box 85"/>
          <p:cNvSpPr txBox="1">
            <a:spLocks noChangeArrowheads="1"/>
          </p:cNvSpPr>
          <p:nvPr/>
        </p:nvSpPr>
        <p:spPr bwMode="auto">
          <a:xfrm>
            <a:off x="6300788" y="5084763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20506" name="Text Box 86"/>
          <p:cNvSpPr txBox="1">
            <a:spLocks noChangeArrowheads="1"/>
          </p:cNvSpPr>
          <p:nvPr/>
        </p:nvSpPr>
        <p:spPr bwMode="auto">
          <a:xfrm>
            <a:off x="3348038" y="4868863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20507" name="Text Box 87"/>
          <p:cNvSpPr txBox="1">
            <a:spLocks noChangeArrowheads="1"/>
          </p:cNvSpPr>
          <p:nvPr/>
        </p:nvSpPr>
        <p:spPr bwMode="auto">
          <a:xfrm>
            <a:off x="179388" y="5013325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20508" name="Text Box 88"/>
          <p:cNvSpPr txBox="1">
            <a:spLocks noChangeArrowheads="1"/>
          </p:cNvSpPr>
          <p:nvPr/>
        </p:nvSpPr>
        <p:spPr bwMode="auto">
          <a:xfrm>
            <a:off x="0" y="3789363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20509" name="Text Box 89"/>
          <p:cNvSpPr txBox="1">
            <a:spLocks noChangeArrowheads="1"/>
          </p:cNvSpPr>
          <p:nvPr/>
        </p:nvSpPr>
        <p:spPr bwMode="auto">
          <a:xfrm>
            <a:off x="4787900" y="3500438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20510" name="Text Box 90"/>
          <p:cNvSpPr txBox="1">
            <a:spLocks noChangeArrowheads="1"/>
          </p:cNvSpPr>
          <p:nvPr/>
        </p:nvSpPr>
        <p:spPr bwMode="auto">
          <a:xfrm>
            <a:off x="6372225" y="3644900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20511" name="Text Box 91"/>
          <p:cNvSpPr txBox="1">
            <a:spLocks noChangeArrowheads="1"/>
          </p:cNvSpPr>
          <p:nvPr/>
        </p:nvSpPr>
        <p:spPr bwMode="auto">
          <a:xfrm>
            <a:off x="7740650" y="692150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20512" name="Text Box 92"/>
          <p:cNvSpPr txBox="1">
            <a:spLocks noChangeArrowheads="1"/>
          </p:cNvSpPr>
          <p:nvPr/>
        </p:nvSpPr>
        <p:spPr bwMode="auto">
          <a:xfrm>
            <a:off x="1728788" y="5013325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4189" name="Rectangle 93">
            <a:hlinkClick r:id="" action="ppaction://noaction">
              <a:snd r:embed="rId2" name="chimes.wav"/>
            </a:hlinkClick>
          </p:cNvPr>
          <p:cNvSpPr>
            <a:spLocks noChangeArrowheads="1"/>
          </p:cNvSpPr>
          <p:nvPr/>
        </p:nvSpPr>
        <p:spPr bwMode="auto">
          <a:xfrm>
            <a:off x="0" y="857250"/>
            <a:ext cx="1535113" cy="1341438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1169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4190" name="Rectangle 94">
            <a:hlinkClick r:id="" action="ppaction://noaction">
              <a:snd r:embed="rId3" name="explode.wav"/>
            </a:hlinkClick>
          </p:cNvPr>
          <p:cNvSpPr>
            <a:spLocks noChangeArrowheads="1"/>
          </p:cNvSpPr>
          <p:nvPr/>
        </p:nvSpPr>
        <p:spPr bwMode="auto">
          <a:xfrm>
            <a:off x="0" y="2227263"/>
            <a:ext cx="1516063" cy="1450975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>
                <a:solidFill>
                  <a:schemeClr val="bg1"/>
                </a:solidFill>
              </a:rPr>
              <a:t>1914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4191" name="Rectangle 95">
            <a:hlinkClick r:id="" action="ppaction://noaction">
              <a:snd r:embed="rId2" name="chimes.wav"/>
            </a:hlinkClick>
          </p:cNvPr>
          <p:cNvSpPr>
            <a:spLocks noChangeArrowheads="1"/>
          </p:cNvSpPr>
          <p:nvPr/>
        </p:nvSpPr>
        <p:spPr bwMode="auto">
          <a:xfrm>
            <a:off x="0" y="3643313"/>
            <a:ext cx="1533525" cy="1296987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1271</a:t>
            </a:r>
          </a:p>
        </p:txBody>
      </p:sp>
      <p:sp>
        <p:nvSpPr>
          <p:cNvPr id="4192" name="Rectangle 96">
            <a:hlinkClick r:id="" action="ppaction://noaction">
              <a:snd r:embed="rId3" name="explode.wav"/>
            </a:hlinkClick>
          </p:cNvPr>
          <p:cNvSpPr>
            <a:spLocks noChangeArrowheads="1"/>
          </p:cNvSpPr>
          <p:nvPr/>
        </p:nvSpPr>
        <p:spPr bwMode="auto">
          <a:xfrm>
            <a:off x="0" y="4940301"/>
            <a:ext cx="1535113" cy="1428750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1234</a:t>
            </a:r>
          </a:p>
        </p:txBody>
      </p:sp>
      <p:sp>
        <p:nvSpPr>
          <p:cNvPr id="4193" name="Rectangle 97">
            <a:hlinkClick r:id="" action="ppaction://noaction">
              <a:snd r:embed="rId2" name="chimes.wav"/>
            </a:hlinkClick>
          </p:cNvPr>
          <p:cNvSpPr>
            <a:spLocks noChangeArrowheads="1"/>
          </p:cNvSpPr>
          <p:nvPr/>
        </p:nvSpPr>
        <p:spPr bwMode="auto">
          <a:xfrm>
            <a:off x="-3636963" y="-46038"/>
            <a:ext cx="1476375" cy="1341438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ITER</a:t>
            </a:r>
          </a:p>
        </p:txBody>
      </p:sp>
      <p:sp>
        <p:nvSpPr>
          <p:cNvPr id="4194" name="Rectangle 98">
            <a:hlinkClick r:id="" action="ppaction://noaction">
              <a:snd r:embed="rId2" name="chimes.wav"/>
            </a:hlinkClick>
          </p:cNvPr>
          <p:cNvSpPr>
            <a:spLocks noChangeArrowheads="1"/>
          </p:cNvSpPr>
          <p:nvPr/>
        </p:nvSpPr>
        <p:spPr bwMode="auto">
          <a:xfrm>
            <a:off x="1500188" y="857250"/>
            <a:ext cx="1509712" cy="1390650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1180</a:t>
            </a:r>
          </a:p>
        </p:txBody>
      </p:sp>
      <p:sp>
        <p:nvSpPr>
          <p:cNvPr id="4195" name="Rectangle 99">
            <a:hlinkClick r:id="" action="ppaction://noaction">
              <a:snd r:embed="rId3" name="explode.wav"/>
            </a:hlinkClick>
          </p:cNvPr>
          <p:cNvSpPr>
            <a:spLocks noChangeArrowheads="1"/>
          </p:cNvSpPr>
          <p:nvPr/>
        </p:nvSpPr>
        <p:spPr bwMode="auto">
          <a:xfrm>
            <a:off x="1516063" y="2227263"/>
            <a:ext cx="1508125" cy="1433512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1918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4196" name="Rectangle 100">
            <a:hlinkClick r:id="" action="ppaction://noaction">
              <a:snd r:embed="rId3" name="explode.wav"/>
            </a:hlinkClick>
          </p:cNvPr>
          <p:cNvSpPr>
            <a:spLocks noChangeArrowheads="1"/>
          </p:cNvSpPr>
          <p:nvPr/>
        </p:nvSpPr>
        <p:spPr bwMode="auto">
          <a:xfrm>
            <a:off x="1500188" y="3644901"/>
            <a:ext cx="1546225" cy="1339850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1941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4197" name="Rectangle 101">
            <a:hlinkClick r:id="" action="ppaction://noaction">
              <a:snd r:embed="rId2" name="chimes.wav"/>
            </a:hlinkClick>
          </p:cNvPr>
          <p:cNvSpPr>
            <a:spLocks noChangeArrowheads="1"/>
          </p:cNvSpPr>
          <p:nvPr/>
        </p:nvSpPr>
        <p:spPr bwMode="auto">
          <a:xfrm>
            <a:off x="1500188" y="4940301"/>
            <a:ext cx="1516062" cy="1428749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1267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4198" name="Rectangle 102">
            <a:hlinkClick r:id="" action="ppaction://noaction">
              <a:snd r:embed="rId3" name="explode.wav"/>
            </a:hlinkClick>
          </p:cNvPr>
          <p:cNvSpPr>
            <a:spLocks noChangeArrowheads="1"/>
          </p:cNvSpPr>
          <p:nvPr/>
        </p:nvSpPr>
        <p:spPr bwMode="auto">
          <a:xfrm>
            <a:off x="-4000500" y="4137025"/>
            <a:ext cx="1476375" cy="1341438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FAIS</a:t>
            </a:r>
          </a:p>
        </p:txBody>
      </p:sp>
      <p:sp>
        <p:nvSpPr>
          <p:cNvPr id="4199" name="Rectangle 103">
            <a:hlinkClick r:id="" action="ppaction://noaction">
              <a:snd r:embed="rId2" name="chimes.wav"/>
            </a:hlinkClick>
          </p:cNvPr>
          <p:cNvSpPr>
            <a:spLocks noChangeArrowheads="1"/>
          </p:cNvSpPr>
          <p:nvPr/>
        </p:nvSpPr>
        <p:spPr bwMode="auto">
          <a:xfrm>
            <a:off x="3009901" y="838200"/>
            <a:ext cx="1638300" cy="1431925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1196</a:t>
            </a:r>
          </a:p>
        </p:txBody>
      </p:sp>
      <p:sp>
        <p:nvSpPr>
          <p:cNvPr id="4200" name="Rectangle 104">
            <a:hlinkClick r:id="" action="ppaction://noaction">
              <a:snd r:embed="rId2" name="chimes.wav"/>
            </a:hlinkClick>
          </p:cNvPr>
          <p:cNvSpPr>
            <a:spLocks noChangeArrowheads="1"/>
          </p:cNvSpPr>
          <p:nvPr/>
        </p:nvSpPr>
        <p:spPr bwMode="auto">
          <a:xfrm>
            <a:off x="3016250" y="2236787"/>
            <a:ext cx="1627187" cy="1395413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>
                <a:solidFill>
                  <a:schemeClr val="bg1"/>
                </a:solidFill>
              </a:rPr>
              <a:t>1243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4201" name="Rectangle 105">
            <a:hlinkClick r:id="" action="ppaction://noaction">
              <a:snd r:embed="rId3" name="explode.wav"/>
            </a:hlinkClick>
          </p:cNvPr>
          <p:cNvSpPr>
            <a:spLocks noChangeArrowheads="1"/>
          </p:cNvSpPr>
          <p:nvPr/>
        </p:nvSpPr>
        <p:spPr bwMode="auto">
          <a:xfrm>
            <a:off x="3046413" y="3644900"/>
            <a:ext cx="1593849" cy="1366838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1390</a:t>
            </a:r>
            <a:endParaRPr lang="sr-Cyrl-CS" dirty="0">
              <a:solidFill>
                <a:schemeClr val="bg1"/>
              </a:solidFill>
            </a:endParaRPr>
          </a:p>
        </p:txBody>
      </p:sp>
      <p:sp>
        <p:nvSpPr>
          <p:cNvPr id="4202" name="Rectangle 106">
            <a:hlinkClick r:id="" action="ppaction://noaction">
              <a:snd r:embed="rId2" name="chimes.wav"/>
            </a:hlinkClick>
          </p:cNvPr>
          <p:cNvSpPr>
            <a:spLocks noChangeArrowheads="1"/>
          </p:cNvSpPr>
          <p:nvPr/>
        </p:nvSpPr>
        <p:spPr bwMode="auto">
          <a:xfrm>
            <a:off x="3001342" y="4984751"/>
            <a:ext cx="1638921" cy="1384299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1277</a:t>
            </a:r>
            <a:endParaRPr lang="sr-Cyrl-CS" dirty="0">
              <a:solidFill>
                <a:schemeClr val="bg1"/>
              </a:solidFill>
            </a:endParaRPr>
          </a:p>
        </p:txBody>
      </p:sp>
      <p:sp>
        <p:nvSpPr>
          <p:cNvPr id="4203" name="Rectangle 107">
            <a:hlinkClick r:id="" action="ppaction://noaction">
              <a:snd r:embed="rId3" name="explode.wav"/>
            </a:hlinkClick>
          </p:cNvPr>
          <p:cNvSpPr>
            <a:spLocks noChangeArrowheads="1"/>
          </p:cNvSpPr>
          <p:nvPr/>
        </p:nvSpPr>
        <p:spPr bwMode="auto">
          <a:xfrm>
            <a:off x="-3060700" y="885825"/>
            <a:ext cx="1476375" cy="1341438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REGARDÉ</a:t>
            </a:r>
          </a:p>
        </p:txBody>
      </p:sp>
      <p:sp>
        <p:nvSpPr>
          <p:cNvPr id="4204" name="Rectangle 108">
            <a:hlinkClick r:id="" action="ppaction://noaction">
              <a:snd r:embed="rId3" name="explode.wav"/>
            </a:hlinkClick>
          </p:cNvPr>
          <p:cNvSpPr>
            <a:spLocks noChangeArrowheads="1"/>
          </p:cNvSpPr>
          <p:nvPr/>
        </p:nvSpPr>
        <p:spPr bwMode="auto">
          <a:xfrm>
            <a:off x="4648200" y="838200"/>
            <a:ext cx="1485900" cy="1447800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1054</a:t>
            </a:r>
          </a:p>
        </p:txBody>
      </p:sp>
      <p:sp>
        <p:nvSpPr>
          <p:cNvPr id="4205" name="Rectangle 109">
            <a:hlinkClick r:id="" action="ppaction://noaction">
              <a:snd r:embed="rId3" name="explode.wav"/>
            </a:hlinkClick>
          </p:cNvPr>
          <p:cNvSpPr>
            <a:spLocks noChangeArrowheads="1"/>
          </p:cNvSpPr>
          <p:nvPr/>
        </p:nvSpPr>
        <p:spPr bwMode="auto">
          <a:xfrm>
            <a:off x="4643438" y="2276475"/>
            <a:ext cx="1512887" cy="1368425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1804</a:t>
            </a:r>
            <a:endParaRPr lang="sr-Cyrl-CS">
              <a:solidFill>
                <a:schemeClr val="bg1"/>
              </a:solidFill>
            </a:endParaRPr>
          </a:p>
        </p:txBody>
      </p:sp>
      <p:sp>
        <p:nvSpPr>
          <p:cNvPr id="4206" name="Rectangle 110">
            <a:hlinkClick r:id="" action="ppaction://noaction">
              <a:snd r:embed="rId2" name="chimes.wav"/>
            </a:hlinkClick>
          </p:cNvPr>
          <p:cNvSpPr>
            <a:spLocks noChangeArrowheads="1"/>
          </p:cNvSpPr>
          <p:nvPr/>
        </p:nvSpPr>
        <p:spPr bwMode="auto">
          <a:xfrm>
            <a:off x="4648200" y="3643313"/>
            <a:ext cx="1485900" cy="1368425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>
                <a:solidFill>
                  <a:schemeClr val="bg1"/>
                </a:solidFill>
              </a:rPr>
              <a:t>1282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4207" name="Rectangle 111">
            <a:hlinkClick r:id="" action="ppaction://noaction">
              <a:snd r:embed="rId3" name="explode.wav"/>
            </a:hlinkClick>
          </p:cNvPr>
          <p:cNvSpPr>
            <a:spLocks noChangeArrowheads="1"/>
          </p:cNvSpPr>
          <p:nvPr/>
        </p:nvSpPr>
        <p:spPr bwMode="auto">
          <a:xfrm>
            <a:off x="10098088" y="3387725"/>
            <a:ext cx="1474787" cy="2070100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Црква</a:t>
            </a:r>
          </a:p>
          <a:p>
            <a:pPr algn="ctr"/>
            <a:r>
              <a:rPr lang="en-US">
                <a:solidFill>
                  <a:schemeClr val="bg1"/>
                </a:solidFill>
              </a:rPr>
              <a:t>Свете </a:t>
            </a:r>
          </a:p>
          <a:p>
            <a:pPr algn="ctr"/>
            <a:r>
              <a:rPr lang="en-US">
                <a:solidFill>
                  <a:schemeClr val="bg1"/>
                </a:solidFill>
              </a:rPr>
              <a:t>Софије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4208" name="Rectangle 112">
            <a:hlinkClick r:id="" action="ppaction://noaction">
              <a:snd r:embed="rId2" name="chimes.wav"/>
            </a:hlinkClick>
          </p:cNvPr>
          <p:cNvSpPr>
            <a:spLocks noChangeArrowheads="1"/>
          </p:cNvSpPr>
          <p:nvPr/>
        </p:nvSpPr>
        <p:spPr bwMode="auto">
          <a:xfrm>
            <a:off x="11988800" y="3657600"/>
            <a:ext cx="1476375" cy="1341438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ÊTRE </a:t>
            </a:r>
          </a:p>
        </p:txBody>
      </p:sp>
      <p:sp>
        <p:nvSpPr>
          <p:cNvPr id="4209" name="Rectangle 113">
            <a:hlinkClick r:id="" action="ppaction://noaction">
              <a:snd r:embed="rId2" name="chimes.wav"/>
            </a:hlinkClick>
          </p:cNvPr>
          <p:cNvSpPr>
            <a:spLocks noChangeArrowheads="1"/>
          </p:cNvSpPr>
          <p:nvPr/>
        </p:nvSpPr>
        <p:spPr bwMode="auto">
          <a:xfrm>
            <a:off x="6134101" y="836613"/>
            <a:ext cx="1533524" cy="1439862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1227</a:t>
            </a:r>
          </a:p>
        </p:txBody>
      </p:sp>
      <p:sp>
        <p:nvSpPr>
          <p:cNvPr id="4210" name="Rectangle 114">
            <a:hlinkClick r:id="" action="ppaction://noaction">
              <a:snd r:embed="rId3" name="explode.wav"/>
            </a:hlinkClick>
          </p:cNvPr>
          <p:cNvSpPr>
            <a:spLocks noChangeArrowheads="1"/>
          </p:cNvSpPr>
          <p:nvPr/>
        </p:nvSpPr>
        <p:spPr bwMode="auto">
          <a:xfrm>
            <a:off x="6143625" y="2286000"/>
            <a:ext cx="1517650" cy="1341438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1389</a:t>
            </a:r>
            <a:endParaRPr lang="sr-Cyrl-CS">
              <a:solidFill>
                <a:schemeClr val="bg1"/>
              </a:solidFill>
            </a:endParaRPr>
          </a:p>
        </p:txBody>
      </p:sp>
      <p:sp>
        <p:nvSpPr>
          <p:cNvPr id="4211" name="Rectangle 115">
            <a:hlinkClick r:id="" action="ppaction://noaction">
              <a:snd r:embed="rId2" name="chimes.wav"/>
            </a:hlinkClick>
          </p:cNvPr>
          <p:cNvSpPr>
            <a:spLocks noChangeArrowheads="1"/>
          </p:cNvSpPr>
          <p:nvPr/>
        </p:nvSpPr>
        <p:spPr bwMode="auto">
          <a:xfrm>
            <a:off x="6156324" y="3644899"/>
            <a:ext cx="1508125" cy="1368425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1321</a:t>
            </a:r>
            <a:endParaRPr lang="sr-Cyrl-CS" dirty="0">
              <a:solidFill>
                <a:schemeClr val="bg1"/>
              </a:solidFill>
            </a:endParaRPr>
          </a:p>
        </p:txBody>
      </p:sp>
      <p:sp>
        <p:nvSpPr>
          <p:cNvPr id="4212" name="Rectangle 116">
            <a:hlinkClick r:id="" action="ppaction://noaction">
              <a:snd r:embed="rId2" name="chimes.wav"/>
            </a:hlinkClick>
          </p:cNvPr>
          <p:cNvSpPr>
            <a:spLocks noChangeArrowheads="1"/>
          </p:cNvSpPr>
          <p:nvPr/>
        </p:nvSpPr>
        <p:spPr bwMode="auto">
          <a:xfrm>
            <a:off x="4660900" y="5022850"/>
            <a:ext cx="1473200" cy="1401763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1391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4213" name="Rectangle 117">
            <a:hlinkClick r:id="" action="ppaction://noaction">
              <a:snd r:embed="rId3" name="explode.wav"/>
            </a:hlinkClick>
          </p:cNvPr>
          <p:cNvSpPr>
            <a:spLocks noChangeArrowheads="1"/>
          </p:cNvSpPr>
          <p:nvPr/>
        </p:nvSpPr>
        <p:spPr bwMode="auto">
          <a:xfrm>
            <a:off x="11395075" y="4991100"/>
            <a:ext cx="1476375" cy="1341438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TROUVÉ</a:t>
            </a:r>
          </a:p>
        </p:txBody>
      </p:sp>
      <p:sp>
        <p:nvSpPr>
          <p:cNvPr id="4214" name="Rectangle 118">
            <a:hlinkClick r:id="" action="ppaction://noaction">
              <a:snd r:embed="rId3" name="explode.wav"/>
            </a:hlinkClick>
          </p:cNvPr>
          <p:cNvSpPr>
            <a:spLocks noChangeArrowheads="1"/>
          </p:cNvSpPr>
          <p:nvPr/>
        </p:nvSpPr>
        <p:spPr bwMode="auto">
          <a:xfrm>
            <a:off x="7664450" y="857250"/>
            <a:ext cx="1479550" cy="1428750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1220</a:t>
            </a:r>
          </a:p>
        </p:txBody>
      </p:sp>
      <p:sp>
        <p:nvSpPr>
          <p:cNvPr id="4215" name="Rectangle 119">
            <a:hlinkClick r:id="" action="ppaction://noaction">
              <a:snd r:embed="rId2" name="chimes.wav"/>
            </a:hlinkClick>
          </p:cNvPr>
          <p:cNvSpPr>
            <a:spLocks noChangeArrowheads="1"/>
          </p:cNvSpPr>
          <p:nvPr/>
        </p:nvSpPr>
        <p:spPr bwMode="auto">
          <a:xfrm>
            <a:off x="7667625" y="2286000"/>
            <a:ext cx="1476375" cy="1341438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1263</a:t>
            </a:r>
            <a:endParaRPr lang="sr-Cyrl-CS">
              <a:solidFill>
                <a:schemeClr val="bg1"/>
              </a:solidFill>
            </a:endParaRPr>
          </a:p>
        </p:txBody>
      </p:sp>
      <p:sp>
        <p:nvSpPr>
          <p:cNvPr id="4216" name="Rectangle 120">
            <a:hlinkClick r:id="" action="ppaction://noaction">
              <a:snd r:embed="rId3" name="explode.wav"/>
            </a:hlinkClick>
          </p:cNvPr>
          <p:cNvSpPr>
            <a:spLocks noChangeArrowheads="1"/>
          </p:cNvSpPr>
          <p:nvPr/>
        </p:nvSpPr>
        <p:spPr bwMode="auto">
          <a:xfrm>
            <a:off x="9693275" y="2043113"/>
            <a:ext cx="1476375" cy="1525587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Жича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4217" name="Rectangle 121">
            <a:hlinkClick r:id="" action="ppaction://noaction">
              <a:snd r:embed="rId2" name="chimes.wav"/>
            </a:hlinkClick>
          </p:cNvPr>
          <p:cNvSpPr>
            <a:spLocks noChangeArrowheads="1"/>
          </p:cNvSpPr>
          <p:nvPr/>
        </p:nvSpPr>
        <p:spPr bwMode="auto">
          <a:xfrm>
            <a:off x="6156325" y="5011739"/>
            <a:ext cx="1500188" cy="1428750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1276</a:t>
            </a:r>
          </a:p>
        </p:txBody>
      </p:sp>
      <p:sp>
        <p:nvSpPr>
          <p:cNvPr id="4218" name="Rectangle 122">
            <a:hlinkClick r:id="" action="ppaction://noaction">
              <a:snd r:embed="rId3" name="explode.wav"/>
            </a:hlinkClick>
          </p:cNvPr>
          <p:cNvSpPr>
            <a:spLocks noChangeArrowheads="1"/>
          </p:cNvSpPr>
          <p:nvPr/>
        </p:nvSpPr>
        <p:spPr bwMode="auto">
          <a:xfrm>
            <a:off x="10044113" y="4999038"/>
            <a:ext cx="1476375" cy="1341437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ALLÉ</a:t>
            </a:r>
          </a:p>
        </p:txBody>
      </p:sp>
      <p:sp>
        <p:nvSpPr>
          <p:cNvPr id="2" name="Правоугаоник 1"/>
          <p:cNvSpPr/>
          <p:nvPr/>
        </p:nvSpPr>
        <p:spPr>
          <a:xfrm>
            <a:off x="7799862" y="6293973"/>
            <a:ext cx="1350050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sr-Cyrl-CS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hlinkClick r:id="rId4" action="ppaction://hlinksldjump"/>
              </a:rPr>
              <a:t>НАЗАД</a:t>
            </a:r>
            <a:endParaRPr lang="sr-Cyrl-CS" sz="5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6" dur="2000"/>
                                        <p:tgtEl>
                                          <p:spTgt spid="4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8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1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2" dur="2000"/>
                                        <p:tgtEl>
                                          <p:spTgt spid="41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1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8" dur="2000"/>
                                        <p:tgtEl>
                                          <p:spTgt spid="4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2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24" dur="2000"/>
                                        <p:tgtEl>
                                          <p:spTgt spid="42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2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30" dur="2000"/>
                                        <p:tgtEl>
                                          <p:spTgt spid="42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2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36" dur="2000"/>
                                        <p:tgtEl>
                                          <p:spTgt spid="42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1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42" dur="2000"/>
                                        <p:tgtEl>
                                          <p:spTgt spid="4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1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48" dur="2000"/>
                                        <p:tgtEl>
                                          <p:spTgt spid="41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1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 nodeType="clickPar">
                      <p:stCondLst>
                        <p:cond delay="0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54" dur="2000"/>
                                        <p:tgtEl>
                                          <p:spTgt spid="4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7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42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60" dur="2000"/>
                                        <p:tgtEl>
                                          <p:spTgt spid="42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42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66" dur="2000"/>
                                        <p:tgtEl>
                                          <p:spTgt spid="42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42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 nodeType="clickPar">
                      <p:stCondLst>
                        <p:cond delay="0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72" dur="2000"/>
                                        <p:tgtEl>
                                          <p:spTgt spid="42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8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2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 nodeType="clickPar">
                      <p:stCondLst>
                        <p:cond delay="0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78" dur="2000"/>
                                        <p:tgtEl>
                                          <p:spTgt spid="42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1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42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 nodeType="clickPar">
                      <p:stCondLst>
                        <p:cond delay="0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84" dur="2000"/>
                                        <p:tgtEl>
                                          <p:spTgt spid="42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42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90" dur="2000"/>
                                        <p:tgtEl>
                                          <p:spTgt spid="42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7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41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 nodeType="clickPar">
                      <p:stCondLst>
                        <p:cond delay="0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6" dur="500"/>
                                        <p:tgtEl>
                                          <p:spTgt spid="4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0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41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 nodeType="clickPar">
                      <p:stCondLst>
                        <p:cond delay="0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02" dur="500"/>
                                        <p:tgtEl>
                                          <p:spTgt spid="41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2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41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 nodeType="clickPar">
                      <p:stCondLst>
                        <p:cond delay="0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08" dur="500"/>
                                        <p:tgtEl>
                                          <p:spTgt spid="4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5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41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 nodeType="clickPar">
                      <p:stCondLst>
                        <p:cond delay="0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4" dur="500"/>
                                        <p:tgtEl>
                                          <p:spTgt spid="4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6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41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 nodeType="clickPar">
                      <p:stCondLst>
                        <p:cond delay="0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0" dur="500"/>
                                        <p:tgtEl>
                                          <p:spTgt spid="41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8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42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 nodeType="clickPar">
                      <p:stCondLst>
                        <p:cond delay="0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6" dur="500"/>
                                        <p:tgtEl>
                                          <p:spTgt spid="42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1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2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 nodeType="clickPar">
                      <p:stCondLst>
                        <p:cond delay="0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32" dur="500"/>
                                        <p:tgtEl>
                                          <p:spTgt spid="42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3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42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 nodeType="clickPar">
                      <p:stCondLst>
                        <p:cond delay="0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38" dur="500"/>
                                        <p:tgtEl>
                                          <p:spTgt spid="42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4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42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 nodeType="clickPar">
                      <p:stCondLst>
                        <p:cond delay="0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4" dur="500"/>
                                        <p:tgtEl>
                                          <p:spTgt spid="42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5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42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 nodeType="clickPar">
                      <p:stCondLst>
                        <p:cond delay="0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50" dur="500"/>
                                        <p:tgtEl>
                                          <p:spTgt spid="42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7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42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 nodeType="clickPar">
                      <p:stCondLst>
                        <p:cond delay="0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56" dur="500"/>
                                        <p:tgtEl>
                                          <p:spTgt spid="42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0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42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 nodeType="clickPar">
                      <p:stCondLst>
                        <p:cond delay="0"/>
                      </p:stCondLst>
                      <p:childTnLst>
                        <p:par>
                          <p:cTn id="1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1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2" dur="500"/>
                                        <p:tgtEl>
                                          <p:spTgt spid="42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3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42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 nodeType="clickPar">
                      <p:stCondLst>
                        <p:cond delay="0"/>
                      </p:stCondLst>
                      <p:childTnLst>
                        <p:par>
                          <p:cTn id="1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7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8" dur="500"/>
                                        <p:tgtEl>
                                          <p:spTgt spid="42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4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42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 nodeType="clickPar">
                      <p:stCondLst>
                        <p:cond delay="0"/>
                      </p:stCondLst>
                      <p:childTnLst>
                        <p:par>
                          <p:cTn id="1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3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4" dur="500"/>
                                        <p:tgtEl>
                                          <p:spTgt spid="42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6"/>
                  </p:tgtEl>
                </p:cond>
              </p:nextCondLst>
            </p:seq>
            <p:seq concurrent="1" nextAc="seek">
              <p:cTn id="176" restart="whenNotActive" fill="hold" evtFilter="cancelBubble" nodeType="interactiveSeq">
                <p:stCondLst>
                  <p:cond evt="onClick" delay="0">
                    <p:tgtEl>
                      <p:spTgt spid="42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7" fill="hold" nodeType="clickPar">
                      <p:stCondLst>
                        <p:cond delay="0"/>
                      </p:stCondLst>
                      <p:childTnLst>
                        <p:par>
                          <p:cTn id="1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9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80" dur="500"/>
                                        <p:tgtEl>
                                          <p:spTgt spid="42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8"/>
                  </p:tgtEl>
                </p:cond>
              </p:nextCondLst>
            </p:seq>
          </p:childTnLst>
        </p:cTn>
      </p:par>
    </p:tnLst>
    <p:bldLst>
      <p:bldP spid="4189" grpId="0" animBg="1"/>
      <p:bldP spid="4190" grpId="0" animBg="1"/>
      <p:bldP spid="4191" grpId="0" animBg="1"/>
      <p:bldP spid="4192" grpId="0" animBg="1"/>
      <p:bldP spid="4193" grpId="0" animBg="1"/>
      <p:bldP spid="4194" grpId="0" animBg="1"/>
      <p:bldP spid="4195" grpId="0" animBg="1"/>
      <p:bldP spid="4196" grpId="0" animBg="1"/>
      <p:bldP spid="4197" grpId="0" animBg="1"/>
      <p:bldP spid="4198" grpId="0" animBg="1"/>
      <p:bldP spid="4199" grpId="0" animBg="1"/>
      <p:bldP spid="4200" grpId="0" animBg="1"/>
      <p:bldP spid="4201" grpId="0" animBg="1"/>
      <p:bldP spid="4202" grpId="0" animBg="1"/>
      <p:bldP spid="4203" grpId="0" animBg="1"/>
      <p:bldP spid="4204" grpId="0" animBg="1"/>
      <p:bldP spid="4205" grpId="0" animBg="1"/>
      <p:bldP spid="4206" grpId="0" animBg="1"/>
      <p:bldP spid="4207" grpId="0" animBg="1"/>
      <p:bldP spid="4208" grpId="0" animBg="1"/>
      <p:bldP spid="4209" grpId="0" animBg="1"/>
      <p:bldP spid="4210" grpId="0" animBg="1"/>
      <p:bldP spid="4211" grpId="0" animBg="1"/>
      <p:bldP spid="4212" grpId="0" animBg="1"/>
      <p:bldP spid="4213" grpId="0" animBg="1"/>
      <p:bldP spid="4214" grpId="0" animBg="1"/>
      <p:bldP spid="4215" grpId="0" animBg="1"/>
      <p:bldP spid="4216" grpId="0" animBg="1"/>
      <p:bldP spid="4217" grpId="0" animBg="1"/>
      <p:bldP spid="42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-3471863" y="885825"/>
            <a:ext cx="16721138" cy="7138988"/>
            <a:chOff x="-2187" y="0"/>
            <a:chExt cx="10533" cy="4497"/>
          </a:xfrm>
        </p:grpSpPr>
        <p:sp>
          <p:nvSpPr>
            <p:cNvPr id="14446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7" name="Rectangle 4"/>
            <p:cNvSpPr>
              <a:spLocks noChangeArrowheads="1"/>
            </p:cNvSpPr>
            <p:nvPr/>
          </p:nvSpPr>
          <p:spPr bwMode="auto">
            <a:xfrm>
              <a:off x="0" y="868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8" name="Rectangle 5"/>
            <p:cNvSpPr>
              <a:spLocks noChangeArrowheads="1"/>
            </p:cNvSpPr>
            <p:nvPr/>
          </p:nvSpPr>
          <p:spPr bwMode="auto">
            <a:xfrm>
              <a:off x="0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9" name="Rectangle 6"/>
            <p:cNvSpPr>
              <a:spLocks noChangeArrowheads="1"/>
            </p:cNvSpPr>
            <p:nvPr/>
          </p:nvSpPr>
          <p:spPr bwMode="auto">
            <a:xfrm>
              <a:off x="0" y="260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0" name="Rectangle 7"/>
            <p:cNvSpPr>
              <a:spLocks noChangeArrowheads="1"/>
            </p:cNvSpPr>
            <p:nvPr/>
          </p:nvSpPr>
          <p:spPr bwMode="auto">
            <a:xfrm>
              <a:off x="-1928" y="272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1" name="Rectangle 8"/>
            <p:cNvSpPr>
              <a:spLocks noChangeArrowheads="1"/>
            </p:cNvSpPr>
            <p:nvPr/>
          </p:nvSpPr>
          <p:spPr bwMode="auto">
            <a:xfrm>
              <a:off x="966" y="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2" name="Rectangle 9"/>
            <p:cNvSpPr>
              <a:spLocks noChangeArrowheads="1"/>
            </p:cNvSpPr>
            <p:nvPr/>
          </p:nvSpPr>
          <p:spPr bwMode="auto">
            <a:xfrm>
              <a:off x="966" y="868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3" name="Rectangle 10"/>
            <p:cNvSpPr>
              <a:spLocks noChangeArrowheads="1"/>
            </p:cNvSpPr>
            <p:nvPr/>
          </p:nvSpPr>
          <p:spPr bwMode="auto">
            <a:xfrm>
              <a:off x="966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4" name="Rectangle 11"/>
            <p:cNvSpPr>
              <a:spLocks noChangeArrowheads="1"/>
            </p:cNvSpPr>
            <p:nvPr/>
          </p:nvSpPr>
          <p:spPr bwMode="auto">
            <a:xfrm>
              <a:off x="966" y="260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5" name="Rectangle 12"/>
            <p:cNvSpPr>
              <a:spLocks noChangeArrowheads="1"/>
            </p:cNvSpPr>
            <p:nvPr/>
          </p:nvSpPr>
          <p:spPr bwMode="auto">
            <a:xfrm>
              <a:off x="-2187" y="3504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6" name="Rectangle 13"/>
            <p:cNvSpPr>
              <a:spLocks noChangeArrowheads="1"/>
            </p:cNvSpPr>
            <p:nvPr/>
          </p:nvSpPr>
          <p:spPr bwMode="auto">
            <a:xfrm>
              <a:off x="1932" y="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7" name="Rectangle 14"/>
            <p:cNvSpPr>
              <a:spLocks noChangeArrowheads="1"/>
            </p:cNvSpPr>
            <p:nvPr/>
          </p:nvSpPr>
          <p:spPr bwMode="auto">
            <a:xfrm>
              <a:off x="1932" y="868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8" name="Rectangle 15"/>
            <p:cNvSpPr>
              <a:spLocks noChangeArrowheads="1"/>
            </p:cNvSpPr>
            <p:nvPr/>
          </p:nvSpPr>
          <p:spPr bwMode="auto">
            <a:xfrm>
              <a:off x="1932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9" name="Rectangle 16"/>
            <p:cNvSpPr>
              <a:spLocks noChangeArrowheads="1"/>
            </p:cNvSpPr>
            <p:nvPr/>
          </p:nvSpPr>
          <p:spPr bwMode="auto">
            <a:xfrm>
              <a:off x="1932" y="260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60" name="Rectangle 17"/>
            <p:cNvSpPr>
              <a:spLocks noChangeArrowheads="1"/>
            </p:cNvSpPr>
            <p:nvPr/>
          </p:nvSpPr>
          <p:spPr bwMode="auto">
            <a:xfrm>
              <a:off x="-2051" y="1461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61" name="Rectangle 18"/>
            <p:cNvSpPr>
              <a:spLocks noChangeArrowheads="1"/>
            </p:cNvSpPr>
            <p:nvPr/>
          </p:nvSpPr>
          <p:spPr bwMode="auto">
            <a:xfrm>
              <a:off x="2898" y="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62" name="Rectangle 19"/>
            <p:cNvSpPr>
              <a:spLocks noChangeArrowheads="1"/>
            </p:cNvSpPr>
            <p:nvPr/>
          </p:nvSpPr>
          <p:spPr bwMode="auto">
            <a:xfrm>
              <a:off x="2898" y="868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63" name="Rectangle 20"/>
            <p:cNvSpPr>
              <a:spLocks noChangeArrowheads="1"/>
            </p:cNvSpPr>
            <p:nvPr/>
          </p:nvSpPr>
          <p:spPr bwMode="auto">
            <a:xfrm>
              <a:off x="2898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64" name="Rectangle 21"/>
            <p:cNvSpPr>
              <a:spLocks noChangeArrowheads="1"/>
            </p:cNvSpPr>
            <p:nvPr/>
          </p:nvSpPr>
          <p:spPr bwMode="auto">
            <a:xfrm>
              <a:off x="2898" y="260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65" name="Rectangle 22"/>
            <p:cNvSpPr>
              <a:spLocks noChangeArrowheads="1"/>
            </p:cNvSpPr>
            <p:nvPr/>
          </p:nvSpPr>
          <p:spPr bwMode="auto">
            <a:xfrm>
              <a:off x="7416" y="69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66" name="Rectangle 23"/>
            <p:cNvSpPr>
              <a:spLocks noChangeArrowheads="1"/>
            </p:cNvSpPr>
            <p:nvPr/>
          </p:nvSpPr>
          <p:spPr bwMode="auto">
            <a:xfrm>
              <a:off x="3864" y="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67" name="Rectangle 24"/>
            <p:cNvSpPr>
              <a:spLocks noChangeArrowheads="1"/>
            </p:cNvSpPr>
            <p:nvPr/>
          </p:nvSpPr>
          <p:spPr bwMode="auto">
            <a:xfrm>
              <a:off x="3864" y="868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68" name="Rectangle 25"/>
            <p:cNvSpPr>
              <a:spLocks noChangeArrowheads="1"/>
            </p:cNvSpPr>
            <p:nvPr/>
          </p:nvSpPr>
          <p:spPr bwMode="auto">
            <a:xfrm>
              <a:off x="3864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69" name="Rectangle 26"/>
            <p:cNvSpPr>
              <a:spLocks noChangeArrowheads="1"/>
            </p:cNvSpPr>
            <p:nvPr/>
          </p:nvSpPr>
          <p:spPr bwMode="auto">
            <a:xfrm>
              <a:off x="3864" y="260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70" name="Rectangle 27"/>
            <p:cNvSpPr>
              <a:spLocks noChangeArrowheads="1"/>
            </p:cNvSpPr>
            <p:nvPr/>
          </p:nvSpPr>
          <p:spPr bwMode="auto">
            <a:xfrm>
              <a:off x="6713" y="268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71" name="Rectangle 28"/>
            <p:cNvSpPr>
              <a:spLocks noChangeArrowheads="1"/>
            </p:cNvSpPr>
            <p:nvPr/>
          </p:nvSpPr>
          <p:spPr bwMode="auto">
            <a:xfrm>
              <a:off x="4830" y="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72" name="Rectangle 29"/>
            <p:cNvSpPr>
              <a:spLocks noChangeArrowheads="1"/>
            </p:cNvSpPr>
            <p:nvPr/>
          </p:nvSpPr>
          <p:spPr bwMode="auto">
            <a:xfrm>
              <a:off x="6469" y="1242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73" name="Rectangle 30"/>
            <p:cNvSpPr>
              <a:spLocks noChangeArrowheads="1"/>
            </p:cNvSpPr>
            <p:nvPr/>
          </p:nvSpPr>
          <p:spPr bwMode="auto">
            <a:xfrm>
              <a:off x="6122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74" name="Rectangle 31"/>
            <p:cNvSpPr>
              <a:spLocks noChangeArrowheads="1"/>
            </p:cNvSpPr>
            <p:nvPr/>
          </p:nvSpPr>
          <p:spPr bwMode="auto">
            <a:xfrm>
              <a:off x="6474" y="1852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75" name="Rectangle 32"/>
            <p:cNvSpPr>
              <a:spLocks noChangeArrowheads="1"/>
            </p:cNvSpPr>
            <p:nvPr/>
          </p:nvSpPr>
          <p:spPr bwMode="auto">
            <a:xfrm>
              <a:off x="6788" y="3652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" name="Group 33"/>
          <p:cNvGrpSpPr>
            <a:grpSpLocks/>
          </p:cNvGrpSpPr>
          <p:nvPr/>
        </p:nvGrpSpPr>
        <p:grpSpPr bwMode="auto">
          <a:xfrm>
            <a:off x="1692275" y="2420938"/>
            <a:ext cx="1152525" cy="1079500"/>
            <a:chOff x="1066" y="935"/>
            <a:chExt cx="726" cy="680"/>
          </a:xfrm>
        </p:grpSpPr>
        <p:sp>
          <p:nvSpPr>
            <p:cNvPr id="14444" name="Oval 34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45" name="WordArt 35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4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5" name="Group 36"/>
          <p:cNvGrpSpPr>
            <a:grpSpLocks/>
          </p:cNvGrpSpPr>
          <p:nvPr/>
        </p:nvGrpSpPr>
        <p:grpSpPr bwMode="auto">
          <a:xfrm>
            <a:off x="179388" y="2349500"/>
            <a:ext cx="1152525" cy="1079500"/>
            <a:chOff x="1066" y="935"/>
            <a:chExt cx="726" cy="680"/>
          </a:xfrm>
        </p:grpSpPr>
        <p:sp>
          <p:nvSpPr>
            <p:cNvPr id="14442" name="Oval 37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43" name="WordArt 38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4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6" name="Group 39"/>
          <p:cNvGrpSpPr>
            <a:grpSpLocks/>
          </p:cNvGrpSpPr>
          <p:nvPr/>
        </p:nvGrpSpPr>
        <p:grpSpPr bwMode="auto">
          <a:xfrm>
            <a:off x="1692275" y="3789363"/>
            <a:ext cx="1152525" cy="1079500"/>
            <a:chOff x="1066" y="935"/>
            <a:chExt cx="726" cy="680"/>
          </a:xfrm>
        </p:grpSpPr>
        <p:sp>
          <p:nvSpPr>
            <p:cNvPr id="14440" name="Oval 40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41" name="WordArt 41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4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7" name="Group 42"/>
          <p:cNvGrpSpPr>
            <a:grpSpLocks/>
          </p:cNvGrpSpPr>
          <p:nvPr/>
        </p:nvGrpSpPr>
        <p:grpSpPr bwMode="auto">
          <a:xfrm>
            <a:off x="3203575" y="3716338"/>
            <a:ext cx="1152525" cy="1079500"/>
            <a:chOff x="1066" y="935"/>
            <a:chExt cx="726" cy="680"/>
          </a:xfrm>
        </p:grpSpPr>
        <p:sp>
          <p:nvSpPr>
            <p:cNvPr id="14438" name="Oval 43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39" name="WordArt 44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4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8" name="Group 45"/>
          <p:cNvGrpSpPr>
            <a:grpSpLocks/>
          </p:cNvGrpSpPr>
          <p:nvPr/>
        </p:nvGrpSpPr>
        <p:grpSpPr bwMode="auto">
          <a:xfrm>
            <a:off x="-1157288" y="7064375"/>
            <a:ext cx="2262188" cy="1701800"/>
            <a:chOff x="-375" y="1986"/>
            <a:chExt cx="1174" cy="956"/>
          </a:xfrm>
        </p:grpSpPr>
        <p:sp>
          <p:nvSpPr>
            <p:cNvPr id="14436" name="Oval 46"/>
            <p:cNvSpPr>
              <a:spLocks noChangeArrowheads="1"/>
            </p:cNvSpPr>
            <p:nvPr/>
          </p:nvSpPr>
          <p:spPr bwMode="auto">
            <a:xfrm>
              <a:off x="73" y="2262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37" name="WordArt 47"/>
            <p:cNvSpPr>
              <a:spLocks noChangeArrowheads="1" noChangeShapeType="1" noTextEdit="1"/>
            </p:cNvSpPr>
            <p:nvPr/>
          </p:nvSpPr>
          <p:spPr bwMode="auto">
            <a:xfrm>
              <a:off x="-375" y="1986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4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9" name="Group 48"/>
          <p:cNvGrpSpPr>
            <a:grpSpLocks/>
          </p:cNvGrpSpPr>
          <p:nvPr/>
        </p:nvGrpSpPr>
        <p:grpSpPr bwMode="auto">
          <a:xfrm>
            <a:off x="-1995488" y="4640263"/>
            <a:ext cx="1152525" cy="1254125"/>
            <a:chOff x="-1257" y="337"/>
            <a:chExt cx="726" cy="790"/>
          </a:xfrm>
        </p:grpSpPr>
        <p:sp>
          <p:nvSpPr>
            <p:cNvPr id="14434" name="Oval 49"/>
            <p:cNvSpPr>
              <a:spLocks noChangeArrowheads="1"/>
            </p:cNvSpPr>
            <p:nvPr/>
          </p:nvSpPr>
          <p:spPr bwMode="auto">
            <a:xfrm>
              <a:off x="-1257" y="447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35" name="WordArt 50"/>
            <p:cNvSpPr>
              <a:spLocks noChangeArrowheads="1" noChangeShapeType="1" noTextEdit="1"/>
            </p:cNvSpPr>
            <p:nvPr/>
          </p:nvSpPr>
          <p:spPr bwMode="auto">
            <a:xfrm>
              <a:off x="-1121" y="337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4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10" name="Group 51"/>
          <p:cNvGrpSpPr>
            <a:grpSpLocks/>
          </p:cNvGrpSpPr>
          <p:nvPr/>
        </p:nvGrpSpPr>
        <p:grpSpPr bwMode="auto">
          <a:xfrm>
            <a:off x="-1763713" y="1905000"/>
            <a:ext cx="1152525" cy="2147888"/>
            <a:chOff x="-2063" y="-1386"/>
            <a:chExt cx="726" cy="1353"/>
          </a:xfrm>
        </p:grpSpPr>
        <p:sp>
          <p:nvSpPr>
            <p:cNvPr id="14432" name="Oval 52"/>
            <p:cNvSpPr>
              <a:spLocks noChangeArrowheads="1"/>
            </p:cNvSpPr>
            <p:nvPr/>
          </p:nvSpPr>
          <p:spPr bwMode="auto">
            <a:xfrm>
              <a:off x="-2063" y="-1386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33" name="WordArt 53"/>
            <p:cNvSpPr>
              <a:spLocks noChangeArrowheads="1" noChangeShapeType="1" noTextEdit="1"/>
            </p:cNvSpPr>
            <p:nvPr/>
          </p:nvSpPr>
          <p:spPr bwMode="auto">
            <a:xfrm>
              <a:off x="-1791" y="-584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4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11" name="Group 54"/>
          <p:cNvGrpSpPr>
            <a:grpSpLocks/>
          </p:cNvGrpSpPr>
          <p:nvPr/>
        </p:nvGrpSpPr>
        <p:grpSpPr bwMode="auto">
          <a:xfrm>
            <a:off x="10431463" y="2892425"/>
            <a:ext cx="2339975" cy="2132013"/>
            <a:chOff x="3668" y="-764"/>
            <a:chExt cx="1474" cy="1343"/>
          </a:xfrm>
        </p:grpSpPr>
        <p:sp>
          <p:nvSpPr>
            <p:cNvPr id="14430" name="Oval 55"/>
            <p:cNvSpPr>
              <a:spLocks noChangeArrowheads="1"/>
            </p:cNvSpPr>
            <p:nvPr/>
          </p:nvSpPr>
          <p:spPr bwMode="auto">
            <a:xfrm>
              <a:off x="3668" y="-764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31" name="WordArt 56"/>
            <p:cNvSpPr>
              <a:spLocks noChangeArrowheads="1" noChangeShapeType="1" noTextEdit="1"/>
            </p:cNvSpPr>
            <p:nvPr/>
          </p:nvSpPr>
          <p:spPr bwMode="auto">
            <a:xfrm>
              <a:off x="4688" y="28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4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12" name="Group 57"/>
          <p:cNvGrpSpPr>
            <a:grpSpLocks/>
          </p:cNvGrpSpPr>
          <p:nvPr/>
        </p:nvGrpSpPr>
        <p:grpSpPr bwMode="auto">
          <a:xfrm>
            <a:off x="10061575" y="2921000"/>
            <a:ext cx="3367088" cy="1341438"/>
            <a:chOff x="2483" y="-746"/>
            <a:chExt cx="2121" cy="845"/>
          </a:xfrm>
        </p:grpSpPr>
        <p:sp>
          <p:nvSpPr>
            <p:cNvPr id="14428" name="Oval 58"/>
            <p:cNvSpPr>
              <a:spLocks noChangeArrowheads="1"/>
            </p:cNvSpPr>
            <p:nvPr/>
          </p:nvSpPr>
          <p:spPr bwMode="auto">
            <a:xfrm>
              <a:off x="3878" y="-746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29" name="WordArt 59"/>
            <p:cNvSpPr>
              <a:spLocks noChangeArrowheads="1" noChangeShapeType="1" noTextEdit="1"/>
            </p:cNvSpPr>
            <p:nvPr/>
          </p:nvSpPr>
          <p:spPr bwMode="auto">
            <a:xfrm>
              <a:off x="2483" y="-452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4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13" name="Group 60"/>
          <p:cNvGrpSpPr>
            <a:grpSpLocks/>
          </p:cNvGrpSpPr>
          <p:nvPr/>
        </p:nvGrpSpPr>
        <p:grpSpPr bwMode="auto">
          <a:xfrm>
            <a:off x="9540875" y="3719513"/>
            <a:ext cx="1152525" cy="1079500"/>
            <a:chOff x="2155" y="1481"/>
            <a:chExt cx="726" cy="680"/>
          </a:xfrm>
        </p:grpSpPr>
        <p:sp>
          <p:nvSpPr>
            <p:cNvPr id="14426" name="Oval 61"/>
            <p:cNvSpPr>
              <a:spLocks noChangeArrowheads="1"/>
            </p:cNvSpPr>
            <p:nvPr/>
          </p:nvSpPr>
          <p:spPr bwMode="auto">
            <a:xfrm>
              <a:off x="2155" y="1481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27" name="WordArt 62"/>
            <p:cNvSpPr>
              <a:spLocks noChangeArrowheads="1" noChangeShapeType="1" noTextEdit="1"/>
            </p:cNvSpPr>
            <p:nvPr/>
          </p:nvSpPr>
          <p:spPr bwMode="auto">
            <a:xfrm>
              <a:off x="2176" y="1522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4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14" name="Group 63"/>
          <p:cNvGrpSpPr>
            <a:grpSpLocks/>
          </p:cNvGrpSpPr>
          <p:nvPr/>
        </p:nvGrpSpPr>
        <p:grpSpPr bwMode="auto">
          <a:xfrm>
            <a:off x="4716463" y="5157788"/>
            <a:ext cx="1152525" cy="1079500"/>
            <a:chOff x="1066" y="935"/>
            <a:chExt cx="726" cy="680"/>
          </a:xfrm>
        </p:grpSpPr>
        <p:sp>
          <p:nvSpPr>
            <p:cNvPr id="14424" name="Oval 64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25" name="WordArt 65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4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15" name="Group 66"/>
          <p:cNvGrpSpPr>
            <a:grpSpLocks/>
          </p:cNvGrpSpPr>
          <p:nvPr/>
        </p:nvGrpSpPr>
        <p:grpSpPr bwMode="auto">
          <a:xfrm>
            <a:off x="4716463" y="2420938"/>
            <a:ext cx="1152525" cy="1079500"/>
            <a:chOff x="1066" y="935"/>
            <a:chExt cx="726" cy="680"/>
          </a:xfrm>
        </p:grpSpPr>
        <p:sp>
          <p:nvSpPr>
            <p:cNvPr id="14422" name="Oval 67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23" name="WordArt 68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4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16" name="Group 69"/>
          <p:cNvGrpSpPr>
            <a:grpSpLocks/>
          </p:cNvGrpSpPr>
          <p:nvPr/>
        </p:nvGrpSpPr>
        <p:grpSpPr bwMode="auto">
          <a:xfrm>
            <a:off x="6227763" y="2420938"/>
            <a:ext cx="1152525" cy="1079500"/>
            <a:chOff x="1066" y="935"/>
            <a:chExt cx="726" cy="680"/>
          </a:xfrm>
        </p:grpSpPr>
        <p:sp>
          <p:nvSpPr>
            <p:cNvPr id="14420" name="Oval 70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21" name="WordArt 71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4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17" name="Group 72"/>
          <p:cNvGrpSpPr>
            <a:grpSpLocks/>
          </p:cNvGrpSpPr>
          <p:nvPr/>
        </p:nvGrpSpPr>
        <p:grpSpPr bwMode="auto">
          <a:xfrm>
            <a:off x="10294938" y="522288"/>
            <a:ext cx="1870075" cy="1209675"/>
            <a:chOff x="2630" y="1191"/>
            <a:chExt cx="1178" cy="762"/>
          </a:xfrm>
        </p:grpSpPr>
        <p:sp>
          <p:nvSpPr>
            <p:cNvPr id="14418" name="Oval 73"/>
            <p:cNvSpPr>
              <a:spLocks noChangeArrowheads="1"/>
            </p:cNvSpPr>
            <p:nvPr/>
          </p:nvSpPr>
          <p:spPr bwMode="auto">
            <a:xfrm>
              <a:off x="3082" y="1191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19" name="WordArt 74"/>
            <p:cNvSpPr>
              <a:spLocks noChangeArrowheads="1" noChangeShapeType="1" noTextEdit="1"/>
            </p:cNvSpPr>
            <p:nvPr/>
          </p:nvSpPr>
          <p:spPr bwMode="auto">
            <a:xfrm>
              <a:off x="2630" y="1402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4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18" name="Group 75"/>
          <p:cNvGrpSpPr>
            <a:grpSpLocks/>
          </p:cNvGrpSpPr>
          <p:nvPr/>
        </p:nvGrpSpPr>
        <p:grpSpPr bwMode="auto">
          <a:xfrm>
            <a:off x="4716463" y="981075"/>
            <a:ext cx="1152525" cy="1079500"/>
            <a:chOff x="1066" y="935"/>
            <a:chExt cx="726" cy="680"/>
          </a:xfrm>
        </p:grpSpPr>
        <p:sp>
          <p:nvSpPr>
            <p:cNvPr id="14416" name="Oval 76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17" name="WordArt 77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4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sp>
        <p:nvSpPr>
          <p:cNvPr id="14354" name="Text Box 78"/>
          <p:cNvSpPr txBox="1">
            <a:spLocks noChangeArrowheads="1"/>
          </p:cNvSpPr>
          <p:nvPr/>
        </p:nvSpPr>
        <p:spPr bwMode="auto">
          <a:xfrm>
            <a:off x="250825" y="765175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55" name="Text Box 79"/>
          <p:cNvSpPr txBox="1">
            <a:spLocks noChangeArrowheads="1"/>
          </p:cNvSpPr>
          <p:nvPr/>
        </p:nvSpPr>
        <p:spPr bwMode="auto">
          <a:xfrm>
            <a:off x="1692275" y="1052513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56" name="Text Box 80"/>
          <p:cNvSpPr txBox="1">
            <a:spLocks noChangeArrowheads="1"/>
          </p:cNvSpPr>
          <p:nvPr/>
        </p:nvSpPr>
        <p:spPr bwMode="auto">
          <a:xfrm>
            <a:off x="3132138" y="908050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57" name="Text Box 81"/>
          <p:cNvSpPr txBox="1">
            <a:spLocks noChangeArrowheads="1"/>
          </p:cNvSpPr>
          <p:nvPr/>
        </p:nvSpPr>
        <p:spPr bwMode="auto">
          <a:xfrm>
            <a:off x="6372225" y="1052513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58" name="Text Box 82"/>
          <p:cNvSpPr txBox="1">
            <a:spLocks noChangeArrowheads="1"/>
          </p:cNvSpPr>
          <p:nvPr/>
        </p:nvSpPr>
        <p:spPr bwMode="auto">
          <a:xfrm>
            <a:off x="3348038" y="2060575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59" name="Text Box 83"/>
          <p:cNvSpPr txBox="1">
            <a:spLocks noChangeArrowheads="1"/>
          </p:cNvSpPr>
          <p:nvPr/>
        </p:nvSpPr>
        <p:spPr bwMode="auto">
          <a:xfrm>
            <a:off x="7799862" y="2420938"/>
            <a:ext cx="134413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9600" dirty="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60" name="Text Box 84"/>
          <p:cNvSpPr txBox="1">
            <a:spLocks noChangeArrowheads="1"/>
          </p:cNvSpPr>
          <p:nvPr/>
        </p:nvSpPr>
        <p:spPr bwMode="auto">
          <a:xfrm>
            <a:off x="10696575" y="3522663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61" name="Text Box 85"/>
          <p:cNvSpPr txBox="1">
            <a:spLocks noChangeArrowheads="1"/>
          </p:cNvSpPr>
          <p:nvPr/>
        </p:nvSpPr>
        <p:spPr bwMode="auto">
          <a:xfrm>
            <a:off x="6300788" y="5084763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62" name="Text Box 86"/>
          <p:cNvSpPr txBox="1">
            <a:spLocks noChangeArrowheads="1"/>
          </p:cNvSpPr>
          <p:nvPr/>
        </p:nvSpPr>
        <p:spPr bwMode="auto">
          <a:xfrm>
            <a:off x="3348038" y="4868863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63" name="Text Box 87"/>
          <p:cNvSpPr txBox="1">
            <a:spLocks noChangeArrowheads="1"/>
          </p:cNvSpPr>
          <p:nvPr/>
        </p:nvSpPr>
        <p:spPr bwMode="auto">
          <a:xfrm>
            <a:off x="179388" y="5013325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64" name="Text Box 88"/>
          <p:cNvSpPr txBox="1">
            <a:spLocks noChangeArrowheads="1"/>
          </p:cNvSpPr>
          <p:nvPr/>
        </p:nvSpPr>
        <p:spPr bwMode="auto">
          <a:xfrm>
            <a:off x="0" y="3789363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65" name="Text Box 89"/>
          <p:cNvSpPr txBox="1">
            <a:spLocks noChangeArrowheads="1"/>
          </p:cNvSpPr>
          <p:nvPr/>
        </p:nvSpPr>
        <p:spPr bwMode="auto">
          <a:xfrm>
            <a:off x="4787900" y="3500438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66" name="Text Box 90"/>
          <p:cNvSpPr txBox="1">
            <a:spLocks noChangeArrowheads="1"/>
          </p:cNvSpPr>
          <p:nvPr/>
        </p:nvSpPr>
        <p:spPr bwMode="auto">
          <a:xfrm>
            <a:off x="6372225" y="3644900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67" name="Text Box 91"/>
          <p:cNvSpPr txBox="1">
            <a:spLocks noChangeArrowheads="1"/>
          </p:cNvSpPr>
          <p:nvPr/>
        </p:nvSpPr>
        <p:spPr bwMode="auto">
          <a:xfrm>
            <a:off x="7740650" y="692150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68" name="Text Box 92"/>
          <p:cNvSpPr txBox="1">
            <a:spLocks noChangeArrowheads="1"/>
          </p:cNvSpPr>
          <p:nvPr/>
        </p:nvSpPr>
        <p:spPr bwMode="auto">
          <a:xfrm>
            <a:off x="1728788" y="5013325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4189" name="Rectangle 93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0" y="857249"/>
            <a:ext cx="1535113" cy="14636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b="1" dirty="0">
                <a:solidFill>
                  <a:srgbClr val="FF0000"/>
                </a:solidFill>
              </a:rPr>
              <a:t>Витлејем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4190" name="Rectangle 94">
            <a:hlinkClick r:id="" action="ppaction://noaction">
              <a:snd r:embed="rId4" name="explode.wav"/>
            </a:hlinkClick>
          </p:cNvPr>
          <p:cNvSpPr>
            <a:spLocks noChangeArrowheads="1"/>
          </p:cNvSpPr>
          <p:nvPr/>
        </p:nvSpPr>
        <p:spPr bwMode="auto">
          <a:xfrm>
            <a:off x="0" y="2286000"/>
            <a:ext cx="1547813" cy="1392238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sz="1600" dirty="0">
                <a:solidFill>
                  <a:schemeClr val="bg1"/>
                </a:solidFill>
              </a:rPr>
              <a:t>Кина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191" name="Rectangle 95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0" y="3643313"/>
            <a:ext cx="1535113" cy="129698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dirty="0">
                <a:solidFill>
                  <a:schemeClr val="bg1"/>
                </a:solidFill>
              </a:rPr>
              <a:t>Хиландар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192" name="Rectangle 96">
            <a:hlinkClick r:id="" action="ppaction://noaction">
              <a:snd r:embed="rId4" name="explode.wav"/>
            </a:hlinkClick>
          </p:cNvPr>
          <p:cNvSpPr>
            <a:spLocks noChangeArrowheads="1"/>
          </p:cNvSpPr>
          <p:nvPr/>
        </p:nvSpPr>
        <p:spPr bwMode="auto">
          <a:xfrm>
            <a:off x="0" y="5000625"/>
            <a:ext cx="1535113" cy="13684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dirty="0">
                <a:solidFill>
                  <a:schemeClr val="bg1"/>
                </a:solidFill>
              </a:rPr>
              <a:t>Манастир</a:t>
            </a:r>
          </a:p>
          <a:p>
            <a:pPr algn="ctr">
              <a:defRPr/>
            </a:pPr>
            <a:r>
              <a:rPr lang="sr-Cyrl-RS" dirty="0">
                <a:solidFill>
                  <a:schemeClr val="bg1"/>
                </a:solidFill>
              </a:rPr>
              <a:t>Кареју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193" name="Rectangle 97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-3636963" y="-46038"/>
            <a:ext cx="1476375" cy="1341438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HABITER</a:t>
            </a:r>
          </a:p>
        </p:txBody>
      </p:sp>
      <p:sp>
        <p:nvSpPr>
          <p:cNvPr id="4194" name="Rectangle 98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1520824" y="872331"/>
            <a:ext cx="1495425" cy="144859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Назарет</a:t>
            </a:r>
            <a:endParaRPr lang="en-US" b="1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195" name="Rectangle 99">
            <a:hlinkClick r:id="" action="ppaction://noaction">
              <a:snd r:embed="rId4" name="explode.wav"/>
            </a:hlinkClick>
          </p:cNvPr>
          <p:cNvSpPr>
            <a:spLocks noChangeArrowheads="1"/>
          </p:cNvSpPr>
          <p:nvPr/>
        </p:nvSpPr>
        <p:spPr bwMode="auto">
          <a:xfrm>
            <a:off x="1547813" y="2276475"/>
            <a:ext cx="1519237" cy="13843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dirty="0">
                <a:solidFill>
                  <a:schemeClr val="bg1"/>
                </a:solidFill>
              </a:rPr>
              <a:t>Јапан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196" name="Rectangle 100">
            <a:hlinkClick r:id="" action="ppaction://noaction">
              <a:snd r:embed="rId4" name="explode.wav"/>
            </a:hlinkClick>
          </p:cNvPr>
          <p:cNvSpPr>
            <a:spLocks noChangeArrowheads="1"/>
          </p:cNvSpPr>
          <p:nvPr/>
        </p:nvSpPr>
        <p:spPr bwMode="auto">
          <a:xfrm>
            <a:off x="1547813" y="3644900"/>
            <a:ext cx="1498600" cy="13684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dirty="0">
                <a:solidFill>
                  <a:schemeClr val="bg1"/>
                </a:solidFill>
              </a:rPr>
              <a:t>Манастир </a:t>
            </a:r>
          </a:p>
          <a:p>
            <a:pPr algn="ctr">
              <a:defRPr/>
            </a:pPr>
            <a:r>
              <a:rPr lang="sr-Cyrl-RS" dirty="0">
                <a:solidFill>
                  <a:schemeClr val="bg1"/>
                </a:solidFill>
              </a:rPr>
              <a:t>Буково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197" name="Rectangle 101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1500188" y="5000625"/>
            <a:ext cx="1516062" cy="13684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dirty="0">
                <a:solidFill>
                  <a:schemeClr val="bg1"/>
                </a:solidFill>
              </a:rPr>
              <a:t>Грчка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198" name="Rectangle 102">
            <a:hlinkClick r:id="" action="ppaction://noaction">
              <a:snd r:embed="rId4" name="explode.wav"/>
            </a:hlinkClick>
          </p:cNvPr>
          <p:cNvSpPr>
            <a:spLocks noChangeArrowheads="1"/>
          </p:cNvSpPr>
          <p:nvPr/>
        </p:nvSpPr>
        <p:spPr bwMode="auto">
          <a:xfrm>
            <a:off x="-4000500" y="4137025"/>
            <a:ext cx="1476375" cy="1341438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FAIS</a:t>
            </a:r>
          </a:p>
        </p:txBody>
      </p:sp>
      <p:sp>
        <p:nvSpPr>
          <p:cNvPr id="4199" name="Rectangle 103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3048000" y="885824"/>
            <a:ext cx="1576388" cy="1400175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dirty="0">
                <a:solidFill>
                  <a:schemeClr val="bg1"/>
                </a:solidFill>
              </a:rPr>
              <a:t>Капернаум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200" name="Rectangle 104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3022601" y="2263775"/>
            <a:ext cx="1601787" cy="139382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sz="1600" dirty="0">
                <a:solidFill>
                  <a:schemeClr val="bg1"/>
                </a:solidFill>
              </a:rPr>
              <a:t>Голготу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201" name="Rectangle 105">
            <a:hlinkClick r:id="" action="ppaction://noaction">
              <a:snd r:embed="rId4" name="explode.wav"/>
            </a:hlinkClick>
          </p:cNvPr>
          <p:cNvSpPr>
            <a:spLocks noChangeArrowheads="1"/>
          </p:cNvSpPr>
          <p:nvPr/>
        </p:nvSpPr>
        <p:spPr bwMode="auto">
          <a:xfrm>
            <a:off x="3047999" y="3644900"/>
            <a:ext cx="1552576" cy="13684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dirty="0">
                <a:solidFill>
                  <a:schemeClr val="bg1"/>
                </a:solidFill>
              </a:rPr>
              <a:t>Манастир </a:t>
            </a:r>
          </a:p>
          <a:p>
            <a:pPr algn="ctr">
              <a:defRPr/>
            </a:pPr>
            <a:r>
              <a:rPr lang="sr-Cyrl-RS" dirty="0">
                <a:solidFill>
                  <a:schemeClr val="bg1"/>
                </a:solidFill>
              </a:rPr>
              <a:t>Острог</a:t>
            </a:r>
            <a:endParaRPr lang="sr-Cyrl-CS" dirty="0">
              <a:solidFill>
                <a:schemeClr val="bg1"/>
              </a:solidFill>
            </a:endParaRPr>
          </a:p>
        </p:txBody>
      </p:sp>
      <p:sp>
        <p:nvSpPr>
          <p:cNvPr id="4202" name="Rectangle 106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3048000" y="5029200"/>
            <a:ext cx="1592263" cy="1368425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dirty="0">
                <a:solidFill>
                  <a:schemeClr val="bg1"/>
                </a:solidFill>
              </a:rPr>
              <a:t>Јерусалим</a:t>
            </a:r>
            <a:endParaRPr lang="sr-Cyrl-CS" dirty="0">
              <a:solidFill>
                <a:schemeClr val="bg1"/>
              </a:solidFill>
            </a:endParaRPr>
          </a:p>
        </p:txBody>
      </p:sp>
      <p:sp>
        <p:nvSpPr>
          <p:cNvPr id="4203" name="Rectangle 107">
            <a:hlinkClick r:id="" action="ppaction://noaction">
              <a:snd r:embed="rId4" name="explode.wav"/>
            </a:hlinkClick>
          </p:cNvPr>
          <p:cNvSpPr>
            <a:spLocks noChangeArrowheads="1"/>
          </p:cNvSpPr>
          <p:nvPr/>
        </p:nvSpPr>
        <p:spPr bwMode="auto">
          <a:xfrm>
            <a:off x="-3060700" y="885825"/>
            <a:ext cx="1476375" cy="1341438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REGARDÉ</a:t>
            </a:r>
          </a:p>
        </p:txBody>
      </p:sp>
      <p:sp>
        <p:nvSpPr>
          <p:cNvPr id="4204" name="Rectangle 108">
            <a:hlinkClick r:id="" action="ppaction://noaction">
              <a:snd r:embed="rId4" name="explode.wav"/>
            </a:hlinkClick>
          </p:cNvPr>
          <p:cNvSpPr>
            <a:spLocks noChangeArrowheads="1"/>
          </p:cNvSpPr>
          <p:nvPr/>
        </p:nvSpPr>
        <p:spPr bwMode="auto">
          <a:xfrm>
            <a:off x="4643438" y="836614"/>
            <a:ext cx="1527175" cy="14493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dirty="0">
                <a:solidFill>
                  <a:schemeClr val="bg1"/>
                </a:solidFill>
              </a:rPr>
              <a:t>Рим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205" name="Rectangle 109">
            <a:hlinkClick r:id="" action="ppaction://noaction">
              <a:snd r:embed="rId4" name="explode.wav"/>
            </a:hlinkClick>
          </p:cNvPr>
          <p:cNvSpPr>
            <a:spLocks noChangeArrowheads="1"/>
          </p:cNvSpPr>
          <p:nvPr/>
        </p:nvSpPr>
        <p:spPr bwMode="auto">
          <a:xfrm>
            <a:off x="4643438" y="2276475"/>
            <a:ext cx="1490662" cy="13684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dirty="0">
                <a:solidFill>
                  <a:schemeClr val="bg1"/>
                </a:solidFill>
              </a:rPr>
              <a:t>Америку</a:t>
            </a:r>
            <a:endParaRPr lang="sr-Cyrl-CS" dirty="0">
              <a:solidFill>
                <a:schemeClr val="bg1"/>
              </a:solidFill>
            </a:endParaRPr>
          </a:p>
        </p:txBody>
      </p:sp>
      <p:sp>
        <p:nvSpPr>
          <p:cNvPr id="4206" name="Rectangle 110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4624388" y="3657600"/>
            <a:ext cx="1509712" cy="142557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sz="1600" dirty="0">
                <a:solidFill>
                  <a:schemeClr val="bg1"/>
                </a:solidFill>
              </a:rPr>
              <a:t>Света</a:t>
            </a:r>
          </a:p>
          <a:p>
            <a:pPr algn="ctr">
              <a:defRPr/>
            </a:pPr>
            <a:r>
              <a:rPr lang="sr-Cyrl-RS" sz="1600" dirty="0">
                <a:solidFill>
                  <a:schemeClr val="bg1"/>
                </a:solidFill>
              </a:rPr>
              <a:t>Гора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207" name="Rectangle 111">
            <a:hlinkClick r:id="" action="ppaction://noaction">
              <a:snd r:embed="rId4" name="explode.wav"/>
            </a:hlinkClick>
          </p:cNvPr>
          <p:cNvSpPr>
            <a:spLocks noChangeArrowheads="1"/>
          </p:cNvSpPr>
          <p:nvPr/>
        </p:nvSpPr>
        <p:spPr bwMode="auto">
          <a:xfrm>
            <a:off x="10098088" y="3387725"/>
            <a:ext cx="1474787" cy="2070100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Црква</a:t>
            </a:r>
          </a:p>
          <a:p>
            <a:pPr algn="ctr"/>
            <a:r>
              <a:rPr lang="en-US">
                <a:solidFill>
                  <a:schemeClr val="bg1"/>
                </a:solidFill>
              </a:rPr>
              <a:t>Свете </a:t>
            </a:r>
          </a:p>
          <a:p>
            <a:pPr algn="ctr"/>
            <a:r>
              <a:rPr lang="en-US">
                <a:solidFill>
                  <a:schemeClr val="bg1"/>
                </a:solidFill>
              </a:rPr>
              <a:t>Софије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4208" name="Rectangle 112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11988800" y="3657600"/>
            <a:ext cx="1476375" cy="1341438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ÊTRE </a:t>
            </a:r>
          </a:p>
        </p:txBody>
      </p:sp>
      <p:sp>
        <p:nvSpPr>
          <p:cNvPr id="4209" name="Rectangle 113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6156325" y="836613"/>
            <a:ext cx="1476375" cy="144938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dirty="0">
                <a:solidFill>
                  <a:schemeClr val="bg1"/>
                </a:solidFill>
              </a:rPr>
              <a:t>Египат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210" name="Rectangle 114">
            <a:hlinkClick r:id="" action="ppaction://noaction">
              <a:snd r:embed="rId4" name="explode.wav"/>
            </a:hlinkClick>
          </p:cNvPr>
          <p:cNvSpPr>
            <a:spLocks noChangeArrowheads="1"/>
          </p:cNvSpPr>
          <p:nvPr/>
        </p:nvSpPr>
        <p:spPr bwMode="auto">
          <a:xfrm>
            <a:off x="6134100" y="2286000"/>
            <a:ext cx="1476375" cy="1341438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dirty="0">
                <a:solidFill>
                  <a:schemeClr val="bg1"/>
                </a:solidFill>
              </a:rPr>
              <a:t>Швајцарску</a:t>
            </a:r>
            <a:endParaRPr lang="sr-Cyrl-CS" dirty="0">
              <a:solidFill>
                <a:schemeClr val="bg1"/>
              </a:solidFill>
            </a:endParaRPr>
          </a:p>
        </p:txBody>
      </p:sp>
      <p:sp>
        <p:nvSpPr>
          <p:cNvPr id="4211" name="Rectangle 115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6156325" y="3643314"/>
            <a:ext cx="1566873" cy="1370011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dirty="0">
                <a:solidFill>
                  <a:schemeClr val="bg1"/>
                </a:solidFill>
              </a:rPr>
              <a:t>Жича</a:t>
            </a:r>
            <a:endParaRPr lang="sr-Cyrl-CS" dirty="0">
              <a:solidFill>
                <a:schemeClr val="bg1"/>
              </a:solidFill>
            </a:endParaRPr>
          </a:p>
        </p:txBody>
      </p:sp>
      <p:sp>
        <p:nvSpPr>
          <p:cNvPr id="4212" name="Rectangle 116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4600574" y="5029200"/>
            <a:ext cx="1533525" cy="1368425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dirty="0">
                <a:solidFill>
                  <a:schemeClr val="bg1"/>
                </a:solidFill>
              </a:rPr>
              <a:t>Турску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213" name="Rectangle 117">
            <a:hlinkClick r:id="" action="ppaction://noaction">
              <a:snd r:embed="rId4" name="explode.wav"/>
            </a:hlinkClick>
          </p:cNvPr>
          <p:cNvSpPr>
            <a:spLocks noChangeArrowheads="1"/>
          </p:cNvSpPr>
          <p:nvPr/>
        </p:nvSpPr>
        <p:spPr bwMode="auto">
          <a:xfrm>
            <a:off x="11395075" y="4991100"/>
            <a:ext cx="1476375" cy="1341438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TROUVÉ</a:t>
            </a:r>
          </a:p>
        </p:txBody>
      </p:sp>
      <p:sp>
        <p:nvSpPr>
          <p:cNvPr id="4214" name="Rectangle 118">
            <a:hlinkClick r:id="" action="ppaction://noaction">
              <a:snd r:embed="rId4" name="explode.wav"/>
            </a:hlinkClick>
          </p:cNvPr>
          <p:cNvSpPr>
            <a:spLocks noChangeArrowheads="1"/>
          </p:cNvSpPr>
          <p:nvPr/>
        </p:nvSpPr>
        <p:spPr bwMode="auto">
          <a:xfrm>
            <a:off x="7631113" y="857249"/>
            <a:ext cx="1512887" cy="140652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dirty="0">
                <a:solidFill>
                  <a:schemeClr val="bg1"/>
                </a:solidFill>
              </a:rPr>
              <a:t>Рас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215" name="Rectangle 119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7632701" y="2286000"/>
            <a:ext cx="1511300" cy="1341438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dirty="0">
                <a:solidFill>
                  <a:schemeClr val="bg1"/>
                </a:solidFill>
              </a:rPr>
              <a:t> Манастир</a:t>
            </a:r>
          </a:p>
          <a:p>
            <a:pPr algn="ctr">
              <a:defRPr/>
            </a:pPr>
            <a:r>
              <a:rPr lang="sr-Cyrl-RS" dirty="0">
                <a:solidFill>
                  <a:schemeClr val="bg1"/>
                </a:solidFill>
              </a:rPr>
              <a:t>Ватопед</a:t>
            </a:r>
            <a:endParaRPr lang="sr-Cyrl-CS" dirty="0">
              <a:solidFill>
                <a:schemeClr val="bg1"/>
              </a:solidFill>
            </a:endParaRPr>
          </a:p>
        </p:txBody>
      </p:sp>
      <p:sp>
        <p:nvSpPr>
          <p:cNvPr id="4216" name="Rectangle 120">
            <a:hlinkClick r:id="" action="ppaction://noaction">
              <a:snd r:embed="rId4" name="explode.wav"/>
            </a:hlinkClick>
          </p:cNvPr>
          <p:cNvSpPr>
            <a:spLocks noChangeArrowheads="1"/>
          </p:cNvSpPr>
          <p:nvPr/>
        </p:nvSpPr>
        <p:spPr bwMode="auto">
          <a:xfrm>
            <a:off x="9693275" y="2043113"/>
            <a:ext cx="1476375" cy="1525587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Жича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4217" name="Rectangle 121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6156324" y="5022851"/>
            <a:ext cx="1566873" cy="1417638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dirty="0">
                <a:solidFill>
                  <a:schemeClr val="bg1"/>
                </a:solidFill>
              </a:rPr>
              <a:t>Манастир</a:t>
            </a:r>
          </a:p>
          <a:p>
            <a:pPr algn="ctr">
              <a:defRPr/>
            </a:pPr>
            <a:r>
              <a:rPr lang="sr-Cyrl-RS" dirty="0">
                <a:solidFill>
                  <a:schemeClr val="bg1"/>
                </a:solidFill>
              </a:rPr>
              <a:t>Студеницу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218" name="Rectangle 122">
            <a:hlinkClick r:id="" action="ppaction://noaction">
              <a:snd r:embed="rId4" name="explode.wav"/>
            </a:hlinkClick>
          </p:cNvPr>
          <p:cNvSpPr>
            <a:spLocks noChangeArrowheads="1"/>
          </p:cNvSpPr>
          <p:nvPr/>
        </p:nvSpPr>
        <p:spPr bwMode="auto">
          <a:xfrm>
            <a:off x="10044113" y="4999038"/>
            <a:ext cx="1476375" cy="1341437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ALLÉ</a:t>
            </a:r>
          </a:p>
        </p:txBody>
      </p:sp>
      <p:sp>
        <p:nvSpPr>
          <p:cNvPr id="2" name="Правоугаоник 1"/>
          <p:cNvSpPr/>
          <p:nvPr/>
        </p:nvSpPr>
        <p:spPr>
          <a:xfrm>
            <a:off x="7799862" y="6293973"/>
            <a:ext cx="1350050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sr-Cyrl-CS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hlinkClick r:id="rId5" action="ppaction://hlinksldjump"/>
              </a:rPr>
              <a:t>НАЗАД</a:t>
            </a:r>
            <a:endParaRPr lang="sr-Cyrl-CS" sz="5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6" dur="2000"/>
                                        <p:tgtEl>
                                          <p:spTgt spid="4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8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1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2" dur="2000"/>
                                        <p:tgtEl>
                                          <p:spTgt spid="41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1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8" dur="2000"/>
                                        <p:tgtEl>
                                          <p:spTgt spid="4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2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24" dur="2000"/>
                                        <p:tgtEl>
                                          <p:spTgt spid="42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2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30" dur="2000"/>
                                        <p:tgtEl>
                                          <p:spTgt spid="42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2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36" dur="2000"/>
                                        <p:tgtEl>
                                          <p:spTgt spid="42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1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42" dur="2000"/>
                                        <p:tgtEl>
                                          <p:spTgt spid="4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1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48" dur="2000"/>
                                        <p:tgtEl>
                                          <p:spTgt spid="41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1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 nodeType="clickPar">
                      <p:stCondLst>
                        <p:cond delay="0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54" dur="2000"/>
                                        <p:tgtEl>
                                          <p:spTgt spid="4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7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42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60" dur="2000"/>
                                        <p:tgtEl>
                                          <p:spTgt spid="42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42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66" dur="2000"/>
                                        <p:tgtEl>
                                          <p:spTgt spid="42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42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 nodeType="clickPar">
                      <p:stCondLst>
                        <p:cond delay="0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72" dur="2000"/>
                                        <p:tgtEl>
                                          <p:spTgt spid="42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8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2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 nodeType="clickPar">
                      <p:stCondLst>
                        <p:cond delay="0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78" dur="2000"/>
                                        <p:tgtEl>
                                          <p:spTgt spid="42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1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42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 nodeType="clickPar">
                      <p:stCondLst>
                        <p:cond delay="0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84" dur="2000"/>
                                        <p:tgtEl>
                                          <p:spTgt spid="42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42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6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90" dur="2000"/>
                                        <p:tgtEl>
                                          <p:spTgt spid="42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7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41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 nodeType="clickPar">
                      <p:stCondLst>
                        <p:cond delay="0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6" dur="500"/>
                                        <p:tgtEl>
                                          <p:spTgt spid="4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0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41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 nodeType="clickPar">
                      <p:stCondLst>
                        <p:cond delay="0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02" dur="500"/>
                                        <p:tgtEl>
                                          <p:spTgt spid="41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2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41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 nodeType="clickPar">
                      <p:stCondLst>
                        <p:cond delay="0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08" dur="500"/>
                                        <p:tgtEl>
                                          <p:spTgt spid="4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5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41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 nodeType="clickPar">
                      <p:stCondLst>
                        <p:cond delay="0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4" dur="500"/>
                                        <p:tgtEl>
                                          <p:spTgt spid="4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6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41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 nodeType="clickPar">
                      <p:stCondLst>
                        <p:cond delay="0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0" dur="500"/>
                                        <p:tgtEl>
                                          <p:spTgt spid="41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8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42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 nodeType="clickPar">
                      <p:stCondLst>
                        <p:cond delay="0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6" dur="500"/>
                                        <p:tgtEl>
                                          <p:spTgt spid="42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1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2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 nodeType="clickPar">
                      <p:stCondLst>
                        <p:cond delay="0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32" dur="500"/>
                                        <p:tgtEl>
                                          <p:spTgt spid="42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3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42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 nodeType="clickPar">
                      <p:stCondLst>
                        <p:cond delay="0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38" dur="500"/>
                                        <p:tgtEl>
                                          <p:spTgt spid="42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4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42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 nodeType="clickPar">
                      <p:stCondLst>
                        <p:cond delay="0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4" dur="500"/>
                                        <p:tgtEl>
                                          <p:spTgt spid="42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5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42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 nodeType="clickPar">
                      <p:stCondLst>
                        <p:cond delay="0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50" dur="500"/>
                                        <p:tgtEl>
                                          <p:spTgt spid="42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7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42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 nodeType="clickPar">
                      <p:stCondLst>
                        <p:cond delay="0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56" dur="500"/>
                                        <p:tgtEl>
                                          <p:spTgt spid="42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0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42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 nodeType="clickPar">
                      <p:stCondLst>
                        <p:cond delay="0"/>
                      </p:stCondLst>
                      <p:childTnLst>
                        <p:par>
                          <p:cTn id="1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1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2" dur="500"/>
                                        <p:tgtEl>
                                          <p:spTgt spid="42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3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42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 nodeType="clickPar">
                      <p:stCondLst>
                        <p:cond delay="0"/>
                      </p:stCondLst>
                      <p:childTnLst>
                        <p:par>
                          <p:cTn id="1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7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8" dur="500"/>
                                        <p:tgtEl>
                                          <p:spTgt spid="42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4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42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 nodeType="clickPar">
                      <p:stCondLst>
                        <p:cond delay="0"/>
                      </p:stCondLst>
                      <p:childTnLst>
                        <p:par>
                          <p:cTn id="1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3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4" dur="500"/>
                                        <p:tgtEl>
                                          <p:spTgt spid="42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6"/>
                  </p:tgtEl>
                </p:cond>
              </p:nextCondLst>
            </p:seq>
            <p:seq concurrent="1" nextAc="seek">
              <p:cTn id="176" restart="whenNotActive" fill="hold" evtFilter="cancelBubble" nodeType="interactiveSeq">
                <p:stCondLst>
                  <p:cond evt="onClick" delay="0">
                    <p:tgtEl>
                      <p:spTgt spid="42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7" fill="hold" nodeType="clickPar">
                      <p:stCondLst>
                        <p:cond delay="0"/>
                      </p:stCondLst>
                      <p:childTnLst>
                        <p:par>
                          <p:cTn id="1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9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80" dur="500"/>
                                        <p:tgtEl>
                                          <p:spTgt spid="42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8"/>
                  </p:tgtEl>
                </p:cond>
              </p:nextCondLst>
            </p:seq>
          </p:childTnLst>
        </p:cTn>
      </p:par>
    </p:tnLst>
    <p:bldLst>
      <p:bldP spid="4189" grpId="0" animBg="1"/>
      <p:bldP spid="4191" grpId="0" animBg="1"/>
      <p:bldP spid="4192" grpId="0" animBg="1"/>
      <p:bldP spid="4193" grpId="0" animBg="1"/>
      <p:bldP spid="4194" grpId="0" animBg="1"/>
      <p:bldP spid="4196" grpId="0" animBg="1"/>
      <p:bldP spid="4197" grpId="0" animBg="1"/>
      <p:bldP spid="4198" grpId="0" animBg="1"/>
      <p:bldP spid="4199" grpId="0" animBg="1"/>
      <p:bldP spid="4200" grpId="0" animBg="1"/>
      <p:bldP spid="4201" grpId="0" animBg="1"/>
      <p:bldP spid="4202" grpId="0" animBg="1"/>
      <p:bldP spid="4203" grpId="0" animBg="1"/>
      <p:bldP spid="4204" grpId="0" animBg="1"/>
      <p:bldP spid="4205" grpId="0" animBg="1"/>
      <p:bldP spid="4207" grpId="0" animBg="1"/>
      <p:bldP spid="4208" grpId="0" animBg="1"/>
      <p:bldP spid="4209" grpId="0" animBg="1"/>
      <p:bldP spid="4212" grpId="0" animBg="1"/>
      <p:bldP spid="4213" grpId="0" animBg="1"/>
      <p:bldP spid="4216" grpId="0" animBg="1"/>
      <p:bldP spid="42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-9202738" y="5167313"/>
            <a:ext cx="9172575" cy="6821487"/>
            <a:chOff x="0" y="0"/>
            <a:chExt cx="5760" cy="4320"/>
          </a:xfrm>
        </p:grpSpPr>
        <p:sp>
          <p:nvSpPr>
            <p:cNvPr id="14436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37" name="Rectangle 4"/>
            <p:cNvSpPr>
              <a:spLocks noChangeArrowheads="1"/>
            </p:cNvSpPr>
            <p:nvPr/>
          </p:nvSpPr>
          <p:spPr bwMode="auto">
            <a:xfrm>
              <a:off x="0" y="868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38" name="Rectangle 5"/>
            <p:cNvSpPr>
              <a:spLocks noChangeArrowheads="1"/>
            </p:cNvSpPr>
            <p:nvPr/>
          </p:nvSpPr>
          <p:spPr bwMode="auto">
            <a:xfrm>
              <a:off x="0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39" name="Rectangle 6"/>
            <p:cNvSpPr>
              <a:spLocks noChangeArrowheads="1"/>
            </p:cNvSpPr>
            <p:nvPr/>
          </p:nvSpPr>
          <p:spPr bwMode="auto">
            <a:xfrm>
              <a:off x="0" y="260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0" name="Rectangle 7"/>
            <p:cNvSpPr>
              <a:spLocks noChangeArrowheads="1"/>
            </p:cNvSpPr>
            <p:nvPr/>
          </p:nvSpPr>
          <p:spPr bwMode="auto">
            <a:xfrm>
              <a:off x="0" y="3475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1" name="Rectangle 8"/>
            <p:cNvSpPr>
              <a:spLocks noChangeArrowheads="1"/>
            </p:cNvSpPr>
            <p:nvPr/>
          </p:nvSpPr>
          <p:spPr bwMode="auto">
            <a:xfrm>
              <a:off x="966" y="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2" name="Rectangle 9"/>
            <p:cNvSpPr>
              <a:spLocks noChangeArrowheads="1"/>
            </p:cNvSpPr>
            <p:nvPr/>
          </p:nvSpPr>
          <p:spPr bwMode="auto">
            <a:xfrm>
              <a:off x="966" y="868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3" name="Rectangle 10"/>
            <p:cNvSpPr>
              <a:spLocks noChangeArrowheads="1"/>
            </p:cNvSpPr>
            <p:nvPr/>
          </p:nvSpPr>
          <p:spPr bwMode="auto">
            <a:xfrm>
              <a:off x="966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4" name="Rectangle 11"/>
            <p:cNvSpPr>
              <a:spLocks noChangeArrowheads="1"/>
            </p:cNvSpPr>
            <p:nvPr/>
          </p:nvSpPr>
          <p:spPr bwMode="auto">
            <a:xfrm>
              <a:off x="966" y="260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5" name="Rectangle 12"/>
            <p:cNvSpPr>
              <a:spLocks noChangeArrowheads="1"/>
            </p:cNvSpPr>
            <p:nvPr/>
          </p:nvSpPr>
          <p:spPr bwMode="auto">
            <a:xfrm>
              <a:off x="966" y="3475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6" name="Rectangle 13"/>
            <p:cNvSpPr>
              <a:spLocks noChangeArrowheads="1"/>
            </p:cNvSpPr>
            <p:nvPr/>
          </p:nvSpPr>
          <p:spPr bwMode="auto">
            <a:xfrm>
              <a:off x="1932" y="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7" name="Rectangle 14"/>
            <p:cNvSpPr>
              <a:spLocks noChangeArrowheads="1"/>
            </p:cNvSpPr>
            <p:nvPr/>
          </p:nvSpPr>
          <p:spPr bwMode="auto">
            <a:xfrm>
              <a:off x="1932" y="868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8" name="Rectangle 15"/>
            <p:cNvSpPr>
              <a:spLocks noChangeArrowheads="1"/>
            </p:cNvSpPr>
            <p:nvPr/>
          </p:nvSpPr>
          <p:spPr bwMode="auto">
            <a:xfrm>
              <a:off x="1932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9" name="Rectangle 16"/>
            <p:cNvSpPr>
              <a:spLocks noChangeArrowheads="1"/>
            </p:cNvSpPr>
            <p:nvPr/>
          </p:nvSpPr>
          <p:spPr bwMode="auto">
            <a:xfrm>
              <a:off x="1932" y="260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0" name="Rectangle 17"/>
            <p:cNvSpPr>
              <a:spLocks noChangeArrowheads="1"/>
            </p:cNvSpPr>
            <p:nvPr/>
          </p:nvSpPr>
          <p:spPr bwMode="auto">
            <a:xfrm>
              <a:off x="1932" y="3475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1" name="Rectangle 18"/>
            <p:cNvSpPr>
              <a:spLocks noChangeArrowheads="1"/>
            </p:cNvSpPr>
            <p:nvPr/>
          </p:nvSpPr>
          <p:spPr bwMode="auto">
            <a:xfrm>
              <a:off x="2898" y="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2" name="Rectangle 19"/>
            <p:cNvSpPr>
              <a:spLocks noChangeArrowheads="1"/>
            </p:cNvSpPr>
            <p:nvPr/>
          </p:nvSpPr>
          <p:spPr bwMode="auto">
            <a:xfrm>
              <a:off x="2898" y="868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3" name="Rectangle 20"/>
            <p:cNvSpPr>
              <a:spLocks noChangeArrowheads="1"/>
            </p:cNvSpPr>
            <p:nvPr/>
          </p:nvSpPr>
          <p:spPr bwMode="auto">
            <a:xfrm>
              <a:off x="2898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4" name="Rectangle 21"/>
            <p:cNvSpPr>
              <a:spLocks noChangeArrowheads="1"/>
            </p:cNvSpPr>
            <p:nvPr/>
          </p:nvSpPr>
          <p:spPr bwMode="auto">
            <a:xfrm>
              <a:off x="2898" y="260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5" name="Rectangle 22"/>
            <p:cNvSpPr>
              <a:spLocks noChangeArrowheads="1"/>
            </p:cNvSpPr>
            <p:nvPr/>
          </p:nvSpPr>
          <p:spPr bwMode="auto">
            <a:xfrm>
              <a:off x="2898" y="3475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6" name="Rectangle 23"/>
            <p:cNvSpPr>
              <a:spLocks noChangeArrowheads="1"/>
            </p:cNvSpPr>
            <p:nvPr/>
          </p:nvSpPr>
          <p:spPr bwMode="auto">
            <a:xfrm>
              <a:off x="3864" y="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7" name="Rectangle 24"/>
            <p:cNvSpPr>
              <a:spLocks noChangeArrowheads="1"/>
            </p:cNvSpPr>
            <p:nvPr/>
          </p:nvSpPr>
          <p:spPr bwMode="auto">
            <a:xfrm>
              <a:off x="3864" y="868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8" name="Rectangle 25"/>
            <p:cNvSpPr>
              <a:spLocks noChangeArrowheads="1"/>
            </p:cNvSpPr>
            <p:nvPr/>
          </p:nvSpPr>
          <p:spPr bwMode="auto">
            <a:xfrm>
              <a:off x="3864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9" name="Rectangle 26"/>
            <p:cNvSpPr>
              <a:spLocks noChangeArrowheads="1"/>
            </p:cNvSpPr>
            <p:nvPr/>
          </p:nvSpPr>
          <p:spPr bwMode="auto">
            <a:xfrm>
              <a:off x="3864" y="260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60" name="Rectangle 27"/>
            <p:cNvSpPr>
              <a:spLocks noChangeArrowheads="1"/>
            </p:cNvSpPr>
            <p:nvPr/>
          </p:nvSpPr>
          <p:spPr bwMode="auto">
            <a:xfrm>
              <a:off x="3864" y="3475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61" name="Rectangle 28"/>
            <p:cNvSpPr>
              <a:spLocks noChangeArrowheads="1"/>
            </p:cNvSpPr>
            <p:nvPr/>
          </p:nvSpPr>
          <p:spPr bwMode="auto">
            <a:xfrm>
              <a:off x="4830" y="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62" name="Rectangle 29"/>
            <p:cNvSpPr>
              <a:spLocks noChangeArrowheads="1"/>
            </p:cNvSpPr>
            <p:nvPr/>
          </p:nvSpPr>
          <p:spPr bwMode="auto">
            <a:xfrm>
              <a:off x="4830" y="868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63" name="Rectangle 30"/>
            <p:cNvSpPr>
              <a:spLocks noChangeArrowheads="1"/>
            </p:cNvSpPr>
            <p:nvPr/>
          </p:nvSpPr>
          <p:spPr bwMode="auto">
            <a:xfrm>
              <a:off x="4830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64" name="Rectangle 31"/>
            <p:cNvSpPr>
              <a:spLocks noChangeArrowheads="1"/>
            </p:cNvSpPr>
            <p:nvPr/>
          </p:nvSpPr>
          <p:spPr bwMode="auto">
            <a:xfrm>
              <a:off x="4830" y="260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65" name="Rectangle 32"/>
            <p:cNvSpPr>
              <a:spLocks noChangeArrowheads="1"/>
            </p:cNvSpPr>
            <p:nvPr/>
          </p:nvSpPr>
          <p:spPr bwMode="auto">
            <a:xfrm>
              <a:off x="4830" y="3475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33"/>
          <p:cNvGrpSpPr>
            <a:grpSpLocks/>
          </p:cNvGrpSpPr>
          <p:nvPr/>
        </p:nvGrpSpPr>
        <p:grpSpPr bwMode="auto">
          <a:xfrm>
            <a:off x="1692275" y="1484313"/>
            <a:ext cx="1152525" cy="1079500"/>
            <a:chOff x="1066" y="935"/>
            <a:chExt cx="726" cy="680"/>
          </a:xfrm>
        </p:grpSpPr>
        <p:sp>
          <p:nvSpPr>
            <p:cNvPr id="14434" name="Oval 34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35" name="WordArt 35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5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sr-Cyrl-R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Н</a:t>
              </a:r>
              <a:endPara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endParaRPr>
            </a:p>
          </p:txBody>
        </p:sp>
      </p:grpSp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179388" y="1484313"/>
            <a:ext cx="1152525" cy="1079500"/>
            <a:chOff x="1066" y="935"/>
            <a:chExt cx="726" cy="680"/>
          </a:xfrm>
        </p:grpSpPr>
        <p:sp>
          <p:nvSpPr>
            <p:cNvPr id="14432" name="Oval 37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33" name="WordArt 38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5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sr-Cyrl-R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Н</a:t>
              </a:r>
              <a:endPara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endParaRPr>
            </a:p>
          </p:txBody>
        </p:sp>
      </p:grpSp>
      <p:grpSp>
        <p:nvGrpSpPr>
          <p:cNvPr id="5" name="Group 39"/>
          <p:cNvGrpSpPr>
            <a:grpSpLocks/>
          </p:cNvGrpSpPr>
          <p:nvPr/>
        </p:nvGrpSpPr>
        <p:grpSpPr bwMode="auto">
          <a:xfrm>
            <a:off x="1619250" y="2924175"/>
            <a:ext cx="1152525" cy="1079500"/>
            <a:chOff x="1066" y="935"/>
            <a:chExt cx="726" cy="680"/>
          </a:xfrm>
        </p:grpSpPr>
        <p:sp>
          <p:nvSpPr>
            <p:cNvPr id="14430" name="Oval 40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31" name="WordArt 41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5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sr-Cyrl-R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Н</a:t>
              </a:r>
              <a:endPara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endParaRPr>
            </a:p>
          </p:txBody>
        </p:sp>
      </p:grpSp>
      <p:grpSp>
        <p:nvGrpSpPr>
          <p:cNvPr id="6" name="Group 45"/>
          <p:cNvGrpSpPr>
            <a:grpSpLocks/>
          </p:cNvGrpSpPr>
          <p:nvPr/>
        </p:nvGrpSpPr>
        <p:grpSpPr bwMode="auto">
          <a:xfrm>
            <a:off x="-2106613" y="1978025"/>
            <a:ext cx="1152525" cy="2171700"/>
            <a:chOff x="-374" y="-478"/>
            <a:chExt cx="726" cy="1368"/>
          </a:xfrm>
        </p:grpSpPr>
        <p:sp>
          <p:nvSpPr>
            <p:cNvPr id="14428" name="Oval 46"/>
            <p:cNvSpPr>
              <a:spLocks noChangeArrowheads="1"/>
            </p:cNvSpPr>
            <p:nvPr/>
          </p:nvSpPr>
          <p:spPr bwMode="auto">
            <a:xfrm>
              <a:off x="-374" y="210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29" name="WordArt 47"/>
            <p:cNvSpPr>
              <a:spLocks noChangeArrowheads="1" noChangeShapeType="1" noTextEdit="1"/>
            </p:cNvSpPr>
            <p:nvPr/>
          </p:nvSpPr>
          <p:spPr bwMode="auto">
            <a:xfrm>
              <a:off x="-238" y="-478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5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7" name="Group 48"/>
          <p:cNvGrpSpPr>
            <a:grpSpLocks/>
          </p:cNvGrpSpPr>
          <p:nvPr/>
        </p:nvGrpSpPr>
        <p:grpSpPr bwMode="auto">
          <a:xfrm>
            <a:off x="10907713" y="2311400"/>
            <a:ext cx="1152525" cy="1079500"/>
            <a:chOff x="1066" y="935"/>
            <a:chExt cx="726" cy="680"/>
          </a:xfrm>
        </p:grpSpPr>
        <p:sp>
          <p:nvSpPr>
            <p:cNvPr id="14426" name="Oval 49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27" name="WordArt 50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5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8" name="Group 51"/>
          <p:cNvGrpSpPr>
            <a:grpSpLocks/>
          </p:cNvGrpSpPr>
          <p:nvPr/>
        </p:nvGrpSpPr>
        <p:grpSpPr bwMode="auto">
          <a:xfrm>
            <a:off x="-4217988" y="490538"/>
            <a:ext cx="1152525" cy="1079500"/>
            <a:chOff x="1066" y="935"/>
            <a:chExt cx="726" cy="680"/>
          </a:xfrm>
        </p:grpSpPr>
        <p:sp>
          <p:nvSpPr>
            <p:cNvPr id="14424" name="Oval 52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25" name="WordArt 53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5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9" name="Group 54"/>
          <p:cNvGrpSpPr>
            <a:grpSpLocks/>
          </p:cNvGrpSpPr>
          <p:nvPr/>
        </p:nvGrpSpPr>
        <p:grpSpPr bwMode="auto">
          <a:xfrm>
            <a:off x="-4019550" y="2265363"/>
            <a:ext cx="1152525" cy="1079500"/>
            <a:chOff x="1066" y="935"/>
            <a:chExt cx="726" cy="680"/>
          </a:xfrm>
        </p:grpSpPr>
        <p:sp>
          <p:nvSpPr>
            <p:cNvPr id="14422" name="Oval 55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23" name="WordArt 56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5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10" name="Group 57"/>
          <p:cNvGrpSpPr>
            <a:grpSpLocks/>
          </p:cNvGrpSpPr>
          <p:nvPr/>
        </p:nvGrpSpPr>
        <p:grpSpPr bwMode="auto">
          <a:xfrm>
            <a:off x="9418638" y="5716588"/>
            <a:ext cx="1152525" cy="1079500"/>
            <a:chOff x="2078" y="1015"/>
            <a:chExt cx="726" cy="680"/>
          </a:xfrm>
        </p:grpSpPr>
        <p:sp>
          <p:nvSpPr>
            <p:cNvPr id="14420" name="Oval 58"/>
            <p:cNvSpPr>
              <a:spLocks noChangeArrowheads="1"/>
            </p:cNvSpPr>
            <p:nvPr/>
          </p:nvSpPr>
          <p:spPr bwMode="auto">
            <a:xfrm>
              <a:off x="2078" y="101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21" name="WordArt 59"/>
            <p:cNvSpPr>
              <a:spLocks noChangeArrowheads="1" noChangeShapeType="1" noTextEdit="1"/>
            </p:cNvSpPr>
            <p:nvPr/>
          </p:nvSpPr>
          <p:spPr bwMode="auto">
            <a:xfrm>
              <a:off x="2214" y="1089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5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11" name="Group 60"/>
          <p:cNvGrpSpPr>
            <a:grpSpLocks/>
          </p:cNvGrpSpPr>
          <p:nvPr/>
        </p:nvGrpSpPr>
        <p:grpSpPr bwMode="auto">
          <a:xfrm>
            <a:off x="7812088" y="2852738"/>
            <a:ext cx="1152525" cy="1079500"/>
            <a:chOff x="1066" y="935"/>
            <a:chExt cx="726" cy="680"/>
          </a:xfrm>
        </p:grpSpPr>
        <p:sp>
          <p:nvSpPr>
            <p:cNvPr id="14418" name="Oval 61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19" name="WordArt 62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5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sr-Cyrl-R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Н</a:t>
              </a:r>
              <a:endPara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endParaRPr>
            </a:p>
          </p:txBody>
        </p:sp>
      </p:grpSp>
      <p:grpSp>
        <p:nvGrpSpPr>
          <p:cNvPr id="12" name="Group 63"/>
          <p:cNvGrpSpPr>
            <a:grpSpLocks/>
          </p:cNvGrpSpPr>
          <p:nvPr/>
        </p:nvGrpSpPr>
        <p:grpSpPr bwMode="auto">
          <a:xfrm>
            <a:off x="3706813" y="5426075"/>
            <a:ext cx="1152525" cy="1079500"/>
            <a:chOff x="430" y="1694"/>
            <a:chExt cx="726" cy="680"/>
          </a:xfrm>
        </p:grpSpPr>
        <p:sp>
          <p:nvSpPr>
            <p:cNvPr id="14416" name="Oval 64"/>
            <p:cNvSpPr>
              <a:spLocks noChangeArrowheads="1"/>
            </p:cNvSpPr>
            <p:nvPr/>
          </p:nvSpPr>
          <p:spPr bwMode="auto">
            <a:xfrm>
              <a:off x="430" y="1694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17" name="WordArt 65"/>
            <p:cNvSpPr>
              <a:spLocks noChangeArrowheads="1" noChangeShapeType="1" noTextEdit="1"/>
            </p:cNvSpPr>
            <p:nvPr/>
          </p:nvSpPr>
          <p:spPr bwMode="auto">
            <a:xfrm>
              <a:off x="566" y="1798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5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sr-Cyrl-R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Н</a:t>
              </a:r>
              <a:endPara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endParaRPr>
            </a:p>
          </p:txBody>
        </p:sp>
      </p:grpSp>
      <p:grpSp>
        <p:nvGrpSpPr>
          <p:cNvPr id="13" name="Group 66"/>
          <p:cNvGrpSpPr>
            <a:grpSpLocks/>
          </p:cNvGrpSpPr>
          <p:nvPr/>
        </p:nvGrpSpPr>
        <p:grpSpPr bwMode="auto">
          <a:xfrm>
            <a:off x="4716463" y="1484313"/>
            <a:ext cx="1152525" cy="1079500"/>
            <a:chOff x="1066" y="935"/>
            <a:chExt cx="726" cy="680"/>
          </a:xfrm>
        </p:grpSpPr>
        <p:sp>
          <p:nvSpPr>
            <p:cNvPr id="14414" name="Oval 67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15" name="WordArt 68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5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sr-Cyrl-R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Н</a:t>
              </a:r>
              <a:endPara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endParaRPr>
            </a:p>
          </p:txBody>
        </p:sp>
      </p:grpSp>
      <p:grpSp>
        <p:nvGrpSpPr>
          <p:cNvPr id="14" name="Group 69"/>
          <p:cNvGrpSpPr>
            <a:grpSpLocks/>
          </p:cNvGrpSpPr>
          <p:nvPr/>
        </p:nvGrpSpPr>
        <p:grpSpPr bwMode="auto">
          <a:xfrm>
            <a:off x="6300788" y="1484313"/>
            <a:ext cx="1152525" cy="1079500"/>
            <a:chOff x="1066" y="935"/>
            <a:chExt cx="726" cy="680"/>
          </a:xfrm>
        </p:grpSpPr>
        <p:sp>
          <p:nvSpPr>
            <p:cNvPr id="14412" name="Oval 70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13" name="WordArt 71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5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sr-Cyrl-R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Н</a:t>
              </a:r>
              <a:endPara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endParaRPr>
            </a:p>
          </p:txBody>
        </p:sp>
      </p:grpSp>
      <p:grpSp>
        <p:nvGrpSpPr>
          <p:cNvPr id="15" name="Group 72"/>
          <p:cNvGrpSpPr>
            <a:grpSpLocks/>
          </p:cNvGrpSpPr>
          <p:nvPr/>
        </p:nvGrpSpPr>
        <p:grpSpPr bwMode="auto">
          <a:xfrm>
            <a:off x="9474200" y="-595313"/>
            <a:ext cx="1873250" cy="1079501"/>
            <a:chOff x="2113" y="487"/>
            <a:chExt cx="1180" cy="680"/>
          </a:xfrm>
        </p:grpSpPr>
        <p:sp>
          <p:nvSpPr>
            <p:cNvPr id="14410" name="Oval 73"/>
            <p:cNvSpPr>
              <a:spLocks noChangeArrowheads="1"/>
            </p:cNvSpPr>
            <p:nvPr/>
          </p:nvSpPr>
          <p:spPr bwMode="auto">
            <a:xfrm>
              <a:off x="2113" y="487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11" name="WordArt 74"/>
            <p:cNvSpPr>
              <a:spLocks noChangeArrowheads="1" noChangeShapeType="1" noTextEdit="1"/>
            </p:cNvSpPr>
            <p:nvPr/>
          </p:nvSpPr>
          <p:spPr bwMode="auto">
            <a:xfrm>
              <a:off x="2839" y="487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5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16" name="Group 75"/>
          <p:cNvGrpSpPr>
            <a:grpSpLocks/>
          </p:cNvGrpSpPr>
          <p:nvPr/>
        </p:nvGrpSpPr>
        <p:grpSpPr bwMode="auto">
          <a:xfrm>
            <a:off x="9932988" y="1822450"/>
            <a:ext cx="3286125" cy="1079500"/>
            <a:chOff x="4352" y="2010"/>
            <a:chExt cx="2070" cy="680"/>
          </a:xfrm>
        </p:grpSpPr>
        <p:sp>
          <p:nvSpPr>
            <p:cNvPr id="14408" name="Oval 76"/>
            <p:cNvSpPr>
              <a:spLocks noChangeArrowheads="1"/>
            </p:cNvSpPr>
            <p:nvPr/>
          </p:nvSpPr>
          <p:spPr bwMode="auto">
            <a:xfrm>
              <a:off x="5696" y="2010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09" name="WordArt 77"/>
            <p:cNvSpPr>
              <a:spLocks noChangeArrowheads="1" noChangeShapeType="1" noTextEdit="1"/>
            </p:cNvSpPr>
            <p:nvPr/>
          </p:nvSpPr>
          <p:spPr bwMode="auto">
            <a:xfrm>
              <a:off x="4352" y="2108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5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sp>
        <p:nvSpPr>
          <p:cNvPr id="14353" name="Text Box 78"/>
          <p:cNvSpPr txBox="1">
            <a:spLocks noChangeArrowheads="1"/>
          </p:cNvSpPr>
          <p:nvPr/>
        </p:nvSpPr>
        <p:spPr bwMode="auto">
          <a:xfrm>
            <a:off x="-3117850" y="201613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54" name="Text Box 79"/>
          <p:cNvSpPr txBox="1">
            <a:spLocks noChangeArrowheads="1"/>
          </p:cNvSpPr>
          <p:nvPr/>
        </p:nvSpPr>
        <p:spPr bwMode="auto">
          <a:xfrm>
            <a:off x="7888288" y="5183188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55" name="Text Box 80"/>
          <p:cNvSpPr txBox="1">
            <a:spLocks noChangeArrowheads="1"/>
          </p:cNvSpPr>
          <p:nvPr/>
        </p:nvSpPr>
        <p:spPr bwMode="auto">
          <a:xfrm>
            <a:off x="-1511300" y="187325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56" name="Text Box 81"/>
          <p:cNvSpPr txBox="1">
            <a:spLocks noChangeArrowheads="1"/>
          </p:cNvSpPr>
          <p:nvPr/>
        </p:nvSpPr>
        <p:spPr bwMode="auto">
          <a:xfrm>
            <a:off x="-3846513" y="-749300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57" name="Text Box 82"/>
          <p:cNvSpPr txBox="1">
            <a:spLocks noChangeArrowheads="1"/>
          </p:cNvSpPr>
          <p:nvPr/>
        </p:nvSpPr>
        <p:spPr bwMode="auto">
          <a:xfrm>
            <a:off x="3276600" y="1341438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58" name="Text Box 83"/>
          <p:cNvSpPr txBox="1">
            <a:spLocks noChangeArrowheads="1"/>
          </p:cNvSpPr>
          <p:nvPr/>
        </p:nvSpPr>
        <p:spPr bwMode="auto">
          <a:xfrm>
            <a:off x="7812088" y="1341438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59" name="Text Box 84"/>
          <p:cNvSpPr txBox="1">
            <a:spLocks noChangeArrowheads="1"/>
          </p:cNvSpPr>
          <p:nvPr/>
        </p:nvSpPr>
        <p:spPr bwMode="auto">
          <a:xfrm>
            <a:off x="6678613" y="5167313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60" name="Text Box 85"/>
          <p:cNvSpPr txBox="1">
            <a:spLocks noChangeArrowheads="1"/>
          </p:cNvSpPr>
          <p:nvPr/>
        </p:nvSpPr>
        <p:spPr bwMode="auto">
          <a:xfrm>
            <a:off x="5162550" y="5192713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61" name="Text Box 86"/>
          <p:cNvSpPr txBox="1">
            <a:spLocks noChangeArrowheads="1"/>
          </p:cNvSpPr>
          <p:nvPr/>
        </p:nvSpPr>
        <p:spPr bwMode="auto">
          <a:xfrm>
            <a:off x="2286000" y="5160963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62" name="Text Box 87"/>
          <p:cNvSpPr txBox="1">
            <a:spLocks noChangeArrowheads="1"/>
          </p:cNvSpPr>
          <p:nvPr/>
        </p:nvSpPr>
        <p:spPr bwMode="auto">
          <a:xfrm>
            <a:off x="149225" y="5019675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63" name="Text Box 88"/>
          <p:cNvSpPr txBox="1">
            <a:spLocks noChangeArrowheads="1"/>
          </p:cNvSpPr>
          <p:nvPr/>
        </p:nvSpPr>
        <p:spPr bwMode="auto">
          <a:xfrm>
            <a:off x="144463" y="3068638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64" name="Text Box 89"/>
          <p:cNvSpPr txBox="1">
            <a:spLocks noChangeArrowheads="1"/>
          </p:cNvSpPr>
          <p:nvPr/>
        </p:nvSpPr>
        <p:spPr bwMode="auto">
          <a:xfrm>
            <a:off x="4757738" y="2954338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65" name="Text Box 90"/>
          <p:cNvSpPr txBox="1">
            <a:spLocks noChangeArrowheads="1"/>
          </p:cNvSpPr>
          <p:nvPr/>
        </p:nvSpPr>
        <p:spPr bwMode="auto">
          <a:xfrm>
            <a:off x="6337300" y="3081338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66" name="Text Box 91"/>
          <p:cNvSpPr txBox="1">
            <a:spLocks noChangeArrowheads="1"/>
          </p:cNvSpPr>
          <p:nvPr/>
        </p:nvSpPr>
        <p:spPr bwMode="auto">
          <a:xfrm>
            <a:off x="-1511300" y="2995613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67" name="Text Box 92"/>
          <p:cNvSpPr txBox="1">
            <a:spLocks noChangeArrowheads="1"/>
          </p:cNvSpPr>
          <p:nvPr/>
        </p:nvSpPr>
        <p:spPr bwMode="auto">
          <a:xfrm>
            <a:off x="3276600" y="3154363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4190" name="Rectangle 94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0" y="0"/>
            <a:ext cx="1531938" cy="274955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CS" sz="2400" b="1" dirty="0">
                <a:solidFill>
                  <a:srgbClr val="00B0F0"/>
                </a:solidFill>
              </a:rPr>
              <a:t>Свети </a:t>
            </a:r>
          </a:p>
          <a:p>
            <a:pPr algn="ctr">
              <a:defRPr/>
            </a:pPr>
            <a:r>
              <a:rPr lang="sr-Cyrl-CS" sz="2400" b="1" dirty="0">
                <a:solidFill>
                  <a:srgbClr val="00B0F0"/>
                </a:solidFill>
              </a:rPr>
              <a:t>Сава</a:t>
            </a:r>
          </a:p>
          <a:p>
            <a:pPr algn="ctr">
              <a:defRPr/>
            </a:pPr>
            <a:r>
              <a:rPr lang="sr-Cyrl-CS" sz="2400" b="1" dirty="0">
                <a:solidFill>
                  <a:srgbClr val="00B0F0"/>
                </a:solidFill>
              </a:rPr>
              <a:t>И чобан</a:t>
            </a:r>
          </a:p>
        </p:txBody>
      </p:sp>
      <p:sp>
        <p:nvSpPr>
          <p:cNvPr id="4191" name="Rectangle 95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0" y="2714625"/>
            <a:ext cx="1531938" cy="22971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CS" b="1" dirty="0">
                <a:solidFill>
                  <a:srgbClr val="00B0F0"/>
                </a:solidFill>
              </a:rPr>
              <a:t>Свети Сава</a:t>
            </a:r>
          </a:p>
          <a:p>
            <a:pPr algn="ctr">
              <a:defRPr/>
            </a:pPr>
            <a:r>
              <a:rPr lang="sr-Cyrl-CS" b="1" dirty="0">
                <a:solidFill>
                  <a:srgbClr val="00B0F0"/>
                </a:solidFill>
              </a:rPr>
              <a:t>бродар</a:t>
            </a:r>
          </a:p>
        </p:txBody>
      </p:sp>
      <p:sp>
        <p:nvSpPr>
          <p:cNvPr id="4192" name="Rectangle 96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0" y="5019675"/>
            <a:ext cx="1504950" cy="18383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CS" sz="2400" b="1" dirty="0">
                <a:solidFill>
                  <a:srgbClr val="00B0F0"/>
                </a:solidFill>
              </a:rPr>
              <a:t>Свети</a:t>
            </a:r>
          </a:p>
          <a:p>
            <a:pPr algn="ctr">
              <a:defRPr/>
            </a:pPr>
            <a:r>
              <a:rPr lang="sr-Cyrl-CS" sz="2400" b="1" dirty="0">
                <a:solidFill>
                  <a:srgbClr val="00B0F0"/>
                </a:solidFill>
              </a:rPr>
              <a:t> Сава </a:t>
            </a:r>
          </a:p>
          <a:p>
            <a:pPr algn="ctr">
              <a:defRPr/>
            </a:pPr>
            <a:r>
              <a:rPr lang="sr-Cyrl-CS" sz="2400" b="1" dirty="0">
                <a:solidFill>
                  <a:srgbClr val="00B0F0"/>
                </a:solidFill>
              </a:rPr>
              <a:t>и</a:t>
            </a:r>
          </a:p>
          <a:p>
            <a:pPr algn="ctr">
              <a:defRPr/>
            </a:pPr>
            <a:r>
              <a:rPr lang="sr-Cyrl-CS" sz="2400" b="1" dirty="0">
                <a:solidFill>
                  <a:srgbClr val="00B0F0"/>
                </a:solidFill>
              </a:rPr>
              <a:t>Маја</a:t>
            </a:r>
          </a:p>
        </p:txBody>
      </p:sp>
      <p:sp>
        <p:nvSpPr>
          <p:cNvPr id="4193" name="Rectangle 97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7631113" y="5051425"/>
            <a:ext cx="1512887" cy="18065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CS" sz="2000" b="1" dirty="0">
                <a:solidFill>
                  <a:srgbClr val="00B0F0"/>
                </a:solidFill>
              </a:rPr>
              <a:t>Свети Сава </a:t>
            </a:r>
          </a:p>
          <a:p>
            <a:pPr algn="ctr">
              <a:defRPr/>
            </a:pPr>
            <a:r>
              <a:rPr lang="sr-Cyrl-CS" sz="2000" b="1" dirty="0">
                <a:solidFill>
                  <a:srgbClr val="00B0F0"/>
                </a:solidFill>
              </a:rPr>
              <a:t>и </a:t>
            </a:r>
          </a:p>
          <a:p>
            <a:pPr algn="ctr">
              <a:defRPr/>
            </a:pPr>
            <a:r>
              <a:rPr lang="sr-Cyrl-CS" sz="2000" b="1" dirty="0">
                <a:solidFill>
                  <a:srgbClr val="00B0F0"/>
                </a:solidFill>
              </a:rPr>
              <a:t>слепац</a:t>
            </a:r>
          </a:p>
        </p:txBody>
      </p:sp>
      <p:sp>
        <p:nvSpPr>
          <p:cNvPr id="4194" name="Rectangle 98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10764838" y="4352925"/>
            <a:ext cx="1476375" cy="1341438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FAIRE</a:t>
            </a:r>
          </a:p>
        </p:txBody>
      </p:sp>
      <p:sp>
        <p:nvSpPr>
          <p:cNvPr id="4195" name="Rectangle 99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1571625" y="0"/>
            <a:ext cx="1538288" cy="27606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CS" sz="2800" b="1" dirty="0">
                <a:solidFill>
                  <a:srgbClr val="00B0F0"/>
                </a:solidFill>
              </a:rPr>
              <a:t>Свети</a:t>
            </a:r>
          </a:p>
          <a:p>
            <a:pPr algn="ctr">
              <a:defRPr/>
            </a:pPr>
            <a:r>
              <a:rPr lang="sr-Cyrl-CS" sz="2800" b="1" dirty="0">
                <a:solidFill>
                  <a:srgbClr val="00B0F0"/>
                </a:solidFill>
              </a:rPr>
              <a:t>Сава и</a:t>
            </a:r>
          </a:p>
          <a:p>
            <a:pPr algn="ctr">
              <a:defRPr/>
            </a:pPr>
            <a:r>
              <a:rPr lang="sr-Cyrl-CS" sz="2800" b="1" dirty="0">
                <a:solidFill>
                  <a:srgbClr val="00B0F0"/>
                </a:solidFill>
              </a:rPr>
              <a:t>луда</a:t>
            </a:r>
          </a:p>
          <a:p>
            <a:pPr algn="ctr">
              <a:defRPr/>
            </a:pPr>
            <a:r>
              <a:rPr lang="sr-Cyrl-CS" sz="2800" b="1" dirty="0">
                <a:solidFill>
                  <a:srgbClr val="00B0F0"/>
                </a:solidFill>
              </a:rPr>
              <a:t>крава</a:t>
            </a:r>
          </a:p>
        </p:txBody>
      </p:sp>
      <p:sp>
        <p:nvSpPr>
          <p:cNvPr id="4196" name="Rectangle 100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3143250" y="2714625"/>
            <a:ext cx="1533525" cy="23542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CS" sz="2400" b="1" dirty="0">
                <a:solidFill>
                  <a:srgbClr val="00B0F0"/>
                </a:solidFill>
              </a:rPr>
              <a:t>Црно </a:t>
            </a:r>
          </a:p>
          <a:p>
            <a:pPr algn="ctr">
              <a:defRPr/>
            </a:pPr>
            <a:r>
              <a:rPr lang="sr-Cyrl-CS" sz="2400" b="1" dirty="0">
                <a:solidFill>
                  <a:srgbClr val="00B0F0"/>
                </a:solidFill>
              </a:rPr>
              <a:t>језеро</a:t>
            </a:r>
          </a:p>
        </p:txBody>
      </p:sp>
      <p:sp>
        <p:nvSpPr>
          <p:cNvPr id="4197" name="Rectangle 101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10475913" y="885825"/>
            <a:ext cx="1476375" cy="1341438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AVOIR</a:t>
            </a:r>
          </a:p>
        </p:txBody>
      </p:sp>
      <p:sp>
        <p:nvSpPr>
          <p:cNvPr id="4198" name="Rectangle 102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-1690688" y="1317625"/>
            <a:ext cx="1476375" cy="1341438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FAIS</a:t>
            </a:r>
          </a:p>
        </p:txBody>
      </p:sp>
      <p:sp>
        <p:nvSpPr>
          <p:cNvPr id="4199" name="Rectangle 103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9288463" y="-46038"/>
            <a:ext cx="1476375" cy="1341438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DANSER</a:t>
            </a:r>
          </a:p>
        </p:txBody>
      </p:sp>
      <p:sp>
        <p:nvSpPr>
          <p:cNvPr id="4200" name="Rectangle 104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3143250" y="0"/>
            <a:ext cx="1533525" cy="26416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CS" sz="2800" b="1" dirty="0">
                <a:solidFill>
                  <a:srgbClr val="00B0F0"/>
                </a:solidFill>
              </a:rPr>
              <a:t>Свети </a:t>
            </a:r>
          </a:p>
          <a:p>
            <a:pPr algn="ctr">
              <a:defRPr/>
            </a:pPr>
            <a:r>
              <a:rPr lang="sr-Cyrl-CS" sz="2800" b="1" dirty="0">
                <a:solidFill>
                  <a:srgbClr val="00B0F0"/>
                </a:solidFill>
              </a:rPr>
              <a:t>Сава као</a:t>
            </a:r>
          </a:p>
          <a:p>
            <a:pPr algn="ctr">
              <a:defRPr/>
            </a:pPr>
            <a:r>
              <a:rPr lang="sr-Cyrl-CS" sz="2800" b="1" dirty="0">
                <a:solidFill>
                  <a:srgbClr val="00B0F0"/>
                </a:solidFill>
              </a:rPr>
              <a:t>лекар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endParaRPr lang="en-GB" b="1" dirty="0">
              <a:solidFill>
                <a:srgbClr val="00B0F0"/>
              </a:solidFill>
            </a:endParaRPr>
          </a:p>
        </p:txBody>
      </p:sp>
      <p:sp>
        <p:nvSpPr>
          <p:cNvPr id="4201" name="Rectangle 105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1571625" y="2786063"/>
            <a:ext cx="1538288" cy="229393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CS" dirty="0">
                <a:solidFill>
                  <a:srgbClr val="00B0F0"/>
                </a:solidFill>
              </a:rPr>
              <a:t>Свети Сава </a:t>
            </a:r>
          </a:p>
          <a:p>
            <a:pPr algn="ctr">
              <a:defRPr/>
            </a:pPr>
            <a:r>
              <a:rPr lang="sr-Cyrl-CS" dirty="0">
                <a:solidFill>
                  <a:srgbClr val="00B0F0"/>
                </a:solidFill>
              </a:rPr>
              <a:t>гледа</a:t>
            </a:r>
          </a:p>
          <a:p>
            <a:pPr algn="ctr">
              <a:defRPr/>
            </a:pPr>
            <a:r>
              <a:rPr lang="sr-Cyrl-CS" dirty="0">
                <a:solidFill>
                  <a:srgbClr val="00B0F0"/>
                </a:solidFill>
              </a:rPr>
              <a:t>кроз прозор</a:t>
            </a:r>
          </a:p>
        </p:txBody>
      </p:sp>
      <p:sp>
        <p:nvSpPr>
          <p:cNvPr id="4202" name="Rectangle 106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3071802" y="5022850"/>
            <a:ext cx="1568450" cy="183515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CS" sz="2400" b="1" dirty="0">
                <a:solidFill>
                  <a:srgbClr val="00B0F0"/>
                </a:solidFill>
              </a:rPr>
              <a:t>Свети</a:t>
            </a:r>
          </a:p>
          <a:p>
            <a:pPr algn="ctr">
              <a:defRPr/>
            </a:pPr>
            <a:r>
              <a:rPr lang="sr-Cyrl-CS" sz="2400" b="1" dirty="0">
                <a:solidFill>
                  <a:srgbClr val="00B0F0"/>
                </a:solidFill>
              </a:rPr>
              <a:t>Сава чува</a:t>
            </a:r>
          </a:p>
          <a:p>
            <a:pPr algn="ctr">
              <a:defRPr/>
            </a:pPr>
            <a:r>
              <a:rPr lang="sr-Cyrl-CS" sz="2400" b="1" dirty="0">
                <a:solidFill>
                  <a:srgbClr val="00B0F0"/>
                </a:solidFill>
              </a:rPr>
              <a:t>овце</a:t>
            </a:r>
          </a:p>
        </p:txBody>
      </p:sp>
      <p:sp>
        <p:nvSpPr>
          <p:cNvPr id="4203" name="Rectangle 107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-2740025" y="3851275"/>
            <a:ext cx="1476375" cy="1341438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REGARDÉ</a:t>
            </a:r>
          </a:p>
        </p:txBody>
      </p:sp>
      <p:sp>
        <p:nvSpPr>
          <p:cNvPr id="4204" name="Rectangle 108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11503025" y="-549275"/>
            <a:ext cx="1476375" cy="1341438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CHANTÉ</a:t>
            </a:r>
          </a:p>
        </p:txBody>
      </p:sp>
      <p:sp>
        <p:nvSpPr>
          <p:cNvPr id="4205" name="Rectangle 109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4572000" y="0"/>
            <a:ext cx="1533525" cy="2773363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CS" sz="2400" b="1" dirty="0">
                <a:solidFill>
                  <a:srgbClr val="00B0F0"/>
                </a:solidFill>
              </a:rPr>
              <a:t>Свети </a:t>
            </a:r>
          </a:p>
          <a:p>
            <a:pPr algn="ctr">
              <a:defRPr/>
            </a:pPr>
            <a:r>
              <a:rPr lang="sr-Cyrl-CS" sz="2400" b="1" dirty="0">
                <a:solidFill>
                  <a:srgbClr val="00B0F0"/>
                </a:solidFill>
              </a:rPr>
              <a:t>Сава и </a:t>
            </a:r>
          </a:p>
          <a:p>
            <a:pPr algn="ctr">
              <a:defRPr/>
            </a:pPr>
            <a:r>
              <a:rPr lang="sr-Cyrl-CS" sz="2400" b="1" dirty="0">
                <a:solidFill>
                  <a:srgbClr val="00B0F0"/>
                </a:solidFill>
              </a:rPr>
              <a:t>Покварени</a:t>
            </a:r>
          </a:p>
          <a:p>
            <a:pPr algn="ctr">
              <a:defRPr/>
            </a:pPr>
            <a:r>
              <a:rPr lang="sr-Cyrl-CS" sz="2400" b="1" dirty="0">
                <a:solidFill>
                  <a:srgbClr val="00B0F0"/>
                </a:solidFill>
              </a:rPr>
              <a:t>трговац</a:t>
            </a:r>
          </a:p>
        </p:txBody>
      </p:sp>
      <p:sp>
        <p:nvSpPr>
          <p:cNvPr id="4206" name="Rectangle 110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4643438" y="2714620"/>
            <a:ext cx="1460500" cy="2160588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CS" b="1" dirty="0">
                <a:solidFill>
                  <a:srgbClr val="00B0F0"/>
                </a:solidFill>
              </a:rPr>
              <a:t>Откуд </a:t>
            </a:r>
          </a:p>
          <a:p>
            <a:pPr algn="ctr">
              <a:defRPr/>
            </a:pPr>
            <a:r>
              <a:rPr lang="sr-Cyrl-CS" b="1" dirty="0">
                <a:solidFill>
                  <a:srgbClr val="00B0F0"/>
                </a:solidFill>
              </a:rPr>
              <a:t>Главице</a:t>
            </a:r>
          </a:p>
          <a:p>
            <a:pPr algn="ctr">
              <a:defRPr/>
            </a:pPr>
            <a:r>
              <a:rPr lang="sr-Cyrl-CS" b="1" dirty="0">
                <a:solidFill>
                  <a:srgbClr val="00B0F0"/>
                </a:solidFill>
              </a:rPr>
              <a:t>У луку</a:t>
            </a:r>
          </a:p>
        </p:txBody>
      </p:sp>
      <p:sp>
        <p:nvSpPr>
          <p:cNvPr id="4207" name="Rectangle 111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1571604" y="4991100"/>
            <a:ext cx="1533525" cy="18669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CS" sz="2000" b="1" dirty="0">
                <a:solidFill>
                  <a:srgbClr val="00B0F0"/>
                </a:solidFill>
              </a:rPr>
              <a:t>Свети </a:t>
            </a:r>
          </a:p>
          <a:p>
            <a:pPr algn="ctr">
              <a:defRPr/>
            </a:pPr>
            <a:r>
              <a:rPr lang="sr-Cyrl-CS" sz="2000" b="1" dirty="0">
                <a:solidFill>
                  <a:srgbClr val="00B0F0"/>
                </a:solidFill>
              </a:rPr>
              <a:t>Сава</a:t>
            </a:r>
          </a:p>
          <a:p>
            <a:pPr algn="ctr">
              <a:defRPr/>
            </a:pPr>
            <a:r>
              <a:rPr lang="sr-Cyrl-CS" sz="2000" b="1" dirty="0">
                <a:solidFill>
                  <a:srgbClr val="00B0F0"/>
                </a:solidFill>
              </a:rPr>
              <a:t>Благословио</a:t>
            </a:r>
          </a:p>
          <a:p>
            <a:pPr algn="ctr">
              <a:defRPr/>
            </a:pPr>
            <a:r>
              <a:rPr lang="sr-Cyrl-CS" sz="2000" b="1" dirty="0">
                <a:solidFill>
                  <a:srgbClr val="00B0F0"/>
                </a:solidFill>
              </a:rPr>
              <a:t>вино</a:t>
            </a:r>
          </a:p>
        </p:txBody>
      </p:sp>
      <p:sp>
        <p:nvSpPr>
          <p:cNvPr id="4208" name="Rectangle 112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-3128963" y="1376363"/>
            <a:ext cx="1476375" cy="1341437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ÊTRE </a:t>
            </a:r>
          </a:p>
        </p:txBody>
      </p:sp>
      <p:sp>
        <p:nvSpPr>
          <p:cNvPr id="4209" name="Rectangle 113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-2628900" y="-595313"/>
            <a:ext cx="1476375" cy="1341438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VOULOIR</a:t>
            </a:r>
          </a:p>
        </p:txBody>
      </p:sp>
      <p:sp>
        <p:nvSpPr>
          <p:cNvPr id="4210" name="Rectangle 114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6072188" y="0"/>
            <a:ext cx="1533525" cy="27733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CS" sz="2800" b="1" dirty="0">
                <a:solidFill>
                  <a:srgbClr val="00B0F0"/>
                </a:solidFill>
              </a:rPr>
              <a:t>Свети </a:t>
            </a:r>
          </a:p>
          <a:p>
            <a:pPr algn="ctr">
              <a:defRPr/>
            </a:pPr>
            <a:r>
              <a:rPr lang="sr-Cyrl-CS" sz="2800" b="1" dirty="0">
                <a:solidFill>
                  <a:srgbClr val="00B0F0"/>
                </a:solidFill>
              </a:rPr>
              <a:t>Сава </a:t>
            </a:r>
          </a:p>
          <a:p>
            <a:pPr algn="ctr">
              <a:defRPr/>
            </a:pPr>
            <a:r>
              <a:rPr lang="sr-Cyrl-CS" sz="2800" b="1" dirty="0">
                <a:solidFill>
                  <a:srgbClr val="00B0F0"/>
                </a:solidFill>
              </a:rPr>
              <a:t>копа</a:t>
            </a:r>
          </a:p>
          <a:p>
            <a:pPr algn="ctr">
              <a:defRPr/>
            </a:pPr>
            <a:r>
              <a:rPr lang="sr-Cyrl-CS" sz="2800" b="1" dirty="0">
                <a:solidFill>
                  <a:srgbClr val="00B0F0"/>
                </a:solidFill>
              </a:rPr>
              <a:t>њиву</a:t>
            </a:r>
          </a:p>
        </p:txBody>
      </p:sp>
      <p:sp>
        <p:nvSpPr>
          <p:cNvPr id="4211" name="Rectangle 115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6072188" y="2714625"/>
            <a:ext cx="1517650" cy="23368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CS" sz="2400" dirty="0">
                <a:solidFill>
                  <a:srgbClr val="00B0F0"/>
                </a:solidFill>
              </a:rPr>
              <a:t>Ради па </a:t>
            </a:r>
          </a:p>
          <a:p>
            <a:pPr algn="ctr">
              <a:defRPr/>
            </a:pPr>
            <a:r>
              <a:rPr lang="sr-Cyrl-CS" sz="2400" dirty="0">
                <a:solidFill>
                  <a:srgbClr val="00B0F0"/>
                </a:solidFill>
              </a:rPr>
              <a:t>ћеш</a:t>
            </a:r>
          </a:p>
          <a:p>
            <a:pPr algn="ctr">
              <a:defRPr/>
            </a:pPr>
            <a:r>
              <a:rPr lang="sr-Cyrl-CS" sz="2400" dirty="0">
                <a:solidFill>
                  <a:srgbClr val="00B0F0"/>
                </a:solidFill>
              </a:rPr>
              <a:t>имати</a:t>
            </a:r>
          </a:p>
        </p:txBody>
      </p:sp>
      <p:sp>
        <p:nvSpPr>
          <p:cNvPr id="4212" name="Rectangle 116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4572000" y="4975225"/>
            <a:ext cx="1547813" cy="1882775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CS" sz="2400" b="1" dirty="0">
                <a:solidFill>
                  <a:srgbClr val="00B0F0"/>
                </a:solidFill>
              </a:rPr>
              <a:t>Како се</a:t>
            </a:r>
          </a:p>
          <a:p>
            <a:pPr algn="ctr">
              <a:defRPr/>
            </a:pPr>
            <a:r>
              <a:rPr lang="sr-Cyrl-CS" sz="2400" b="1" dirty="0">
                <a:solidFill>
                  <a:srgbClr val="00B0F0"/>
                </a:solidFill>
              </a:rPr>
              <a:t>Родио</a:t>
            </a:r>
          </a:p>
          <a:p>
            <a:pPr algn="ctr">
              <a:defRPr/>
            </a:pPr>
            <a:r>
              <a:rPr lang="sr-Cyrl-CS" sz="2400" b="1" dirty="0">
                <a:solidFill>
                  <a:srgbClr val="00B0F0"/>
                </a:solidFill>
              </a:rPr>
              <a:t>Свети</a:t>
            </a:r>
          </a:p>
          <a:p>
            <a:pPr algn="ctr">
              <a:defRPr/>
            </a:pPr>
            <a:r>
              <a:rPr lang="sr-Cyrl-CS" sz="2400" b="1" dirty="0">
                <a:solidFill>
                  <a:srgbClr val="00B0F0"/>
                </a:solidFill>
              </a:rPr>
              <a:t>Сава</a:t>
            </a:r>
          </a:p>
        </p:txBody>
      </p:sp>
      <p:sp>
        <p:nvSpPr>
          <p:cNvPr id="4213" name="Rectangle 117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-4181475" y="2940050"/>
            <a:ext cx="1476375" cy="1341438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TROUVÉ</a:t>
            </a:r>
          </a:p>
        </p:txBody>
      </p:sp>
      <p:sp>
        <p:nvSpPr>
          <p:cNvPr id="4214" name="Rectangle 118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9194800" y="3551238"/>
            <a:ext cx="1476375" cy="1341437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ÉTAIT</a:t>
            </a:r>
          </a:p>
        </p:txBody>
      </p:sp>
      <p:sp>
        <p:nvSpPr>
          <p:cNvPr id="4215" name="Rectangle 119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7615238" y="0"/>
            <a:ext cx="1528762" cy="27495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CS" sz="2800" b="1" dirty="0">
                <a:solidFill>
                  <a:srgbClr val="00B0F0"/>
                </a:solidFill>
              </a:rPr>
              <a:t>Свети </a:t>
            </a:r>
          </a:p>
          <a:p>
            <a:pPr algn="ctr">
              <a:defRPr/>
            </a:pPr>
            <a:r>
              <a:rPr lang="sr-Cyrl-CS" sz="2800" b="1" dirty="0">
                <a:solidFill>
                  <a:srgbClr val="00B0F0"/>
                </a:solidFill>
              </a:rPr>
              <a:t>Сава и</a:t>
            </a:r>
          </a:p>
          <a:p>
            <a:pPr algn="ctr">
              <a:defRPr/>
            </a:pPr>
            <a:r>
              <a:rPr lang="sr-Cyrl-CS" sz="2800" b="1" dirty="0">
                <a:solidFill>
                  <a:srgbClr val="00B0F0"/>
                </a:solidFill>
              </a:rPr>
              <a:t>удоваче</a:t>
            </a:r>
          </a:p>
        </p:txBody>
      </p:sp>
      <p:sp>
        <p:nvSpPr>
          <p:cNvPr id="4216" name="Rectangle 120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7615238" y="2786063"/>
            <a:ext cx="1528762" cy="2270125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sr-Cyrl-CS" sz="2800" b="1">
                <a:solidFill>
                  <a:srgbClr val="00B0F0"/>
                </a:solidFill>
              </a:rPr>
              <a:t>Свети </a:t>
            </a:r>
          </a:p>
          <a:p>
            <a:pPr algn="ctr"/>
            <a:r>
              <a:rPr lang="sr-Cyrl-CS" sz="2800" b="1">
                <a:solidFill>
                  <a:srgbClr val="00B0F0"/>
                </a:solidFill>
              </a:rPr>
              <a:t>Сава и</a:t>
            </a:r>
          </a:p>
          <a:p>
            <a:pPr algn="ctr"/>
            <a:r>
              <a:rPr lang="sr-Cyrl-CS" sz="2800" b="1">
                <a:solidFill>
                  <a:srgbClr val="00B0F0"/>
                </a:solidFill>
              </a:rPr>
              <a:t>прасе</a:t>
            </a:r>
          </a:p>
        </p:txBody>
      </p:sp>
      <p:sp>
        <p:nvSpPr>
          <p:cNvPr id="4217" name="Rectangle 121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6072188" y="5048250"/>
            <a:ext cx="1587500" cy="180975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CS" sz="2400" b="1" dirty="0">
                <a:solidFill>
                  <a:srgbClr val="00B0F0"/>
                </a:solidFill>
              </a:rPr>
              <a:t>Свети </a:t>
            </a:r>
          </a:p>
          <a:p>
            <a:pPr algn="ctr">
              <a:defRPr/>
            </a:pPr>
            <a:r>
              <a:rPr lang="sr-Cyrl-CS" sz="2400" b="1" dirty="0">
                <a:solidFill>
                  <a:srgbClr val="00B0F0"/>
                </a:solidFill>
              </a:rPr>
              <a:t>Сава и </a:t>
            </a:r>
          </a:p>
          <a:p>
            <a:pPr algn="ctr">
              <a:defRPr/>
            </a:pPr>
            <a:r>
              <a:rPr lang="sr-Cyrl-CS" sz="2400" b="1" dirty="0">
                <a:solidFill>
                  <a:srgbClr val="00B0F0"/>
                </a:solidFill>
              </a:rPr>
              <a:t>Свети </a:t>
            </a:r>
          </a:p>
          <a:p>
            <a:pPr algn="ctr">
              <a:defRPr/>
            </a:pPr>
            <a:r>
              <a:rPr lang="sr-Cyrl-CS" sz="2400" b="1" dirty="0">
                <a:solidFill>
                  <a:srgbClr val="00B0F0"/>
                </a:solidFill>
              </a:rPr>
              <a:t>Паво</a:t>
            </a:r>
          </a:p>
        </p:txBody>
      </p:sp>
      <p:sp>
        <p:nvSpPr>
          <p:cNvPr id="4218" name="Rectangle 122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11214100" y="5834063"/>
            <a:ext cx="1476375" cy="1341437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ALLÉ</a:t>
            </a:r>
          </a:p>
        </p:txBody>
      </p:sp>
      <p:sp>
        <p:nvSpPr>
          <p:cNvPr id="14407" name="TextBox 1"/>
          <p:cNvSpPr txBox="1">
            <a:spLocks noChangeArrowheads="1"/>
          </p:cNvSpPr>
          <p:nvPr/>
        </p:nvSpPr>
        <p:spPr bwMode="auto">
          <a:xfrm>
            <a:off x="8223250" y="6478588"/>
            <a:ext cx="962025" cy="369887"/>
          </a:xfrm>
          <a:prstGeom prst="rect">
            <a:avLst/>
          </a:prstGeom>
          <a:solidFill>
            <a:srgbClr val="7030A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hlinkClick r:id="rId4" action="ppaction://hlinksldjump"/>
              </a:rPr>
              <a:t>НАЗАД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6" dur="2000"/>
                                        <p:tgtEl>
                                          <p:spTgt spid="41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1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2" dur="2000"/>
                                        <p:tgtEl>
                                          <p:spTgt spid="4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2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8" dur="2000"/>
                                        <p:tgtEl>
                                          <p:spTgt spid="42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2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24" dur="2000"/>
                                        <p:tgtEl>
                                          <p:spTgt spid="42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2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30" dur="2000"/>
                                        <p:tgtEl>
                                          <p:spTgt spid="42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1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36" dur="2000"/>
                                        <p:tgtEl>
                                          <p:spTgt spid="4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1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42" dur="2000"/>
                                        <p:tgtEl>
                                          <p:spTgt spid="41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1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48" dur="2000"/>
                                        <p:tgtEl>
                                          <p:spTgt spid="4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2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 nodeType="clickPar">
                      <p:stCondLst>
                        <p:cond delay="0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54" dur="2000"/>
                                        <p:tgtEl>
                                          <p:spTgt spid="42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42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60" dur="2000"/>
                                        <p:tgtEl>
                                          <p:spTgt spid="42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42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66" dur="2000"/>
                                        <p:tgtEl>
                                          <p:spTgt spid="42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8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42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 nodeType="clickPar">
                      <p:stCondLst>
                        <p:cond delay="0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72" dur="2000"/>
                                        <p:tgtEl>
                                          <p:spTgt spid="42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1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2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 nodeType="clickPar">
                      <p:stCondLst>
                        <p:cond delay="0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78" dur="2000"/>
                                        <p:tgtEl>
                                          <p:spTgt spid="42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2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42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 nodeType="clickPar">
                      <p:stCondLst>
                        <p:cond delay="0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84" dur="2000"/>
                                        <p:tgtEl>
                                          <p:spTgt spid="42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41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0" dur="500"/>
                                        <p:tgtEl>
                                          <p:spTgt spid="4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0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41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 nodeType="clickPar">
                      <p:stCondLst>
                        <p:cond delay="0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6" dur="500"/>
                                        <p:tgtEl>
                                          <p:spTgt spid="41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2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41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 nodeType="clickPar">
                      <p:stCondLst>
                        <p:cond delay="0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02" dur="500"/>
                                        <p:tgtEl>
                                          <p:spTgt spid="4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5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41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 nodeType="clickPar">
                      <p:stCondLst>
                        <p:cond delay="0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08" dur="500"/>
                                        <p:tgtEl>
                                          <p:spTgt spid="4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6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41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 nodeType="clickPar">
                      <p:stCondLst>
                        <p:cond delay="0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4" dur="500"/>
                                        <p:tgtEl>
                                          <p:spTgt spid="41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8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42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 nodeType="clickPar">
                      <p:stCondLst>
                        <p:cond delay="0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0" dur="500"/>
                                        <p:tgtEl>
                                          <p:spTgt spid="42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1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42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 nodeType="clickPar">
                      <p:stCondLst>
                        <p:cond delay="0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6" dur="500"/>
                                        <p:tgtEl>
                                          <p:spTgt spid="42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3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2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 nodeType="clickPar">
                      <p:stCondLst>
                        <p:cond delay="0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32" dur="500"/>
                                        <p:tgtEl>
                                          <p:spTgt spid="42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4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42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 nodeType="clickPar">
                      <p:stCondLst>
                        <p:cond delay="0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38" dur="500"/>
                                        <p:tgtEl>
                                          <p:spTgt spid="42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5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42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 nodeType="clickPar">
                      <p:stCondLst>
                        <p:cond delay="0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4" dur="500"/>
                                        <p:tgtEl>
                                          <p:spTgt spid="42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7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42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 nodeType="clickPar">
                      <p:stCondLst>
                        <p:cond delay="0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50" dur="500"/>
                                        <p:tgtEl>
                                          <p:spTgt spid="42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0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42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 nodeType="clickPar">
                      <p:stCondLst>
                        <p:cond delay="0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56" dur="500"/>
                                        <p:tgtEl>
                                          <p:spTgt spid="42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3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42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 nodeType="clickPar">
                      <p:stCondLst>
                        <p:cond delay="0"/>
                      </p:stCondLst>
                      <p:childTnLst>
                        <p:par>
                          <p:cTn id="1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1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2" dur="500"/>
                                        <p:tgtEl>
                                          <p:spTgt spid="42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4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42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 nodeType="clickPar">
                      <p:stCondLst>
                        <p:cond delay="0"/>
                      </p:stCondLst>
                      <p:childTnLst>
                        <p:par>
                          <p:cTn id="1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7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8" dur="500"/>
                                        <p:tgtEl>
                                          <p:spTgt spid="42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6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42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 nodeType="clickPar">
                      <p:stCondLst>
                        <p:cond delay="0"/>
                      </p:stCondLst>
                      <p:childTnLst>
                        <p:par>
                          <p:cTn id="1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3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4" dur="500"/>
                                        <p:tgtEl>
                                          <p:spTgt spid="42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8"/>
                  </p:tgtEl>
                </p:cond>
              </p:nextCondLst>
            </p:seq>
          </p:childTnLst>
        </p:cTn>
      </p:par>
    </p:tnLst>
    <p:bldLst>
      <p:bldP spid="4190" grpId="0" animBg="1"/>
      <p:bldP spid="4191" grpId="0" animBg="1"/>
      <p:bldP spid="4192" grpId="0" animBg="1"/>
      <p:bldP spid="4194" grpId="0" animBg="1"/>
      <p:bldP spid="4195" grpId="0" animBg="1"/>
      <p:bldP spid="4196" grpId="0" animBg="1"/>
      <p:bldP spid="4197" grpId="0" animBg="1"/>
      <p:bldP spid="4198" grpId="0" animBg="1"/>
      <p:bldP spid="4199" grpId="0" animBg="1"/>
      <p:bldP spid="4200" grpId="0" animBg="1"/>
      <p:bldP spid="4201" grpId="0" animBg="1"/>
      <p:bldP spid="4203" grpId="0" animBg="1"/>
      <p:bldP spid="4204" grpId="0" animBg="1"/>
      <p:bldP spid="4208" grpId="0" animBg="1"/>
      <p:bldP spid="4209" grpId="0" animBg="1"/>
      <p:bldP spid="4210" grpId="0" animBg="1"/>
      <p:bldP spid="4211" grpId="0" animBg="1"/>
      <p:bldP spid="4212" grpId="0" animBg="1"/>
      <p:bldP spid="4213" grpId="0" animBg="1"/>
      <p:bldP spid="4214" grpId="0" animBg="1"/>
      <p:bldP spid="4215" grpId="0" animBg="1"/>
      <p:bldP spid="4216" grpId="0" animBg="1"/>
      <p:bldP spid="4217" grpId="0" animBg="1"/>
      <p:bldP spid="42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-3471863" y="885825"/>
            <a:ext cx="16721138" cy="7138988"/>
            <a:chOff x="-2187" y="0"/>
            <a:chExt cx="10533" cy="4497"/>
          </a:xfrm>
        </p:grpSpPr>
        <p:sp>
          <p:nvSpPr>
            <p:cNvPr id="14446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7" name="Rectangle 4"/>
            <p:cNvSpPr>
              <a:spLocks noChangeArrowheads="1"/>
            </p:cNvSpPr>
            <p:nvPr/>
          </p:nvSpPr>
          <p:spPr bwMode="auto">
            <a:xfrm>
              <a:off x="0" y="868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8" name="Rectangle 5"/>
            <p:cNvSpPr>
              <a:spLocks noChangeArrowheads="1"/>
            </p:cNvSpPr>
            <p:nvPr/>
          </p:nvSpPr>
          <p:spPr bwMode="auto">
            <a:xfrm>
              <a:off x="0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9" name="Rectangle 6"/>
            <p:cNvSpPr>
              <a:spLocks noChangeArrowheads="1"/>
            </p:cNvSpPr>
            <p:nvPr/>
          </p:nvSpPr>
          <p:spPr bwMode="auto">
            <a:xfrm>
              <a:off x="0" y="260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0" name="Rectangle 7"/>
            <p:cNvSpPr>
              <a:spLocks noChangeArrowheads="1"/>
            </p:cNvSpPr>
            <p:nvPr/>
          </p:nvSpPr>
          <p:spPr bwMode="auto">
            <a:xfrm>
              <a:off x="-1928" y="272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1" name="Rectangle 8"/>
            <p:cNvSpPr>
              <a:spLocks noChangeArrowheads="1"/>
            </p:cNvSpPr>
            <p:nvPr/>
          </p:nvSpPr>
          <p:spPr bwMode="auto">
            <a:xfrm>
              <a:off x="966" y="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2" name="Rectangle 9"/>
            <p:cNvSpPr>
              <a:spLocks noChangeArrowheads="1"/>
            </p:cNvSpPr>
            <p:nvPr/>
          </p:nvSpPr>
          <p:spPr bwMode="auto">
            <a:xfrm>
              <a:off x="966" y="868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3" name="Rectangle 10"/>
            <p:cNvSpPr>
              <a:spLocks noChangeArrowheads="1"/>
            </p:cNvSpPr>
            <p:nvPr/>
          </p:nvSpPr>
          <p:spPr bwMode="auto">
            <a:xfrm>
              <a:off x="966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4" name="Rectangle 11"/>
            <p:cNvSpPr>
              <a:spLocks noChangeArrowheads="1"/>
            </p:cNvSpPr>
            <p:nvPr/>
          </p:nvSpPr>
          <p:spPr bwMode="auto">
            <a:xfrm>
              <a:off x="966" y="260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5" name="Rectangle 12"/>
            <p:cNvSpPr>
              <a:spLocks noChangeArrowheads="1"/>
            </p:cNvSpPr>
            <p:nvPr/>
          </p:nvSpPr>
          <p:spPr bwMode="auto">
            <a:xfrm>
              <a:off x="-2187" y="3504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6" name="Rectangle 13"/>
            <p:cNvSpPr>
              <a:spLocks noChangeArrowheads="1"/>
            </p:cNvSpPr>
            <p:nvPr/>
          </p:nvSpPr>
          <p:spPr bwMode="auto">
            <a:xfrm>
              <a:off x="1932" y="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7" name="Rectangle 14"/>
            <p:cNvSpPr>
              <a:spLocks noChangeArrowheads="1"/>
            </p:cNvSpPr>
            <p:nvPr/>
          </p:nvSpPr>
          <p:spPr bwMode="auto">
            <a:xfrm>
              <a:off x="1932" y="868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8" name="Rectangle 15"/>
            <p:cNvSpPr>
              <a:spLocks noChangeArrowheads="1"/>
            </p:cNvSpPr>
            <p:nvPr/>
          </p:nvSpPr>
          <p:spPr bwMode="auto">
            <a:xfrm>
              <a:off x="1932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9" name="Rectangle 16"/>
            <p:cNvSpPr>
              <a:spLocks noChangeArrowheads="1"/>
            </p:cNvSpPr>
            <p:nvPr/>
          </p:nvSpPr>
          <p:spPr bwMode="auto">
            <a:xfrm>
              <a:off x="1932" y="260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60" name="Rectangle 17"/>
            <p:cNvSpPr>
              <a:spLocks noChangeArrowheads="1"/>
            </p:cNvSpPr>
            <p:nvPr/>
          </p:nvSpPr>
          <p:spPr bwMode="auto">
            <a:xfrm>
              <a:off x="-2051" y="1461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61" name="Rectangle 18"/>
            <p:cNvSpPr>
              <a:spLocks noChangeArrowheads="1"/>
            </p:cNvSpPr>
            <p:nvPr/>
          </p:nvSpPr>
          <p:spPr bwMode="auto">
            <a:xfrm>
              <a:off x="2898" y="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62" name="Rectangle 19"/>
            <p:cNvSpPr>
              <a:spLocks noChangeArrowheads="1"/>
            </p:cNvSpPr>
            <p:nvPr/>
          </p:nvSpPr>
          <p:spPr bwMode="auto">
            <a:xfrm>
              <a:off x="2898" y="868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63" name="Rectangle 20"/>
            <p:cNvSpPr>
              <a:spLocks noChangeArrowheads="1"/>
            </p:cNvSpPr>
            <p:nvPr/>
          </p:nvSpPr>
          <p:spPr bwMode="auto">
            <a:xfrm>
              <a:off x="2898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64" name="Rectangle 21"/>
            <p:cNvSpPr>
              <a:spLocks noChangeArrowheads="1"/>
            </p:cNvSpPr>
            <p:nvPr/>
          </p:nvSpPr>
          <p:spPr bwMode="auto">
            <a:xfrm>
              <a:off x="2898" y="260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65" name="Rectangle 22"/>
            <p:cNvSpPr>
              <a:spLocks noChangeArrowheads="1"/>
            </p:cNvSpPr>
            <p:nvPr/>
          </p:nvSpPr>
          <p:spPr bwMode="auto">
            <a:xfrm>
              <a:off x="7416" y="69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66" name="Rectangle 23"/>
            <p:cNvSpPr>
              <a:spLocks noChangeArrowheads="1"/>
            </p:cNvSpPr>
            <p:nvPr/>
          </p:nvSpPr>
          <p:spPr bwMode="auto">
            <a:xfrm>
              <a:off x="3864" y="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67" name="Rectangle 24"/>
            <p:cNvSpPr>
              <a:spLocks noChangeArrowheads="1"/>
            </p:cNvSpPr>
            <p:nvPr/>
          </p:nvSpPr>
          <p:spPr bwMode="auto">
            <a:xfrm>
              <a:off x="3864" y="868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68" name="Rectangle 25"/>
            <p:cNvSpPr>
              <a:spLocks noChangeArrowheads="1"/>
            </p:cNvSpPr>
            <p:nvPr/>
          </p:nvSpPr>
          <p:spPr bwMode="auto">
            <a:xfrm>
              <a:off x="3864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69" name="Rectangle 26"/>
            <p:cNvSpPr>
              <a:spLocks noChangeArrowheads="1"/>
            </p:cNvSpPr>
            <p:nvPr/>
          </p:nvSpPr>
          <p:spPr bwMode="auto">
            <a:xfrm>
              <a:off x="3864" y="260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70" name="Rectangle 27"/>
            <p:cNvSpPr>
              <a:spLocks noChangeArrowheads="1"/>
            </p:cNvSpPr>
            <p:nvPr/>
          </p:nvSpPr>
          <p:spPr bwMode="auto">
            <a:xfrm>
              <a:off x="6713" y="268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71" name="Rectangle 28"/>
            <p:cNvSpPr>
              <a:spLocks noChangeArrowheads="1"/>
            </p:cNvSpPr>
            <p:nvPr/>
          </p:nvSpPr>
          <p:spPr bwMode="auto">
            <a:xfrm>
              <a:off x="4830" y="0"/>
              <a:ext cx="899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72" name="Rectangle 29"/>
            <p:cNvSpPr>
              <a:spLocks noChangeArrowheads="1"/>
            </p:cNvSpPr>
            <p:nvPr/>
          </p:nvSpPr>
          <p:spPr bwMode="auto">
            <a:xfrm>
              <a:off x="6469" y="1242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73" name="Rectangle 30"/>
            <p:cNvSpPr>
              <a:spLocks noChangeArrowheads="1"/>
            </p:cNvSpPr>
            <p:nvPr/>
          </p:nvSpPr>
          <p:spPr bwMode="auto">
            <a:xfrm>
              <a:off x="6122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74" name="Rectangle 31"/>
            <p:cNvSpPr>
              <a:spLocks noChangeArrowheads="1"/>
            </p:cNvSpPr>
            <p:nvPr/>
          </p:nvSpPr>
          <p:spPr bwMode="auto">
            <a:xfrm>
              <a:off x="6474" y="1852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75" name="Rectangle 32"/>
            <p:cNvSpPr>
              <a:spLocks noChangeArrowheads="1"/>
            </p:cNvSpPr>
            <p:nvPr/>
          </p:nvSpPr>
          <p:spPr bwMode="auto">
            <a:xfrm>
              <a:off x="6788" y="3652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" name="Group 33"/>
          <p:cNvGrpSpPr>
            <a:grpSpLocks/>
          </p:cNvGrpSpPr>
          <p:nvPr/>
        </p:nvGrpSpPr>
        <p:grpSpPr bwMode="auto">
          <a:xfrm>
            <a:off x="1692275" y="2420938"/>
            <a:ext cx="1152525" cy="1079500"/>
            <a:chOff x="1066" y="935"/>
            <a:chExt cx="726" cy="680"/>
          </a:xfrm>
        </p:grpSpPr>
        <p:sp>
          <p:nvSpPr>
            <p:cNvPr id="14444" name="Oval 34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45" name="WordArt 35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2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5" name="Group 36"/>
          <p:cNvGrpSpPr>
            <a:grpSpLocks/>
          </p:cNvGrpSpPr>
          <p:nvPr/>
        </p:nvGrpSpPr>
        <p:grpSpPr bwMode="auto">
          <a:xfrm>
            <a:off x="179388" y="2349500"/>
            <a:ext cx="1152525" cy="1079500"/>
            <a:chOff x="1066" y="935"/>
            <a:chExt cx="726" cy="680"/>
          </a:xfrm>
        </p:grpSpPr>
        <p:sp>
          <p:nvSpPr>
            <p:cNvPr id="14442" name="Oval 37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43" name="WordArt 38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2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6" name="Group 39"/>
          <p:cNvGrpSpPr>
            <a:grpSpLocks/>
          </p:cNvGrpSpPr>
          <p:nvPr/>
        </p:nvGrpSpPr>
        <p:grpSpPr bwMode="auto">
          <a:xfrm>
            <a:off x="1692275" y="3789363"/>
            <a:ext cx="1152525" cy="1079500"/>
            <a:chOff x="1066" y="935"/>
            <a:chExt cx="726" cy="680"/>
          </a:xfrm>
        </p:grpSpPr>
        <p:sp>
          <p:nvSpPr>
            <p:cNvPr id="14440" name="Oval 40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41" name="WordArt 41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2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7" name="Group 42"/>
          <p:cNvGrpSpPr>
            <a:grpSpLocks/>
          </p:cNvGrpSpPr>
          <p:nvPr/>
        </p:nvGrpSpPr>
        <p:grpSpPr bwMode="auto">
          <a:xfrm>
            <a:off x="3203575" y="3716338"/>
            <a:ext cx="1152525" cy="1079500"/>
            <a:chOff x="1066" y="935"/>
            <a:chExt cx="726" cy="680"/>
          </a:xfrm>
        </p:grpSpPr>
        <p:sp>
          <p:nvSpPr>
            <p:cNvPr id="14438" name="Oval 43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39" name="WordArt 44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2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8" name="Group 45"/>
          <p:cNvGrpSpPr>
            <a:grpSpLocks/>
          </p:cNvGrpSpPr>
          <p:nvPr/>
        </p:nvGrpSpPr>
        <p:grpSpPr bwMode="auto">
          <a:xfrm>
            <a:off x="-1157288" y="7064375"/>
            <a:ext cx="2262188" cy="1701800"/>
            <a:chOff x="-375" y="1986"/>
            <a:chExt cx="1174" cy="956"/>
          </a:xfrm>
        </p:grpSpPr>
        <p:sp>
          <p:nvSpPr>
            <p:cNvPr id="14436" name="Oval 46"/>
            <p:cNvSpPr>
              <a:spLocks noChangeArrowheads="1"/>
            </p:cNvSpPr>
            <p:nvPr/>
          </p:nvSpPr>
          <p:spPr bwMode="auto">
            <a:xfrm>
              <a:off x="73" y="2262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37" name="WordArt 47"/>
            <p:cNvSpPr>
              <a:spLocks noChangeArrowheads="1" noChangeShapeType="1" noTextEdit="1"/>
            </p:cNvSpPr>
            <p:nvPr/>
          </p:nvSpPr>
          <p:spPr bwMode="auto">
            <a:xfrm>
              <a:off x="-375" y="1986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2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9" name="Group 48"/>
          <p:cNvGrpSpPr>
            <a:grpSpLocks/>
          </p:cNvGrpSpPr>
          <p:nvPr/>
        </p:nvGrpSpPr>
        <p:grpSpPr bwMode="auto">
          <a:xfrm>
            <a:off x="-1995488" y="4640263"/>
            <a:ext cx="1152525" cy="1254125"/>
            <a:chOff x="-1257" y="337"/>
            <a:chExt cx="726" cy="790"/>
          </a:xfrm>
        </p:grpSpPr>
        <p:sp>
          <p:nvSpPr>
            <p:cNvPr id="14434" name="Oval 49"/>
            <p:cNvSpPr>
              <a:spLocks noChangeArrowheads="1"/>
            </p:cNvSpPr>
            <p:nvPr/>
          </p:nvSpPr>
          <p:spPr bwMode="auto">
            <a:xfrm>
              <a:off x="-1257" y="447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35" name="WordArt 50"/>
            <p:cNvSpPr>
              <a:spLocks noChangeArrowheads="1" noChangeShapeType="1" noTextEdit="1"/>
            </p:cNvSpPr>
            <p:nvPr/>
          </p:nvSpPr>
          <p:spPr bwMode="auto">
            <a:xfrm>
              <a:off x="-1121" y="337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2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10" name="Group 51"/>
          <p:cNvGrpSpPr>
            <a:grpSpLocks/>
          </p:cNvGrpSpPr>
          <p:nvPr/>
        </p:nvGrpSpPr>
        <p:grpSpPr bwMode="auto">
          <a:xfrm>
            <a:off x="-1763713" y="1905000"/>
            <a:ext cx="1152525" cy="2147888"/>
            <a:chOff x="-2063" y="-1386"/>
            <a:chExt cx="726" cy="1353"/>
          </a:xfrm>
        </p:grpSpPr>
        <p:sp>
          <p:nvSpPr>
            <p:cNvPr id="14432" name="Oval 52"/>
            <p:cNvSpPr>
              <a:spLocks noChangeArrowheads="1"/>
            </p:cNvSpPr>
            <p:nvPr/>
          </p:nvSpPr>
          <p:spPr bwMode="auto">
            <a:xfrm>
              <a:off x="-2063" y="-1386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33" name="WordArt 53"/>
            <p:cNvSpPr>
              <a:spLocks noChangeArrowheads="1" noChangeShapeType="1" noTextEdit="1"/>
            </p:cNvSpPr>
            <p:nvPr/>
          </p:nvSpPr>
          <p:spPr bwMode="auto">
            <a:xfrm>
              <a:off x="-1791" y="-584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2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11" name="Group 54"/>
          <p:cNvGrpSpPr>
            <a:grpSpLocks/>
          </p:cNvGrpSpPr>
          <p:nvPr/>
        </p:nvGrpSpPr>
        <p:grpSpPr bwMode="auto">
          <a:xfrm>
            <a:off x="10431463" y="2892425"/>
            <a:ext cx="2339975" cy="2132013"/>
            <a:chOff x="3668" y="-764"/>
            <a:chExt cx="1474" cy="1343"/>
          </a:xfrm>
        </p:grpSpPr>
        <p:sp>
          <p:nvSpPr>
            <p:cNvPr id="14430" name="Oval 55"/>
            <p:cNvSpPr>
              <a:spLocks noChangeArrowheads="1"/>
            </p:cNvSpPr>
            <p:nvPr/>
          </p:nvSpPr>
          <p:spPr bwMode="auto">
            <a:xfrm>
              <a:off x="3668" y="-764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31" name="WordArt 56"/>
            <p:cNvSpPr>
              <a:spLocks noChangeArrowheads="1" noChangeShapeType="1" noTextEdit="1"/>
            </p:cNvSpPr>
            <p:nvPr/>
          </p:nvSpPr>
          <p:spPr bwMode="auto">
            <a:xfrm>
              <a:off x="4688" y="28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2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12" name="Group 57"/>
          <p:cNvGrpSpPr>
            <a:grpSpLocks/>
          </p:cNvGrpSpPr>
          <p:nvPr/>
        </p:nvGrpSpPr>
        <p:grpSpPr bwMode="auto">
          <a:xfrm>
            <a:off x="10061575" y="2921000"/>
            <a:ext cx="3367088" cy="1341438"/>
            <a:chOff x="2483" y="-746"/>
            <a:chExt cx="2121" cy="845"/>
          </a:xfrm>
        </p:grpSpPr>
        <p:sp>
          <p:nvSpPr>
            <p:cNvPr id="14428" name="Oval 58"/>
            <p:cNvSpPr>
              <a:spLocks noChangeArrowheads="1"/>
            </p:cNvSpPr>
            <p:nvPr/>
          </p:nvSpPr>
          <p:spPr bwMode="auto">
            <a:xfrm>
              <a:off x="3878" y="-746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29" name="WordArt 59"/>
            <p:cNvSpPr>
              <a:spLocks noChangeArrowheads="1" noChangeShapeType="1" noTextEdit="1"/>
            </p:cNvSpPr>
            <p:nvPr/>
          </p:nvSpPr>
          <p:spPr bwMode="auto">
            <a:xfrm>
              <a:off x="2483" y="-452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2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13" name="Group 60"/>
          <p:cNvGrpSpPr>
            <a:grpSpLocks/>
          </p:cNvGrpSpPr>
          <p:nvPr/>
        </p:nvGrpSpPr>
        <p:grpSpPr bwMode="auto">
          <a:xfrm>
            <a:off x="9540875" y="3719513"/>
            <a:ext cx="1152525" cy="1079500"/>
            <a:chOff x="2155" y="1481"/>
            <a:chExt cx="726" cy="680"/>
          </a:xfrm>
        </p:grpSpPr>
        <p:sp>
          <p:nvSpPr>
            <p:cNvPr id="14426" name="Oval 61"/>
            <p:cNvSpPr>
              <a:spLocks noChangeArrowheads="1"/>
            </p:cNvSpPr>
            <p:nvPr/>
          </p:nvSpPr>
          <p:spPr bwMode="auto">
            <a:xfrm>
              <a:off x="2155" y="1481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27" name="WordArt 62"/>
            <p:cNvSpPr>
              <a:spLocks noChangeArrowheads="1" noChangeShapeType="1" noTextEdit="1"/>
            </p:cNvSpPr>
            <p:nvPr/>
          </p:nvSpPr>
          <p:spPr bwMode="auto">
            <a:xfrm>
              <a:off x="2176" y="1522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2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14" name="Group 63"/>
          <p:cNvGrpSpPr>
            <a:grpSpLocks/>
          </p:cNvGrpSpPr>
          <p:nvPr/>
        </p:nvGrpSpPr>
        <p:grpSpPr bwMode="auto">
          <a:xfrm>
            <a:off x="4716463" y="5157788"/>
            <a:ext cx="1152525" cy="1079500"/>
            <a:chOff x="1066" y="935"/>
            <a:chExt cx="726" cy="680"/>
          </a:xfrm>
        </p:grpSpPr>
        <p:sp>
          <p:nvSpPr>
            <p:cNvPr id="14424" name="Oval 64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25" name="WordArt 65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2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15" name="Group 66"/>
          <p:cNvGrpSpPr>
            <a:grpSpLocks/>
          </p:cNvGrpSpPr>
          <p:nvPr/>
        </p:nvGrpSpPr>
        <p:grpSpPr bwMode="auto">
          <a:xfrm>
            <a:off x="4716463" y="2420938"/>
            <a:ext cx="1152525" cy="1079500"/>
            <a:chOff x="1066" y="935"/>
            <a:chExt cx="726" cy="680"/>
          </a:xfrm>
        </p:grpSpPr>
        <p:sp>
          <p:nvSpPr>
            <p:cNvPr id="14422" name="Oval 67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23" name="WordArt 68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2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16" name="Group 69"/>
          <p:cNvGrpSpPr>
            <a:grpSpLocks/>
          </p:cNvGrpSpPr>
          <p:nvPr/>
        </p:nvGrpSpPr>
        <p:grpSpPr bwMode="auto">
          <a:xfrm>
            <a:off x="6227763" y="2420938"/>
            <a:ext cx="1152525" cy="1079500"/>
            <a:chOff x="1066" y="935"/>
            <a:chExt cx="726" cy="680"/>
          </a:xfrm>
        </p:grpSpPr>
        <p:sp>
          <p:nvSpPr>
            <p:cNvPr id="14420" name="Oval 70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21" name="WordArt 71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2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17" name="Group 72"/>
          <p:cNvGrpSpPr>
            <a:grpSpLocks/>
          </p:cNvGrpSpPr>
          <p:nvPr/>
        </p:nvGrpSpPr>
        <p:grpSpPr bwMode="auto">
          <a:xfrm>
            <a:off x="10294938" y="522288"/>
            <a:ext cx="1870075" cy="1209675"/>
            <a:chOff x="2630" y="1191"/>
            <a:chExt cx="1178" cy="762"/>
          </a:xfrm>
        </p:grpSpPr>
        <p:sp>
          <p:nvSpPr>
            <p:cNvPr id="14418" name="Oval 73"/>
            <p:cNvSpPr>
              <a:spLocks noChangeArrowheads="1"/>
            </p:cNvSpPr>
            <p:nvPr/>
          </p:nvSpPr>
          <p:spPr bwMode="auto">
            <a:xfrm>
              <a:off x="3082" y="1191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19" name="WordArt 74"/>
            <p:cNvSpPr>
              <a:spLocks noChangeArrowheads="1" noChangeShapeType="1" noTextEdit="1"/>
            </p:cNvSpPr>
            <p:nvPr/>
          </p:nvSpPr>
          <p:spPr bwMode="auto">
            <a:xfrm>
              <a:off x="2630" y="1402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2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18" name="Group 75"/>
          <p:cNvGrpSpPr>
            <a:grpSpLocks/>
          </p:cNvGrpSpPr>
          <p:nvPr/>
        </p:nvGrpSpPr>
        <p:grpSpPr bwMode="auto">
          <a:xfrm>
            <a:off x="4716463" y="981075"/>
            <a:ext cx="1152525" cy="1079500"/>
            <a:chOff x="1066" y="935"/>
            <a:chExt cx="726" cy="680"/>
          </a:xfrm>
        </p:grpSpPr>
        <p:sp>
          <p:nvSpPr>
            <p:cNvPr id="14416" name="Oval 76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17" name="WordArt 77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2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sp>
        <p:nvSpPr>
          <p:cNvPr id="14354" name="Text Box 78"/>
          <p:cNvSpPr txBox="1">
            <a:spLocks noChangeArrowheads="1"/>
          </p:cNvSpPr>
          <p:nvPr/>
        </p:nvSpPr>
        <p:spPr bwMode="auto">
          <a:xfrm>
            <a:off x="250825" y="765175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55" name="Text Box 79"/>
          <p:cNvSpPr txBox="1">
            <a:spLocks noChangeArrowheads="1"/>
          </p:cNvSpPr>
          <p:nvPr/>
        </p:nvSpPr>
        <p:spPr bwMode="auto">
          <a:xfrm>
            <a:off x="1692275" y="1052513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56" name="Text Box 80"/>
          <p:cNvSpPr txBox="1">
            <a:spLocks noChangeArrowheads="1"/>
          </p:cNvSpPr>
          <p:nvPr/>
        </p:nvSpPr>
        <p:spPr bwMode="auto">
          <a:xfrm>
            <a:off x="3132138" y="908050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57" name="Text Box 81"/>
          <p:cNvSpPr txBox="1">
            <a:spLocks noChangeArrowheads="1"/>
          </p:cNvSpPr>
          <p:nvPr/>
        </p:nvSpPr>
        <p:spPr bwMode="auto">
          <a:xfrm>
            <a:off x="6372225" y="1052513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58" name="Text Box 82"/>
          <p:cNvSpPr txBox="1">
            <a:spLocks noChangeArrowheads="1"/>
          </p:cNvSpPr>
          <p:nvPr/>
        </p:nvSpPr>
        <p:spPr bwMode="auto">
          <a:xfrm>
            <a:off x="3348038" y="2060575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59" name="Text Box 83"/>
          <p:cNvSpPr txBox="1">
            <a:spLocks noChangeArrowheads="1"/>
          </p:cNvSpPr>
          <p:nvPr/>
        </p:nvSpPr>
        <p:spPr bwMode="auto">
          <a:xfrm>
            <a:off x="7740650" y="2420938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60" name="Text Box 84"/>
          <p:cNvSpPr txBox="1">
            <a:spLocks noChangeArrowheads="1"/>
          </p:cNvSpPr>
          <p:nvPr/>
        </p:nvSpPr>
        <p:spPr bwMode="auto">
          <a:xfrm>
            <a:off x="10696575" y="3522663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61" name="Text Box 85"/>
          <p:cNvSpPr txBox="1">
            <a:spLocks noChangeArrowheads="1"/>
          </p:cNvSpPr>
          <p:nvPr/>
        </p:nvSpPr>
        <p:spPr bwMode="auto">
          <a:xfrm>
            <a:off x="6300788" y="5084763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62" name="Text Box 86"/>
          <p:cNvSpPr txBox="1">
            <a:spLocks noChangeArrowheads="1"/>
          </p:cNvSpPr>
          <p:nvPr/>
        </p:nvSpPr>
        <p:spPr bwMode="auto">
          <a:xfrm>
            <a:off x="3348038" y="4868863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63" name="Text Box 87"/>
          <p:cNvSpPr txBox="1">
            <a:spLocks noChangeArrowheads="1"/>
          </p:cNvSpPr>
          <p:nvPr/>
        </p:nvSpPr>
        <p:spPr bwMode="auto">
          <a:xfrm>
            <a:off x="179388" y="5013325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64" name="Text Box 88"/>
          <p:cNvSpPr txBox="1">
            <a:spLocks noChangeArrowheads="1"/>
          </p:cNvSpPr>
          <p:nvPr/>
        </p:nvSpPr>
        <p:spPr bwMode="auto">
          <a:xfrm>
            <a:off x="0" y="3789363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65" name="Text Box 89"/>
          <p:cNvSpPr txBox="1">
            <a:spLocks noChangeArrowheads="1"/>
          </p:cNvSpPr>
          <p:nvPr/>
        </p:nvSpPr>
        <p:spPr bwMode="auto">
          <a:xfrm>
            <a:off x="4787900" y="3500438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66" name="Text Box 90"/>
          <p:cNvSpPr txBox="1">
            <a:spLocks noChangeArrowheads="1"/>
          </p:cNvSpPr>
          <p:nvPr/>
        </p:nvSpPr>
        <p:spPr bwMode="auto">
          <a:xfrm>
            <a:off x="6372225" y="3644900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67" name="Text Box 91"/>
          <p:cNvSpPr txBox="1">
            <a:spLocks noChangeArrowheads="1"/>
          </p:cNvSpPr>
          <p:nvPr/>
        </p:nvSpPr>
        <p:spPr bwMode="auto">
          <a:xfrm>
            <a:off x="7740650" y="692150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68" name="Text Box 92"/>
          <p:cNvSpPr txBox="1">
            <a:spLocks noChangeArrowheads="1"/>
          </p:cNvSpPr>
          <p:nvPr/>
        </p:nvSpPr>
        <p:spPr bwMode="auto">
          <a:xfrm>
            <a:off x="1728788" y="5013325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4189" name="Rectangle 93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0" y="785813"/>
            <a:ext cx="1476375" cy="135730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b="1" dirty="0">
                <a:solidFill>
                  <a:srgbClr val="FF0000"/>
                </a:solidFill>
              </a:rPr>
              <a:t>Свети </a:t>
            </a:r>
          </a:p>
          <a:p>
            <a:pPr algn="ctr">
              <a:defRPr/>
            </a:pPr>
            <a:r>
              <a:rPr lang="sr-Cyrl-RS" b="1" dirty="0">
                <a:solidFill>
                  <a:srgbClr val="FF0000"/>
                </a:solidFill>
              </a:rPr>
              <a:t>Сава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4190" name="Rectangle 94">
            <a:hlinkClick r:id="" action="ppaction://noaction">
              <a:snd r:embed="rId4" name="explode.wav"/>
            </a:hlinkClick>
          </p:cNvPr>
          <p:cNvSpPr>
            <a:spLocks noChangeArrowheads="1"/>
          </p:cNvSpPr>
          <p:nvPr/>
        </p:nvSpPr>
        <p:spPr bwMode="auto">
          <a:xfrm>
            <a:off x="0" y="2143116"/>
            <a:ext cx="1516063" cy="1406534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sz="1600" dirty="0">
                <a:solidFill>
                  <a:schemeClr val="bg1"/>
                </a:solidFill>
              </a:rPr>
              <a:t>Песме о икони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191" name="Rectangle 95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0" y="3549650"/>
            <a:ext cx="1535113" cy="147320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dirty="0">
                <a:solidFill>
                  <a:schemeClr val="bg1"/>
                </a:solidFill>
              </a:rPr>
              <a:t>На врачару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192" name="Rectangle 96">
            <a:hlinkClick r:id="" action="ppaction://noaction">
              <a:snd r:embed="rId4" name="explode.wav"/>
            </a:hlinkClick>
          </p:cNvPr>
          <p:cNvSpPr>
            <a:spLocks noChangeArrowheads="1"/>
          </p:cNvSpPr>
          <p:nvPr/>
        </p:nvSpPr>
        <p:spPr bwMode="auto">
          <a:xfrm>
            <a:off x="0" y="5072063"/>
            <a:ext cx="1476375" cy="13684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dirty="0">
                <a:solidFill>
                  <a:schemeClr val="bg1"/>
                </a:solidFill>
              </a:rPr>
              <a:t>Савиндан и</a:t>
            </a:r>
          </a:p>
          <a:p>
            <a:pPr algn="ctr">
              <a:defRPr/>
            </a:pPr>
            <a:r>
              <a:rPr lang="sr-Cyrl-RS" dirty="0">
                <a:solidFill>
                  <a:schemeClr val="bg1"/>
                </a:solidFill>
              </a:rPr>
              <a:t>Видовдан</a:t>
            </a:r>
          </a:p>
        </p:txBody>
      </p:sp>
      <p:sp>
        <p:nvSpPr>
          <p:cNvPr id="4193" name="Rectangle 97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-3636963" y="-46038"/>
            <a:ext cx="1476375" cy="1341438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HABITER</a:t>
            </a:r>
          </a:p>
        </p:txBody>
      </p:sp>
      <p:sp>
        <p:nvSpPr>
          <p:cNvPr id="4194" name="Rectangle 98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1476375" y="785813"/>
            <a:ext cx="1547813" cy="14128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Пред иконом</a:t>
            </a:r>
          </a:p>
          <a:p>
            <a:pPr algn="ctr">
              <a:defRPr/>
            </a:pPr>
            <a:r>
              <a:rPr lang="sr-Cyrl-RS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Светог </a:t>
            </a:r>
          </a:p>
          <a:p>
            <a:pPr algn="ctr">
              <a:defRPr/>
            </a:pPr>
            <a:r>
              <a:rPr lang="sr-Cyrl-RS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Саве</a:t>
            </a:r>
            <a:endParaRPr lang="en-US" b="1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195" name="Rectangle 99">
            <a:hlinkClick r:id="" action="ppaction://noaction">
              <a:snd r:embed="rId4" name="explode.wav"/>
            </a:hlinkClick>
          </p:cNvPr>
          <p:cNvSpPr>
            <a:spLocks noChangeArrowheads="1"/>
          </p:cNvSpPr>
          <p:nvPr/>
        </p:nvSpPr>
        <p:spPr bwMode="auto">
          <a:xfrm>
            <a:off x="1476376" y="2143116"/>
            <a:ext cx="1533524" cy="1406534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dirty="0">
                <a:solidFill>
                  <a:schemeClr val="bg1"/>
                </a:solidFill>
              </a:rPr>
              <a:t>Свети</a:t>
            </a:r>
          </a:p>
          <a:p>
            <a:pPr algn="ctr">
              <a:defRPr/>
            </a:pPr>
            <a:r>
              <a:rPr lang="sr-Cyrl-RS" dirty="0">
                <a:solidFill>
                  <a:schemeClr val="bg1"/>
                </a:solidFill>
              </a:rPr>
              <a:t>Сава са </a:t>
            </a:r>
          </a:p>
          <a:p>
            <a:pPr algn="ctr">
              <a:defRPr/>
            </a:pPr>
            <a:r>
              <a:rPr lang="sr-Cyrl-RS" dirty="0">
                <a:solidFill>
                  <a:schemeClr val="bg1"/>
                </a:solidFill>
              </a:rPr>
              <a:t>осмехом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196" name="Rectangle 100">
            <a:hlinkClick r:id="" action="ppaction://noaction">
              <a:snd r:embed="rId4" name="explode.wav"/>
            </a:hlinkClick>
          </p:cNvPr>
          <p:cNvSpPr>
            <a:spLocks noChangeArrowheads="1"/>
          </p:cNvSpPr>
          <p:nvPr/>
        </p:nvSpPr>
        <p:spPr bwMode="auto">
          <a:xfrm>
            <a:off x="1476376" y="3549650"/>
            <a:ext cx="1555749" cy="14906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dirty="0">
                <a:solidFill>
                  <a:schemeClr val="bg1"/>
                </a:solidFill>
              </a:rPr>
              <a:t>Срећа</a:t>
            </a:r>
          </a:p>
        </p:txBody>
      </p:sp>
      <p:sp>
        <p:nvSpPr>
          <p:cNvPr id="4197" name="Rectangle 101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1476375" y="5022851"/>
            <a:ext cx="1539875" cy="141763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dirty="0">
                <a:solidFill>
                  <a:schemeClr val="bg1"/>
                </a:solidFill>
              </a:rPr>
              <a:t>Слово о</a:t>
            </a:r>
          </a:p>
          <a:p>
            <a:pPr algn="ctr">
              <a:defRPr/>
            </a:pPr>
            <a:r>
              <a:rPr lang="sr-Cyrl-RS" dirty="0">
                <a:solidFill>
                  <a:schemeClr val="bg1"/>
                </a:solidFill>
              </a:rPr>
              <a:t>мукама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198" name="Rectangle 102">
            <a:hlinkClick r:id="" action="ppaction://noaction">
              <a:snd r:embed="rId4" name="explode.wav"/>
            </a:hlinkClick>
          </p:cNvPr>
          <p:cNvSpPr>
            <a:spLocks noChangeArrowheads="1"/>
          </p:cNvSpPr>
          <p:nvPr/>
        </p:nvSpPr>
        <p:spPr bwMode="auto">
          <a:xfrm>
            <a:off x="-4000500" y="4137025"/>
            <a:ext cx="1476375" cy="1341438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FAIS</a:t>
            </a:r>
          </a:p>
        </p:txBody>
      </p:sp>
      <p:sp>
        <p:nvSpPr>
          <p:cNvPr id="4199" name="Rectangle 103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3009901" y="812588"/>
            <a:ext cx="1638300" cy="1386664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dirty="0">
                <a:solidFill>
                  <a:schemeClr val="bg1"/>
                </a:solidFill>
              </a:rPr>
              <a:t>Песма о Светом</a:t>
            </a:r>
          </a:p>
          <a:p>
            <a:pPr algn="ctr">
              <a:defRPr/>
            </a:pPr>
            <a:r>
              <a:rPr lang="sr-Cyrl-RS" dirty="0">
                <a:solidFill>
                  <a:schemeClr val="bg1"/>
                </a:solidFill>
              </a:rPr>
              <a:t>Сави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200" name="Rectangle 104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3009900" y="2143116"/>
            <a:ext cx="1590675" cy="137398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sz="1600" dirty="0">
                <a:solidFill>
                  <a:schemeClr val="bg1"/>
                </a:solidFill>
              </a:rPr>
              <a:t>Свети</a:t>
            </a:r>
          </a:p>
          <a:p>
            <a:pPr algn="ctr">
              <a:defRPr/>
            </a:pPr>
            <a:r>
              <a:rPr lang="sr-Cyrl-RS" sz="1600" dirty="0">
                <a:solidFill>
                  <a:schemeClr val="bg1"/>
                </a:solidFill>
              </a:rPr>
              <a:t>Сава на</a:t>
            </a:r>
          </a:p>
          <a:p>
            <a:pPr algn="ctr">
              <a:defRPr/>
            </a:pPr>
            <a:r>
              <a:rPr lang="sr-Cyrl-RS" sz="1600" dirty="0">
                <a:solidFill>
                  <a:schemeClr val="bg1"/>
                </a:solidFill>
              </a:rPr>
              <a:t>Глоготи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201" name="Rectangle 105">
            <a:hlinkClick r:id="" action="ppaction://noaction">
              <a:snd r:embed="rId4" name="explode.wav"/>
            </a:hlinkClick>
          </p:cNvPr>
          <p:cNvSpPr>
            <a:spLocks noChangeArrowheads="1"/>
          </p:cNvSpPr>
          <p:nvPr/>
        </p:nvSpPr>
        <p:spPr bwMode="auto">
          <a:xfrm>
            <a:off x="3032126" y="3535354"/>
            <a:ext cx="1568450" cy="148749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dirty="0">
                <a:solidFill>
                  <a:schemeClr val="bg1"/>
                </a:solidFill>
              </a:rPr>
              <a:t>Ским си </a:t>
            </a:r>
          </a:p>
          <a:p>
            <a:pPr algn="ctr">
              <a:defRPr/>
            </a:pPr>
            <a:r>
              <a:rPr lang="sr-Cyrl-RS" dirty="0">
                <a:solidFill>
                  <a:schemeClr val="bg1"/>
                </a:solidFill>
              </a:rPr>
              <a:t>Такав си</a:t>
            </a:r>
          </a:p>
        </p:txBody>
      </p:sp>
      <p:sp>
        <p:nvSpPr>
          <p:cNvPr id="4202" name="Rectangle 106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3009900" y="5040313"/>
            <a:ext cx="1633538" cy="1405731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CS" dirty="0">
                <a:solidFill>
                  <a:schemeClr val="bg1"/>
                </a:solidFill>
              </a:rPr>
              <a:t>Светски </a:t>
            </a:r>
          </a:p>
          <a:p>
            <a:pPr algn="ctr">
              <a:defRPr/>
            </a:pPr>
            <a:r>
              <a:rPr lang="sr-Cyrl-CS" dirty="0">
                <a:solidFill>
                  <a:schemeClr val="bg1"/>
                </a:solidFill>
              </a:rPr>
              <a:t>човек</a:t>
            </a:r>
          </a:p>
        </p:txBody>
      </p:sp>
      <p:sp>
        <p:nvSpPr>
          <p:cNvPr id="4203" name="Rectangle 107">
            <a:hlinkClick r:id="" action="ppaction://noaction">
              <a:snd r:embed="rId4" name="explode.wav"/>
            </a:hlinkClick>
          </p:cNvPr>
          <p:cNvSpPr>
            <a:spLocks noChangeArrowheads="1"/>
          </p:cNvSpPr>
          <p:nvPr/>
        </p:nvSpPr>
        <p:spPr bwMode="auto">
          <a:xfrm>
            <a:off x="-3060700" y="885825"/>
            <a:ext cx="1476375" cy="1341438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REGARDÉ</a:t>
            </a:r>
          </a:p>
        </p:txBody>
      </p:sp>
      <p:sp>
        <p:nvSpPr>
          <p:cNvPr id="4204" name="Rectangle 108">
            <a:hlinkClick r:id="" action="ppaction://noaction">
              <a:snd r:embed="rId4" name="explode.wav"/>
            </a:hlinkClick>
          </p:cNvPr>
          <p:cNvSpPr>
            <a:spLocks noChangeArrowheads="1"/>
          </p:cNvSpPr>
          <p:nvPr/>
        </p:nvSpPr>
        <p:spPr bwMode="auto">
          <a:xfrm>
            <a:off x="4606925" y="812589"/>
            <a:ext cx="1527175" cy="138608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dirty="0">
                <a:solidFill>
                  <a:schemeClr val="bg1"/>
                </a:solidFill>
              </a:rPr>
              <a:t>Где оде</a:t>
            </a:r>
          </a:p>
          <a:p>
            <a:pPr algn="ctr">
              <a:defRPr/>
            </a:pPr>
            <a:r>
              <a:rPr lang="sr-Cyrl-RS" dirty="0">
                <a:solidFill>
                  <a:schemeClr val="bg1"/>
                </a:solidFill>
              </a:rPr>
              <a:t>Свети</a:t>
            </a:r>
          </a:p>
          <a:p>
            <a:pPr algn="ctr">
              <a:defRPr/>
            </a:pPr>
            <a:r>
              <a:rPr lang="sr-Cyrl-RS" dirty="0">
                <a:solidFill>
                  <a:schemeClr val="bg1"/>
                </a:solidFill>
              </a:rPr>
              <a:t>Сава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205" name="Rectangle 109">
            <a:hlinkClick r:id="" action="ppaction://noaction">
              <a:snd r:embed="rId4" name="explode.wav"/>
            </a:hlinkClick>
          </p:cNvPr>
          <p:cNvSpPr>
            <a:spLocks noChangeArrowheads="1"/>
          </p:cNvSpPr>
          <p:nvPr/>
        </p:nvSpPr>
        <p:spPr bwMode="auto">
          <a:xfrm>
            <a:off x="4606925" y="2198906"/>
            <a:ext cx="1449387" cy="133508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dirty="0">
                <a:solidFill>
                  <a:schemeClr val="bg1"/>
                </a:solidFill>
              </a:rPr>
              <a:t>Чуда Светог </a:t>
            </a:r>
          </a:p>
          <a:p>
            <a:pPr algn="ctr">
              <a:defRPr/>
            </a:pPr>
            <a:r>
              <a:rPr lang="sr-Cyrl-RS" dirty="0">
                <a:solidFill>
                  <a:schemeClr val="bg1"/>
                </a:solidFill>
              </a:rPr>
              <a:t>Саве</a:t>
            </a:r>
            <a:endParaRPr lang="sr-Cyrl-CS" dirty="0">
              <a:solidFill>
                <a:schemeClr val="bg1"/>
              </a:solidFill>
            </a:endParaRPr>
          </a:p>
        </p:txBody>
      </p:sp>
      <p:sp>
        <p:nvSpPr>
          <p:cNvPr id="4206" name="Rectangle 110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4648200" y="3605214"/>
            <a:ext cx="1428750" cy="1408111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sz="1600" dirty="0">
                <a:solidFill>
                  <a:schemeClr val="bg1"/>
                </a:solidFill>
              </a:rPr>
              <a:t>Свети </a:t>
            </a:r>
          </a:p>
          <a:p>
            <a:pPr algn="ctr">
              <a:defRPr/>
            </a:pPr>
            <a:r>
              <a:rPr lang="sr-Cyrl-RS" sz="1600" dirty="0">
                <a:solidFill>
                  <a:schemeClr val="bg1"/>
                </a:solidFill>
              </a:rPr>
              <a:t>Сава моли</a:t>
            </a:r>
          </a:p>
          <a:p>
            <a:pPr algn="ctr">
              <a:defRPr/>
            </a:pPr>
            <a:r>
              <a:rPr lang="sr-Cyrl-RS" sz="1600" dirty="0">
                <a:solidFill>
                  <a:schemeClr val="bg1"/>
                </a:solidFill>
              </a:rPr>
              <a:t>Бога за нас</a:t>
            </a:r>
          </a:p>
        </p:txBody>
      </p:sp>
      <p:sp>
        <p:nvSpPr>
          <p:cNvPr id="4207" name="Rectangle 111">
            <a:hlinkClick r:id="" action="ppaction://noaction">
              <a:snd r:embed="rId4" name="explode.wav"/>
            </a:hlinkClick>
          </p:cNvPr>
          <p:cNvSpPr>
            <a:spLocks noChangeArrowheads="1"/>
          </p:cNvSpPr>
          <p:nvPr/>
        </p:nvSpPr>
        <p:spPr bwMode="auto">
          <a:xfrm>
            <a:off x="10098088" y="3387725"/>
            <a:ext cx="1474787" cy="2070100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Црква</a:t>
            </a:r>
          </a:p>
          <a:p>
            <a:pPr algn="ctr"/>
            <a:r>
              <a:rPr lang="en-US">
                <a:solidFill>
                  <a:schemeClr val="bg1"/>
                </a:solidFill>
              </a:rPr>
              <a:t>Свете </a:t>
            </a:r>
          </a:p>
          <a:p>
            <a:pPr algn="ctr"/>
            <a:r>
              <a:rPr lang="en-US">
                <a:solidFill>
                  <a:schemeClr val="bg1"/>
                </a:solidFill>
              </a:rPr>
              <a:t>Софије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4208" name="Rectangle 112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11988800" y="3657600"/>
            <a:ext cx="1476375" cy="1341438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ÊTRE </a:t>
            </a:r>
          </a:p>
        </p:txBody>
      </p:sp>
      <p:sp>
        <p:nvSpPr>
          <p:cNvPr id="4209" name="Rectangle 113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6111017" y="812589"/>
            <a:ext cx="1499458" cy="145118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dirty="0">
                <a:solidFill>
                  <a:schemeClr val="bg1"/>
                </a:solidFill>
              </a:rPr>
              <a:t>Мајка и </a:t>
            </a:r>
          </a:p>
          <a:p>
            <a:pPr algn="ctr">
              <a:defRPr/>
            </a:pPr>
            <a:r>
              <a:rPr lang="sr-Cyrl-RS" dirty="0">
                <a:solidFill>
                  <a:schemeClr val="bg1"/>
                </a:solidFill>
              </a:rPr>
              <a:t>ћерка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210" name="Rectangle 114">
            <a:hlinkClick r:id="" action="ppaction://noaction">
              <a:snd r:embed="rId4" name="explode.wav"/>
            </a:hlinkClick>
          </p:cNvPr>
          <p:cNvSpPr>
            <a:spLocks noChangeArrowheads="1"/>
          </p:cNvSpPr>
          <p:nvPr/>
        </p:nvSpPr>
        <p:spPr bwMode="auto">
          <a:xfrm>
            <a:off x="6090824" y="2227263"/>
            <a:ext cx="1544637" cy="1341438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CS" dirty="0">
                <a:solidFill>
                  <a:schemeClr val="bg1"/>
                </a:solidFill>
              </a:rPr>
              <a:t>Доброте </a:t>
            </a:r>
          </a:p>
          <a:p>
            <a:pPr algn="ctr">
              <a:defRPr/>
            </a:pPr>
            <a:r>
              <a:rPr lang="sr-Cyrl-CS" dirty="0">
                <a:solidFill>
                  <a:schemeClr val="bg1"/>
                </a:solidFill>
              </a:rPr>
              <a:t>Светог Саве</a:t>
            </a:r>
          </a:p>
        </p:txBody>
      </p:sp>
      <p:sp>
        <p:nvSpPr>
          <p:cNvPr id="4211" name="Rectangle 115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6101188" y="3593993"/>
            <a:ext cx="1542197" cy="1390758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dirty="0">
                <a:solidFill>
                  <a:schemeClr val="bg1"/>
                </a:solidFill>
              </a:rPr>
              <a:t>Са неба</a:t>
            </a:r>
          </a:p>
          <a:p>
            <a:pPr algn="ctr">
              <a:defRPr/>
            </a:pPr>
            <a:r>
              <a:rPr lang="sr-Cyrl-RS" dirty="0">
                <a:solidFill>
                  <a:schemeClr val="bg1"/>
                </a:solidFill>
              </a:rPr>
              <a:t>Гледа Свети</a:t>
            </a:r>
          </a:p>
          <a:p>
            <a:pPr algn="ctr">
              <a:defRPr/>
            </a:pPr>
            <a:r>
              <a:rPr lang="sr-Cyrl-RS" dirty="0">
                <a:solidFill>
                  <a:schemeClr val="bg1"/>
                </a:solidFill>
              </a:rPr>
              <a:t>Сава</a:t>
            </a:r>
            <a:endParaRPr lang="sr-Cyrl-CS" dirty="0">
              <a:solidFill>
                <a:schemeClr val="bg1"/>
              </a:solidFill>
            </a:endParaRPr>
          </a:p>
        </p:txBody>
      </p:sp>
      <p:sp>
        <p:nvSpPr>
          <p:cNvPr id="4212" name="Rectangle 116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4609306" y="5013325"/>
            <a:ext cx="1473200" cy="1400969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dirty="0">
                <a:solidFill>
                  <a:schemeClr val="bg1"/>
                </a:solidFill>
              </a:rPr>
              <a:t>Минут </a:t>
            </a:r>
          </a:p>
          <a:p>
            <a:pPr algn="ctr">
              <a:defRPr/>
            </a:pPr>
            <a:r>
              <a:rPr lang="sr-Cyrl-RS" dirty="0">
                <a:solidFill>
                  <a:schemeClr val="bg1"/>
                </a:solidFill>
              </a:rPr>
              <a:t>среће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213" name="Rectangle 117">
            <a:hlinkClick r:id="" action="ppaction://noaction">
              <a:snd r:embed="rId4" name="explode.wav"/>
            </a:hlinkClick>
          </p:cNvPr>
          <p:cNvSpPr>
            <a:spLocks noChangeArrowheads="1"/>
          </p:cNvSpPr>
          <p:nvPr/>
        </p:nvSpPr>
        <p:spPr bwMode="auto">
          <a:xfrm>
            <a:off x="11395075" y="4991100"/>
            <a:ext cx="1476375" cy="1341438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TROUVÉ</a:t>
            </a:r>
          </a:p>
        </p:txBody>
      </p:sp>
      <p:sp>
        <p:nvSpPr>
          <p:cNvPr id="4214" name="Rectangle 118">
            <a:hlinkClick r:id="" action="ppaction://noaction">
              <a:snd r:embed="rId4" name="explode.wav"/>
            </a:hlinkClick>
          </p:cNvPr>
          <p:cNvSpPr>
            <a:spLocks noChangeArrowheads="1"/>
          </p:cNvSpPr>
          <p:nvPr/>
        </p:nvSpPr>
        <p:spPr bwMode="auto">
          <a:xfrm>
            <a:off x="7604557" y="857251"/>
            <a:ext cx="1490966" cy="1395304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dirty="0">
                <a:solidFill>
                  <a:schemeClr val="bg1"/>
                </a:solidFill>
              </a:rPr>
              <a:t>Свети</a:t>
            </a:r>
          </a:p>
          <a:p>
            <a:pPr algn="ctr">
              <a:defRPr/>
            </a:pPr>
            <a:r>
              <a:rPr lang="sr-Cyrl-RS" dirty="0">
                <a:solidFill>
                  <a:schemeClr val="bg1"/>
                </a:solidFill>
              </a:rPr>
              <a:t>храм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215" name="Rectangle 119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7619147" y="2199252"/>
            <a:ext cx="1476375" cy="1341438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dirty="0">
                <a:solidFill>
                  <a:schemeClr val="bg1"/>
                </a:solidFill>
              </a:rPr>
              <a:t>Дар са неба</a:t>
            </a:r>
          </a:p>
        </p:txBody>
      </p:sp>
      <p:sp>
        <p:nvSpPr>
          <p:cNvPr id="4216" name="Rectangle 120">
            <a:hlinkClick r:id="" action="ppaction://noaction">
              <a:snd r:embed="rId4" name="explode.wav"/>
            </a:hlinkClick>
          </p:cNvPr>
          <p:cNvSpPr>
            <a:spLocks noChangeArrowheads="1"/>
          </p:cNvSpPr>
          <p:nvPr/>
        </p:nvSpPr>
        <p:spPr bwMode="auto">
          <a:xfrm>
            <a:off x="9693275" y="2043113"/>
            <a:ext cx="1476375" cy="1525587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Жича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4217" name="Rectangle 121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6111017" y="4974181"/>
            <a:ext cx="1532368" cy="144145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sr-Cyrl-RS" dirty="0">
                <a:solidFill>
                  <a:schemeClr val="bg1"/>
                </a:solidFill>
              </a:rPr>
              <a:t>Ко удара </a:t>
            </a:r>
          </a:p>
          <a:p>
            <a:pPr algn="ctr">
              <a:defRPr/>
            </a:pPr>
            <a:r>
              <a:rPr lang="sr-Cyrl-RS" dirty="0">
                <a:solidFill>
                  <a:schemeClr val="bg1"/>
                </a:solidFill>
              </a:rPr>
              <a:t>Тако позно</a:t>
            </a:r>
          </a:p>
        </p:txBody>
      </p:sp>
      <p:sp>
        <p:nvSpPr>
          <p:cNvPr id="4218" name="Rectangle 122">
            <a:hlinkClick r:id="" action="ppaction://noaction">
              <a:snd r:embed="rId4" name="explode.wav"/>
            </a:hlinkClick>
          </p:cNvPr>
          <p:cNvSpPr>
            <a:spLocks noChangeArrowheads="1"/>
          </p:cNvSpPr>
          <p:nvPr/>
        </p:nvSpPr>
        <p:spPr bwMode="auto">
          <a:xfrm>
            <a:off x="10044113" y="4999038"/>
            <a:ext cx="1476375" cy="1341437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ALLÉ</a:t>
            </a:r>
          </a:p>
        </p:txBody>
      </p:sp>
      <p:sp>
        <p:nvSpPr>
          <p:cNvPr id="2" name="Правоугаоник 1"/>
          <p:cNvSpPr/>
          <p:nvPr/>
        </p:nvSpPr>
        <p:spPr>
          <a:xfrm>
            <a:off x="7799862" y="6293973"/>
            <a:ext cx="1350050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sr-Cyrl-CS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hlinkClick r:id="rId5" action="ppaction://hlinksldjump"/>
              </a:rPr>
              <a:t>НАЗАД</a:t>
            </a:r>
            <a:endParaRPr lang="sr-Cyrl-CS" sz="5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6" dur="2000"/>
                                        <p:tgtEl>
                                          <p:spTgt spid="4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8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1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2" dur="2000"/>
                                        <p:tgtEl>
                                          <p:spTgt spid="41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1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8" dur="2000"/>
                                        <p:tgtEl>
                                          <p:spTgt spid="4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2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24" dur="2000"/>
                                        <p:tgtEl>
                                          <p:spTgt spid="42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2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30" dur="2000"/>
                                        <p:tgtEl>
                                          <p:spTgt spid="42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2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36" dur="2000"/>
                                        <p:tgtEl>
                                          <p:spTgt spid="42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1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42" dur="2000"/>
                                        <p:tgtEl>
                                          <p:spTgt spid="4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1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48" dur="2000"/>
                                        <p:tgtEl>
                                          <p:spTgt spid="41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1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 nodeType="clickPar">
                      <p:stCondLst>
                        <p:cond delay="0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54" dur="2000"/>
                                        <p:tgtEl>
                                          <p:spTgt spid="4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7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42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60" dur="2000"/>
                                        <p:tgtEl>
                                          <p:spTgt spid="42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42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66" dur="2000"/>
                                        <p:tgtEl>
                                          <p:spTgt spid="42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42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 nodeType="clickPar">
                      <p:stCondLst>
                        <p:cond delay="0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72" dur="2000"/>
                                        <p:tgtEl>
                                          <p:spTgt spid="42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8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2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 nodeType="clickPar">
                      <p:stCondLst>
                        <p:cond delay="0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78" dur="2000"/>
                                        <p:tgtEl>
                                          <p:spTgt spid="42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1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42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 nodeType="clickPar">
                      <p:stCondLst>
                        <p:cond delay="0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84" dur="2000"/>
                                        <p:tgtEl>
                                          <p:spTgt spid="42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42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6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90" dur="2000"/>
                                        <p:tgtEl>
                                          <p:spTgt spid="42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7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41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 nodeType="clickPar">
                      <p:stCondLst>
                        <p:cond delay="0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6" dur="500"/>
                                        <p:tgtEl>
                                          <p:spTgt spid="4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0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41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 nodeType="clickPar">
                      <p:stCondLst>
                        <p:cond delay="0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02" dur="500"/>
                                        <p:tgtEl>
                                          <p:spTgt spid="41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2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41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 nodeType="clickPar">
                      <p:stCondLst>
                        <p:cond delay="0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08" dur="500"/>
                                        <p:tgtEl>
                                          <p:spTgt spid="4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5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41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 nodeType="clickPar">
                      <p:stCondLst>
                        <p:cond delay="0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4" dur="500"/>
                                        <p:tgtEl>
                                          <p:spTgt spid="4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6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41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 nodeType="clickPar">
                      <p:stCondLst>
                        <p:cond delay="0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0" dur="500"/>
                                        <p:tgtEl>
                                          <p:spTgt spid="41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8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42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 nodeType="clickPar">
                      <p:stCondLst>
                        <p:cond delay="0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6" dur="500"/>
                                        <p:tgtEl>
                                          <p:spTgt spid="42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1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2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 nodeType="clickPar">
                      <p:stCondLst>
                        <p:cond delay="0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32" dur="500"/>
                                        <p:tgtEl>
                                          <p:spTgt spid="42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3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42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 nodeType="clickPar">
                      <p:stCondLst>
                        <p:cond delay="0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38" dur="500"/>
                                        <p:tgtEl>
                                          <p:spTgt spid="42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4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42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 nodeType="clickPar">
                      <p:stCondLst>
                        <p:cond delay="0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4" dur="500"/>
                                        <p:tgtEl>
                                          <p:spTgt spid="42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5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42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 nodeType="clickPar">
                      <p:stCondLst>
                        <p:cond delay="0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50" dur="500"/>
                                        <p:tgtEl>
                                          <p:spTgt spid="42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7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42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 nodeType="clickPar">
                      <p:stCondLst>
                        <p:cond delay="0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56" dur="500"/>
                                        <p:tgtEl>
                                          <p:spTgt spid="42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0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42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 nodeType="clickPar">
                      <p:stCondLst>
                        <p:cond delay="0"/>
                      </p:stCondLst>
                      <p:childTnLst>
                        <p:par>
                          <p:cTn id="1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1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2" dur="500"/>
                                        <p:tgtEl>
                                          <p:spTgt spid="42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3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42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 nodeType="clickPar">
                      <p:stCondLst>
                        <p:cond delay="0"/>
                      </p:stCondLst>
                      <p:childTnLst>
                        <p:par>
                          <p:cTn id="1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7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8" dur="500"/>
                                        <p:tgtEl>
                                          <p:spTgt spid="42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4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42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 nodeType="clickPar">
                      <p:stCondLst>
                        <p:cond delay="0"/>
                      </p:stCondLst>
                      <p:childTnLst>
                        <p:par>
                          <p:cTn id="1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3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4" dur="500"/>
                                        <p:tgtEl>
                                          <p:spTgt spid="42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6"/>
                  </p:tgtEl>
                </p:cond>
              </p:nextCondLst>
            </p:seq>
            <p:seq concurrent="1" nextAc="seek">
              <p:cTn id="176" restart="whenNotActive" fill="hold" evtFilter="cancelBubble" nodeType="interactiveSeq">
                <p:stCondLst>
                  <p:cond evt="onClick" delay="0">
                    <p:tgtEl>
                      <p:spTgt spid="42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7" fill="hold" nodeType="clickPar">
                      <p:stCondLst>
                        <p:cond delay="0"/>
                      </p:stCondLst>
                      <p:childTnLst>
                        <p:par>
                          <p:cTn id="1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9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80" dur="500"/>
                                        <p:tgtEl>
                                          <p:spTgt spid="42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8"/>
                  </p:tgtEl>
                </p:cond>
              </p:nextCondLst>
            </p:seq>
          </p:childTnLst>
        </p:cTn>
      </p:par>
    </p:tnLst>
    <p:bldLst>
      <p:bldP spid="4189" grpId="0" animBg="1"/>
      <p:bldP spid="4191" grpId="0" animBg="1"/>
      <p:bldP spid="4192" grpId="0" animBg="1"/>
      <p:bldP spid="4193" grpId="0" animBg="1"/>
      <p:bldP spid="4194" grpId="0" animBg="1"/>
      <p:bldP spid="4196" grpId="0" animBg="1"/>
      <p:bldP spid="4197" grpId="0" animBg="1"/>
      <p:bldP spid="4198" grpId="0" animBg="1"/>
      <p:bldP spid="4199" grpId="0" animBg="1"/>
      <p:bldP spid="4200" grpId="0" animBg="1"/>
      <p:bldP spid="4201" grpId="0" animBg="1"/>
      <p:bldP spid="4202" grpId="0" animBg="1"/>
      <p:bldP spid="4203" grpId="0" animBg="1"/>
      <p:bldP spid="4204" grpId="0" animBg="1"/>
      <p:bldP spid="4205" grpId="0" animBg="1"/>
      <p:bldP spid="4207" grpId="0" animBg="1"/>
      <p:bldP spid="4208" grpId="0" animBg="1"/>
      <p:bldP spid="4209" grpId="0" animBg="1"/>
      <p:bldP spid="4212" grpId="0" animBg="1"/>
      <p:bldP spid="4213" grpId="0" animBg="1"/>
      <p:bldP spid="4216" grpId="0" animBg="1"/>
      <p:bldP spid="42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-3471863" y="885825"/>
            <a:ext cx="16721138" cy="7138988"/>
            <a:chOff x="-2187" y="0"/>
            <a:chExt cx="10533" cy="4497"/>
          </a:xfrm>
        </p:grpSpPr>
        <p:sp>
          <p:nvSpPr>
            <p:cNvPr id="32862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63" name="Rectangle 4"/>
            <p:cNvSpPr>
              <a:spLocks noChangeArrowheads="1"/>
            </p:cNvSpPr>
            <p:nvPr/>
          </p:nvSpPr>
          <p:spPr bwMode="auto">
            <a:xfrm>
              <a:off x="0" y="868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64" name="Rectangle 5"/>
            <p:cNvSpPr>
              <a:spLocks noChangeArrowheads="1"/>
            </p:cNvSpPr>
            <p:nvPr/>
          </p:nvSpPr>
          <p:spPr bwMode="auto">
            <a:xfrm>
              <a:off x="0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65" name="Rectangle 6"/>
            <p:cNvSpPr>
              <a:spLocks noChangeArrowheads="1"/>
            </p:cNvSpPr>
            <p:nvPr/>
          </p:nvSpPr>
          <p:spPr bwMode="auto">
            <a:xfrm>
              <a:off x="0" y="260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66" name="Rectangle 7"/>
            <p:cNvSpPr>
              <a:spLocks noChangeArrowheads="1"/>
            </p:cNvSpPr>
            <p:nvPr/>
          </p:nvSpPr>
          <p:spPr bwMode="auto">
            <a:xfrm>
              <a:off x="-1928" y="272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67" name="Rectangle 8"/>
            <p:cNvSpPr>
              <a:spLocks noChangeArrowheads="1"/>
            </p:cNvSpPr>
            <p:nvPr/>
          </p:nvSpPr>
          <p:spPr bwMode="auto">
            <a:xfrm>
              <a:off x="966" y="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68" name="Rectangle 9"/>
            <p:cNvSpPr>
              <a:spLocks noChangeArrowheads="1"/>
            </p:cNvSpPr>
            <p:nvPr/>
          </p:nvSpPr>
          <p:spPr bwMode="auto">
            <a:xfrm>
              <a:off x="966" y="868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69" name="Rectangle 10"/>
            <p:cNvSpPr>
              <a:spLocks noChangeArrowheads="1"/>
            </p:cNvSpPr>
            <p:nvPr/>
          </p:nvSpPr>
          <p:spPr bwMode="auto">
            <a:xfrm>
              <a:off x="966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70" name="Rectangle 11"/>
            <p:cNvSpPr>
              <a:spLocks noChangeArrowheads="1"/>
            </p:cNvSpPr>
            <p:nvPr/>
          </p:nvSpPr>
          <p:spPr bwMode="auto">
            <a:xfrm>
              <a:off x="966" y="260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71" name="Rectangle 12"/>
            <p:cNvSpPr>
              <a:spLocks noChangeArrowheads="1"/>
            </p:cNvSpPr>
            <p:nvPr/>
          </p:nvSpPr>
          <p:spPr bwMode="auto">
            <a:xfrm>
              <a:off x="-2187" y="3504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72" name="Rectangle 13"/>
            <p:cNvSpPr>
              <a:spLocks noChangeArrowheads="1"/>
            </p:cNvSpPr>
            <p:nvPr/>
          </p:nvSpPr>
          <p:spPr bwMode="auto">
            <a:xfrm>
              <a:off x="1932" y="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73" name="Rectangle 14"/>
            <p:cNvSpPr>
              <a:spLocks noChangeArrowheads="1"/>
            </p:cNvSpPr>
            <p:nvPr/>
          </p:nvSpPr>
          <p:spPr bwMode="auto">
            <a:xfrm>
              <a:off x="1932" y="868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74" name="Rectangle 15"/>
            <p:cNvSpPr>
              <a:spLocks noChangeArrowheads="1"/>
            </p:cNvSpPr>
            <p:nvPr/>
          </p:nvSpPr>
          <p:spPr bwMode="auto">
            <a:xfrm>
              <a:off x="1932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75" name="Rectangle 16"/>
            <p:cNvSpPr>
              <a:spLocks noChangeArrowheads="1"/>
            </p:cNvSpPr>
            <p:nvPr/>
          </p:nvSpPr>
          <p:spPr bwMode="auto">
            <a:xfrm>
              <a:off x="1932" y="260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76" name="Rectangle 17"/>
            <p:cNvSpPr>
              <a:spLocks noChangeArrowheads="1"/>
            </p:cNvSpPr>
            <p:nvPr/>
          </p:nvSpPr>
          <p:spPr bwMode="auto">
            <a:xfrm>
              <a:off x="-2051" y="1461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77" name="Rectangle 18"/>
            <p:cNvSpPr>
              <a:spLocks noChangeArrowheads="1"/>
            </p:cNvSpPr>
            <p:nvPr/>
          </p:nvSpPr>
          <p:spPr bwMode="auto">
            <a:xfrm>
              <a:off x="2898" y="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78" name="Rectangle 19"/>
            <p:cNvSpPr>
              <a:spLocks noChangeArrowheads="1"/>
            </p:cNvSpPr>
            <p:nvPr/>
          </p:nvSpPr>
          <p:spPr bwMode="auto">
            <a:xfrm>
              <a:off x="2898" y="868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79" name="Rectangle 20"/>
            <p:cNvSpPr>
              <a:spLocks noChangeArrowheads="1"/>
            </p:cNvSpPr>
            <p:nvPr/>
          </p:nvSpPr>
          <p:spPr bwMode="auto">
            <a:xfrm>
              <a:off x="2898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80" name="Rectangle 21"/>
            <p:cNvSpPr>
              <a:spLocks noChangeArrowheads="1"/>
            </p:cNvSpPr>
            <p:nvPr/>
          </p:nvSpPr>
          <p:spPr bwMode="auto">
            <a:xfrm>
              <a:off x="2898" y="260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81" name="Rectangle 22"/>
            <p:cNvSpPr>
              <a:spLocks noChangeArrowheads="1"/>
            </p:cNvSpPr>
            <p:nvPr/>
          </p:nvSpPr>
          <p:spPr bwMode="auto">
            <a:xfrm>
              <a:off x="7416" y="69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82" name="Rectangle 23"/>
            <p:cNvSpPr>
              <a:spLocks noChangeArrowheads="1"/>
            </p:cNvSpPr>
            <p:nvPr/>
          </p:nvSpPr>
          <p:spPr bwMode="auto">
            <a:xfrm>
              <a:off x="3864" y="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83" name="Rectangle 24"/>
            <p:cNvSpPr>
              <a:spLocks noChangeArrowheads="1"/>
            </p:cNvSpPr>
            <p:nvPr/>
          </p:nvSpPr>
          <p:spPr bwMode="auto">
            <a:xfrm>
              <a:off x="3864" y="868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84" name="Rectangle 25"/>
            <p:cNvSpPr>
              <a:spLocks noChangeArrowheads="1"/>
            </p:cNvSpPr>
            <p:nvPr/>
          </p:nvSpPr>
          <p:spPr bwMode="auto">
            <a:xfrm>
              <a:off x="3864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85" name="Rectangle 26"/>
            <p:cNvSpPr>
              <a:spLocks noChangeArrowheads="1"/>
            </p:cNvSpPr>
            <p:nvPr/>
          </p:nvSpPr>
          <p:spPr bwMode="auto">
            <a:xfrm>
              <a:off x="3864" y="260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86" name="Rectangle 27"/>
            <p:cNvSpPr>
              <a:spLocks noChangeArrowheads="1"/>
            </p:cNvSpPr>
            <p:nvPr/>
          </p:nvSpPr>
          <p:spPr bwMode="auto">
            <a:xfrm>
              <a:off x="6713" y="268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87" name="Rectangle 28"/>
            <p:cNvSpPr>
              <a:spLocks noChangeArrowheads="1"/>
            </p:cNvSpPr>
            <p:nvPr/>
          </p:nvSpPr>
          <p:spPr bwMode="auto">
            <a:xfrm>
              <a:off x="4830" y="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88" name="Rectangle 29"/>
            <p:cNvSpPr>
              <a:spLocks noChangeArrowheads="1"/>
            </p:cNvSpPr>
            <p:nvPr/>
          </p:nvSpPr>
          <p:spPr bwMode="auto">
            <a:xfrm>
              <a:off x="6469" y="1242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89" name="Rectangle 30"/>
            <p:cNvSpPr>
              <a:spLocks noChangeArrowheads="1"/>
            </p:cNvSpPr>
            <p:nvPr/>
          </p:nvSpPr>
          <p:spPr bwMode="auto">
            <a:xfrm>
              <a:off x="6122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90" name="Rectangle 31"/>
            <p:cNvSpPr>
              <a:spLocks noChangeArrowheads="1"/>
            </p:cNvSpPr>
            <p:nvPr/>
          </p:nvSpPr>
          <p:spPr bwMode="auto">
            <a:xfrm>
              <a:off x="6474" y="1852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91" name="Rectangle 32"/>
            <p:cNvSpPr>
              <a:spLocks noChangeArrowheads="1"/>
            </p:cNvSpPr>
            <p:nvPr/>
          </p:nvSpPr>
          <p:spPr bwMode="auto">
            <a:xfrm>
              <a:off x="6788" y="3652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" name="Group 33"/>
          <p:cNvGrpSpPr>
            <a:grpSpLocks/>
          </p:cNvGrpSpPr>
          <p:nvPr/>
        </p:nvGrpSpPr>
        <p:grpSpPr bwMode="auto">
          <a:xfrm>
            <a:off x="1692275" y="2420938"/>
            <a:ext cx="1152525" cy="1079500"/>
            <a:chOff x="1066" y="935"/>
            <a:chExt cx="726" cy="680"/>
          </a:xfrm>
        </p:grpSpPr>
        <p:sp>
          <p:nvSpPr>
            <p:cNvPr id="32860" name="Oval 34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32861" name="WordArt 35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7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5" name="Group 36"/>
          <p:cNvGrpSpPr>
            <a:grpSpLocks/>
          </p:cNvGrpSpPr>
          <p:nvPr/>
        </p:nvGrpSpPr>
        <p:grpSpPr bwMode="auto">
          <a:xfrm>
            <a:off x="179388" y="2349500"/>
            <a:ext cx="1152525" cy="1079500"/>
            <a:chOff x="1066" y="935"/>
            <a:chExt cx="726" cy="680"/>
          </a:xfrm>
        </p:grpSpPr>
        <p:sp>
          <p:nvSpPr>
            <p:cNvPr id="32858" name="Oval 37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32859" name="WordArt 38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7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6" name="Group 39"/>
          <p:cNvGrpSpPr>
            <a:grpSpLocks/>
          </p:cNvGrpSpPr>
          <p:nvPr/>
        </p:nvGrpSpPr>
        <p:grpSpPr bwMode="auto">
          <a:xfrm>
            <a:off x="1692275" y="3789363"/>
            <a:ext cx="1152525" cy="1079500"/>
            <a:chOff x="1066" y="935"/>
            <a:chExt cx="726" cy="680"/>
          </a:xfrm>
        </p:grpSpPr>
        <p:sp>
          <p:nvSpPr>
            <p:cNvPr id="32856" name="Oval 40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32857" name="WordArt 41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7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7" name="Group 42"/>
          <p:cNvGrpSpPr>
            <a:grpSpLocks/>
          </p:cNvGrpSpPr>
          <p:nvPr/>
        </p:nvGrpSpPr>
        <p:grpSpPr bwMode="auto">
          <a:xfrm>
            <a:off x="3203575" y="3716338"/>
            <a:ext cx="1152525" cy="1079500"/>
            <a:chOff x="1066" y="935"/>
            <a:chExt cx="726" cy="680"/>
          </a:xfrm>
        </p:grpSpPr>
        <p:sp>
          <p:nvSpPr>
            <p:cNvPr id="32854" name="Oval 43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32855" name="WordArt 44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7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8" name="Group 45"/>
          <p:cNvGrpSpPr>
            <a:grpSpLocks/>
          </p:cNvGrpSpPr>
          <p:nvPr/>
        </p:nvGrpSpPr>
        <p:grpSpPr bwMode="auto">
          <a:xfrm>
            <a:off x="-1157288" y="7064375"/>
            <a:ext cx="2262188" cy="1701800"/>
            <a:chOff x="-375" y="1986"/>
            <a:chExt cx="1174" cy="956"/>
          </a:xfrm>
        </p:grpSpPr>
        <p:sp>
          <p:nvSpPr>
            <p:cNvPr id="32852" name="Oval 46"/>
            <p:cNvSpPr>
              <a:spLocks noChangeArrowheads="1"/>
            </p:cNvSpPr>
            <p:nvPr/>
          </p:nvSpPr>
          <p:spPr bwMode="auto">
            <a:xfrm>
              <a:off x="73" y="2262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32853" name="WordArt 47"/>
            <p:cNvSpPr>
              <a:spLocks noChangeArrowheads="1" noChangeShapeType="1" noTextEdit="1"/>
            </p:cNvSpPr>
            <p:nvPr/>
          </p:nvSpPr>
          <p:spPr bwMode="auto">
            <a:xfrm>
              <a:off x="-375" y="1986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7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9" name="Group 48"/>
          <p:cNvGrpSpPr>
            <a:grpSpLocks/>
          </p:cNvGrpSpPr>
          <p:nvPr/>
        </p:nvGrpSpPr>
        <p:grpSpPr bwMode="auto">
          <a:xfrm>
            <a:off x="-1995488" y="4640263"/>
            <a:ext cx="1152525" cy="1254125"/>
            <a:chOff x="-1257" y="337"/>
            <a:chExt cx="726" cy="790"/>
          </a:xfrm>
        </p:grpSpPr>
        <p:sp>
          <p:nvSpPr>
            <p:cNvPr id="32850" name="Oval 49"/>
            <p:cNvSpPr>
              <a:spLocks noChangeArrowheads="1"/>
            </p:cNvSpPr>
            <p:nvPr/>
          </p:nvSpPr>
          <p:spPr bwMode="auto">
            <a:xfrm>
              <a:off x="-1257" y="447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32851" name="WordArt 50"/>
            <p:cNvSpPr>
              <a:spLocks noChangeArrowheads="1" noChangeShapeType="1" noTextEdit="1"/>
            </p:cNvSpPr>
            <p:nvPr/>
          </p:nvSpPr>
          <p:spPr bwMode="auto">
            <a:xfrm>
              <a:off x="-1121" y="337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7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10" name="Group 51"/>
          <p:cNvGrpSpPr>
            <a:grpSpLocks/>
          </p:cNvGrpSpPr>
          <p:nvPr/>
        </p:nvGrpSpPr>
        <p:grpSpPr bwMode="auto">
          <a:xfrm>
            <a:off x="-1763713" y="1905000"/>
            <a:ext cx="1152525" cy="2147888"/>
            <a:chOff x="-2063" y="-1386"/>
            <a:chExt cx="726" cy="1353"/>
          </a:xfrm>
        </p:grpSpPr>
        <p:sp>
          <p:nvSpPr>
            <p:cNvPr id="32848" name="Oval 52"/>
            <p:cNvSpPr>
              <a:spLocks noChangeArrowheads="1"/>
            </p:cNvSpPr>
            <p:nvPr/>
          </p:nvSpPr>
          <p:spPr bwMode="auto">
            <a:xfrm>
              <a:off x="-2063" y="-1386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32849" name="WordArt 53"/>
            <p:cNvSpPr>
              <a:spLocks noChangeArrowheads="1" noChangeShapeType="1" noTextEdit="1"/>
            </p:cNvSpPr>
            <p:nvPr/>
          </p:nvSpPr>
          <p:spPr bwMode="auto">
            <a:xfrm>
              <a:off x="-1791" y="-584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7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11" name="Group 54"/>
          <p:cNvGrpSpPr>
            <a:grpSpLocks/>
          </p:cNvGrpSpPr>
          <p:nvPr/>
        </p:nvGrpSpPr>
        <p:grpSpPr bwMode="auto">
          <a:xfrm>
            <a:off x="10431463" y="2892425"/>
            <a:ext cx="2339975" cy="2132013"/>
            <a:chOff x="3668" y="-764"/>
            <a:chExt cx="1474" cy="1343"/>
          </a:xfrm>
        </p:grpSpPr>
        <p:sp>
          <p:nvSpPr>
            <p:cNvPr id="32846" name="Oval 55"/>
            <p:cNvSpPr>
              <a:spLocks noChangeArrowheads="1"/>
            </p:cNvSpPr>
            <p:nvPr/>
          </p:nvSpPr>
          <p:spPr bwMode="auto">
            <a:xfrm>
              <a:off x="3668" y="-764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32847" name="WordArt 56"/>
            <p:cNvSpPr>
              <a:spLocks noChangeArrowheads="1" noChangeShapeType="1" noTextEdit="1"/>
            </p:cNvSpPr>
            <p:nvPr/>
          </p:nvSpPr>
          <p:spPr bwMode="auto">
            <a:xfrm>
              <a:off x="4688" y="28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7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12" name="Group 57"/>
          <p:cNvGrpSpPr>
            <a:grpSpLocks/>
          </p:cNvGrpSpPr>
          <p:nvPr/>
        </p:nvGrpSpPr>
        <p:grpSpPr bwMode="auto">
          <a:xfrm>
            <a:off x="10061575" y="2921000"/>
            <a:ext cx="3367088" cy="1341438"/>
            <a:chOff x="2483" y="-746"/>
            <a:chExt cx="2121" cy="845"/>
          </a:xfrm>
        </p:grpSpPr>
        <p:sp>
          <p:nvSpPr>
            <p:cNvPr id="32844" name="Oval 58"/>
            <p:cNvSpPr>
              <a:spLocks noChangeArrowheads="1"/>
            </p:cNvSpPr>
            <p:nvPr/>
          </p:nvSpPr>
          <p:spPr bwMode="auto">
            <a:xfrm>
              <a:off x="3878" y="-746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32845" name="WordArt 59"/>
            <p:cNvSpPr>
              <a:spLocks noChangeArrowheads="1" noChangeShapeType="1" noTextEdit="1"/>
            </p:cNvSpPr>
            <p:nvPr/>
          </p:nvSpPr>
          <p:spPr bwMode="auto">
            <a:xfrm>
              <a:off x="2483" y="-452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7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13" name="Group 60"/>
          <p:cNvGrpSpPr>
            <a:grpSpLocks/>
          </p:cNvGrpSpPr>
          <p:nvPr/>
        </p:nvGrpSpPr>
        <p:grpSpPr bwMode="auto">
          <a:xfrm>
            <a:off x="9540875" y="3719513"/>
            <a:ext cx="1152525" cy="1079500"/>
            <a:chOff x="2155" y="1481"/>
            <a:chExt cx="726" cy="680"/>
          </a:xfrm>
        </p:grpSpPr>
        <p:sp>
          <p:nvSpPr>
            <p:cNvPr id="32842" name="Oval 61"/>
            <p:cNvSpPr>
              <a:spLocks noChangeArrowheads="1"/>
            </p:cNvSpPr>
            <p:nvPr/>
          </p:nvSpPr>
          <p:spPr bwMode="auto">
            <a:xfrm>
              <a:off x="2155" y="1481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32843" name="WordArt 62"/>
            <p:cNvSpPr>
              <a:spLocks noChangeArrowheads="1" noChangeShapeType="1" noTextEdit="1"/>
            </p:cNvSpPr>
            <p:nvPr/>
          </p:nvSpPr>
          <p:spPr bwMode="auto">
            <a:xfrm>
              <a:off x="2176" y="1522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7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14" name="Group 63"/>
          <p:cNvGrpSpPr>
            <a:grpSpLocks/>
          </p:cNvGrpSpPr>
          <p:nvPr/>
        </p:nvGrpSpPr>
        <p:grpSpPr bwMode="auto">
          <a:xfrm>
            <a:off x="4716463" y="5157788"/>
            <a:ext cx="1152525" cy="1079500"/>
            <a:chOff x="1066" y="935"/>
            <a:chExt cx="726" cy="680"/>
          </a:xfrm>
        </p:grpSpPr>
        <p:sp>
          <p:nvSpPr>
            <p:cNvPr id="32840" name="Oval 64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32841" name="WordArt 65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7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15" name="Group 66"/>
          <p:cNvGrpSpPr>
            <a:grpSpLocks/>
          </p:cNvGrpSpPr>
          <p:nvPr/>
        </p:nvGrpSpPr>
        <p:grpSpPr bwMode="auto">
          <a:xfrm>
            <a:off x="4716463" y="2420938"/>
            <a:ext cx="1152525" cy="1079500"/>
            <a:chOff x="1066" y="935"/>
            <a:chExt cx="726" cy="680"/>
          </a:xfrm>
        </p:grpSpPr>
        <p:sp>
          <p:nvSpPr>
            <p:cNvPr id="32838" name="Oval 67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32839" name="WordArt 68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7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16" name="Group 69"/>
          <p:cNvGrpSpPr>
            <a:grpSpLocks/>
          </p:cNvGrpSpPr>
          <p:nvPr/>
        </p:nvGrpSpPr>
        <p:grpSpPr bwMode="auto">
          <a:xfrm>
            <a:off x="6227763" y="2420938"/>
            <a:ext cx="1152525" cy="1079500"/>
            <a:chOff x="1066" y="935"/>
            <a:chExt cx="726" cy="680"/>
          </a:xfrm>
        </p:grpSpPr>
        <p:sp>
          <p:nvSpPr>
            <p:cNvPr id="32836" name="Oval 70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32837" name="WordArt 71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7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17" name="Group 72"/>
          <p:cNvGrpSpPr>
            <a:grpSpLocks/>
          </p:cNvGrpSpPr>
          <p:nvPr/>
        </p:nvGrpSpPr>
        <p:grpSpPr bwMode="auto">
          <a:xfrm>
            <a:off x="10294938" y="522288"/>
            <a:ext cx="1870075" cy="1209675"/>
            <a:chOff x="2630" y="1191"/>
            <a:chExt cx="1178" cy="762"/>
          </a:xfrm>
        </p:grpSpPr>
        <p:sp>
          <p:nvSpPr>
            <p:cNvPr id="32834" name="Oval 73"/>
            <p:cNvSpPr>
              <a:spLocks noChangeArrowheads="1"/>
            </p:cNvSpPr>
            <p:nvPr/>
          </p:nvSpPr>
          <p:spPr bwMode="auto">
            <a:xfrm>
              <a:off x="3082" y="1191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32835" name="WordArt 74"/>
            <p:cNvSpPr>
              <a:spLocks noChangeArrowheads="1" noChangeShapeType="1" noTextEdit="1"/>
            </p:cNvSpPr>
            <p:nvPr/>
          </p:nvSpPr>
          <p:spPr bwMode="auto">
            <a:xfrm>
              <a:off x="2630" y="1402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7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18" name="Group 75"/>
          <p:cNvGrpSpPr>
            <a:grpSpLocks/>
          </p:cNvGrpSpPr>
          <p:nvPr/>
        </p:nvGrpSpPr>
        <p:grpSpPr bwMode="auto">
          <a:xfrm>
            <a:off x="4716463" y="981075"/>
            <a:ext cx="1152525" cy="1079500"/>
            <a:chOff x="1066" y="935"/>
            <a:chExt cx="726" cy="680"/>
          </a:xfrm>
        </p:grpSpPr>
        <p:sp>
          <p:nvSpPr>
            <p:cNvPr id="32832" name="Oval 76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32833" name="WordArt 77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7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sp>
        <p:nvSpPr>
          <p:cNvPr id="32785" name="Text Box 78"/>
          <p:cNvSpPr txBox="1">
            <a:spLocks noChangeArrowheads="1"/>
          </p:cNvSpPr>
          <p:nvPr/>
        </p:nvSpPr>
        <p:spPr bwMode="auto">
          <a:xfrm>
            <a:off x="250825" y="765175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32786" name="Text Box 79"/>
          <p:cNvSpPr txBox="1">
            <a:spLocks noChangeArrowheads="1"/>
          </p:cNvSpPr>
          <p:nvPr/>
        </p:nvSpPr>
        <p:spPr bwMode="auto">
          <a:xfrm>
            <a:off x="1692275" y="1052513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32787" name="Text Box 80"/>
          <p:cNvSpPr txBox="1">
            <a:spLocks noChangeArrowheads="1"/>
          </p:cNvSpPr>
          <p:nvPr/>
        </p:nvSpPr>
        <p:spPr bwMode="auto">
          <a:xfrm>
            <a:off x="3132138" y="908050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32788" name="Text Box 81"/>
          <p:cNvSpPr txBox="1">
            <a:spLocks noChangeArrowheads="1"/>
          </p:cNvSpPr>
          <p:nvPr/>
        </p:nvSpPr>
        <p:spPr bwMode="auto">
          <a:xfrm>
            <a:off x="6372225" y="1052513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32789" name="Text Box 82"/>
          <p:cNvSpPr txBox="1">
            <a:spLocks noChangeArrowheads="1"/>
          </p:cNvSpPr>
          <p:nvPr/>
        </p:nvSpPr>
        <p:spPr bwMode="auto">
          <a:xfrm>
            <a:off x="3348038" y="2060575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32790" name="Text Box 83"/>
          <p:cNvSpPr txBox="1">
            <a:spLocks noChangeArrowheads="1"/>
          </p:cNvSpPr>
          <p:nvPr/>
        </p:nvSpPr>
        <p:spPr bwMode="auto">
          <a:xfrm>
            <a:off x="7740650" y="2420938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 dirty="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32791" name="Text Box 84"/>
          <p:cNvSpPr txBox="1">
            <a:spLocks noChangeArrowheads="1"/>
          </p:cNvSpPr>
          <p:nvPr/>
        </p:nvSpPr>
        <p:spPr bwMode="auto">
          <a:xfrm>
            <a:off x="10696575" y="3522663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32792" name="Text Box 85"/>
          <p:cNvSpPr txBox="1">
            <a:spLocks noChangeArrowheads="1"/>
          </p:cNvSpPr>
          <p:nvPr/>
        </p:nvSpPr>
        <p:spPr bwMode="auto">
          <a:xfrm>
            <a:off x="6300788" y="5084763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32793" name="Text Box 86"/>
          <p:cNvSpPr txBox="1">
            <a:spLocks noChangeArrowheads="1"/>
          </p:cNvSpPr>
          <p:nvPr/>
        </p:nvSpPr>
        <p:spPr bwMode="auto">
          <a:xfrm>
            <a:off x="3348038" y="4868863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32794" name="Text Box 87"/>
          <p:cNvSpPr txBox="1">
            <a:spLocks noChangeArrowheads="1"/>
          </p:cNvSpPr>
          <p:nvPr/>
        </p:nvSpPr>
        <p:spPr bwMode="auto">
          <a:xfrm>
            <a:off x="179388" y="5013325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32795" name="Text Box 88"/>
          <p:cNvSpPr txBox="1">
            <a:spLocks noChangeArrowheads="1"/>
          </p:cNvSpPr>
          <p:nvPr/>
        </p:nvSpPr>
        <p:spPr bwMode="auto">
          <a:xfrm>
            <a:off x="0" y="3789363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32796" name="Text Box 89"/>
          <p:cNvSpPr txBox="1">
            <a:spLocks noChangeArrowheads="1"/>
          </p:cNvSpPr>
          <p:nvPr/>
        </p:nvSpPr>
        <p:spPr bwMode="auto">
          <a:xfrm>
            <a:off x="4787900" y="3500438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32797" name="Text Box 90"/>
          <p:cNvSpPr txBox="1">
            <a:spLocks noChangeArrowheads="1"/>
          </p:cNvSpPr>
          <p:nvPr/>
        </p:nvSpPr>
        <p:spPr bwMode="auto">
          <a:xfrm>
            <a:off x="6372225" y="3644900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32798" name="Text Box 91"/>
          <p:cNvSpPr txBox="1">
            <a:spLocks noChangeArrowheads="1"/>
          </p:cNvSpPr>
          <p:nvPr/>
        </p:nvSpPr>
        <p:spPr bwMode="auto">
          <a:xfrm>
            <a:off x="7740650" y="692150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32799" name="Text Box 92"/>
          <p:cNvSpPr txBox="1">
            <a:spLocks noChangeArrowheads="1"/>
          </p:cNvSpPr>
          <p:nvPr/>
        </p:nvSpPr>
        <p:spPr bwMode="auto">
          <a:xfrm>
            <a:off x="1728788" y="5013325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4189" name="Rectangle 93">
            <a:hlinkClick r:id="" action="ppaction://noaction">
              <a:snd r:embed="rId2" name="chimes.wav"/>
            </a:hlinkClick>
          </p:cNvPr>
          <p:cNvSpPr>
            <a:spLocks noChangeArrowheads="1"/>
          </p:cNvSpPr>
          <p:nvPr/>
        </p:nvSpPr>
        <p:spPr bwMode="auto">
          <a:xfrm>
            <a:off x="-11906" y="908051"/>
            <a:ext cx="1488282" cy="1341437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sr-Cyrl-CS">
                <a:solidFill>
                  <a:schemeClr val="bg1"/>
                </a:solidFill>
              </a:rPr>
              <a:t>Студеница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4190" name="Rectangle 94">
            <a:hlinkClick r:id="" action="ppaction://noaction">
              <a:snd r:embed="rId3" name="explode.wav"/>
            </a:hlinkClick>
          </p:cNvPr>
          <p:cNvSpPr>
            <a:spLocks noChangeArrowheads="1"/>
          </p:cNvSpPr>
          <p:nvPr/>
        </p:nvSpPr>
        <p:spPr bwMode="auto">
          <a:xfrm>
            <a:off x="0" y="2276475"/>
            <a:ext cx="1476375" cy="1392238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sr-Cyrl-CS" sz="1600">
                <a:solidFill>
                  <a:schemeClr val="bg1"/>
                </a:solidFill>
              </a:rPr>
              <a:t>Ђунис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4191" name="Rectangle 95">
            <a:hlinkClick r:id="" action="ppaction://noaction">
              <a:snd r:embed="rId2" name="chimes.wav"/>
            </a:hlinkClick>
          </p:cNvPr>
          <p:cNvSpPr>
            <a:spLocks noChangeArrowheads="1"/>
          </p:cNvSpPr>
          <p:nvPr/>
        </p:nvSpPr>
        <p:spPr bwMode="auto">
          <a:xfrm>
            <a:off x="0" y="3644900"/>
            <a:ext cx="1476375" cy="1354138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sr-Cyrl-CS">
                <a:solidFill>
                  <a:schemeClr val="bg1"/>
                </a:solidFill>
              </a:rPr>
              <a:t>Морача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4192" name="Rectangle 96">
            <a:hlinkClick r:id="" action="ppaction://noaction">
              <a:snd r:embed="rId3" name="explode.wav"/>
            </a:hlinkClick>
          </p:cNvPr>
          <p:cNvSpPr>
            <a:spLocks noChangeArrowheads="1"/>
          </p:cNvSpPr>
          <p:nvPr/>
        </p:nvSpPr>
        <p:spPr bwMode="auto">
          <a:xfrm>
            <a:off x="0" y="4984751"/>
            <a:ext cx="1516063" cy="1396999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sr-Cyrl-CS">
                <a:solidFill>
                  <a:schemeClr val="bg1"/>
                </a:solidFill>
              </a:rPr>
              <a:t>Градац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4193" name="Rectangle 97">
            <a:hlinkClick r:id="" action="ppaction://noaction">
              <a:snd r:embed="rId2" name="chimes.wav"/>
            </a:hlinkClick>
          </p:cNvPr>
          <p:cNvSpPr>
            <a:spLocks noChangeArrowheads="1"/>
          </p:cNvSpPr>
          <p:nvPr/>
        </p:nvSpPr>
        <p:spPr bwMode="auto">
          <a:xfrm>
            <a:off x="-3636963" y="-46038"/>
            <a:ext cx="1476375" cy="1341438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HABITER</a:t>
            </a:r>
          </a:p>
        </p:txBody>
      </p:sp>
      <p:sp>
        <p:nvSpPr>
          <p:cNvPr id="4194" name="Rectangle 98">
            <a:hlinkClick r:id="" action="ppaction://noaction">
              <a:snd r:embed="rId2" name="chimes.wav"/>
            </a:hlinkClick>
          </p:cNvPr>
          <p:cNvSpPr>
            <a:spLocks noChangeArrowheads="1"/>
          </p:cNvSpPr>
          <p:nvPr/>
        </p:nvSpPr>
        <p:spPr bwMode="auto">
          <a:xfrm>
            <a:off x="1476377" y="908050"/>
            <a:ext cx="1546224" cy="1341438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sr-Cyrl-CS">
                <a:solidFill>
                  <a:schemeClr val="bg1"/>
                </a:solidFill>
              </a:rPr>
              <a:t>Жича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4195" name="Rectangle 99">
            <a:hlinkClick r:id="" action="ppaction://noaction">
              <a:snd r:embed="rId3" name="explode.wav"/>
            </a:hlinkClick>
          </p:cNvPr>
          <p:cNvSpPr>
            <a:spLocks noChangeArrowheads="1"/>
          </p:cNvSpPr>
          <p:nvPr/>
        </p:nvSpPr>
        <p:spPr bwMode="auto">
          <a:xfrm>
            <a:off x="1476375" y="2276475"/>
            <a:ext cx="1547813" cy="1384300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sr-Cyrl-CS" dirty="0">
                <a:solidFill>
                  <a:schemeClr val="bg1"/>
                </a:solidFill>
              </a:rPr>
              <a:t>Острог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196" name="Rectangle 100">
            <a:hlinkClick r:id="" action="ppaction://noaction">
              <a:snd r:embed="rId3" name="explode.wav"/>
            </a:hlinkClick>
          </p:cNvPr>
          <p:cNvSpPr>
            <a:spLocks noChangeArrowheads="1"/>
          </p:cNvSpPr>
          <p:nvPr/>
        </p:nvSpPr>
        <p:spPr bwMode="auto">
          <a:xfrm>
            <a:off x="1476375" y="3644900"/>
            <a:ext cx="1570038" cy="1368425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sr-Cyrl-CS">
                <a:solidFill>
                  <a:schemeClr val="bg1"/>
                </a:solidFill>
              </a:rPr>
              <a:t>Опленац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4197" name="Rectangle 101">
            <a:hlinkClick r:id="" action="ppaction://noaction">
              <a:snd r:embed="rId2" name="chimes.wav"/>
            </a:hlinkClick>
          </p:cNvPr>
          <p:cNvSpPr>
            <a:spLocks noChangeArrowheads="1"/>
          </p:cNvSpPr>
          <p:nvPr/>
        </p:nvSpPr>
        <p:spPr bwMode="auto">
          <a:xfrm>
            <a:off x="1476375" y="5013325"/>
            <a:ext cx="1516063" cy="1368425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sr-Cyrl-CS">
                <a:solidFill>
                  <a:schemeClr val="bg1"/>
                </a:solidFill>
              </a:rPr>
              <a:t>Пећка </a:t>
            </a:r>
          </a:p>
          <a:p>
            <a:pPr algn="ctr"/>
            <a:r>
              <a:rPr lang="sr-Cyrl-CS">
                <a:solidFill>
                  <a:schemeClr val="bg1"/>
                </a:solidFill>
              </a:rPr>
              <a:t>Патријашија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4198" name="Rectangle 102">
            <a:hlinkClick r:id="" action="ppaction://noaction">
              <a:snd r:embed="rId3" name="explode.wav"/>
            </a:hlinkClick>
          </p:cNvPr>
          <p:cNvSpPr>
            <a:spLocks noChangeArrowheads="1"/>
          </p:cNvSpPr>
          <p:nvPr/>
        </p:nvSpPr>
        <p:spPr bwMode="auto">
          <a:xfrm>
            <a:off x="-4000500" y="4137025"/>
            <a:ext cx="1476375" cy="1341438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FAIS</a:t>
            </a:r>
          </a:p>
        </p:txBody>
      </p:sp>
      <p:sp>
        <p:nvSpPr>
          <p:cNvPr id="4199" name="Rectangle 103">
            <a:hlinkClick r:id="" action="ppaction://noaction">
              <a:snd r:embed="rId2" name="chimes.wav"/>
            </a:hlinkClick>
          </p:cNvPr>
          <p:cNvSpPr>
            <a:spLocks noChangeArrowheads="1"/>
          </p:cNvSpPr>
          <p:nvPr/>
        </p:nvSpPr>
        <p:spPr bwMode="auto">
          <a:xfrm>
            <a:off x="2987675" y="908050"/>
            <a:ext cx="1576387" cy="1341438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sr-Cyrl-CS" dirty="0">
                <a:solidFill>
                  <a:schemeClr val="bg1"/>
                </a:solidFill>
              </a:rPr>
              <a:t>Сопоћани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200" name="Rectangle 104">
            <a:hlinkClick r:id="" action="ppaction://noaction">
              <a:snd r:embed="rId2" name="chimes.wav"/>
            </a:hlinkClick>
          </p:cNvPr>
          <p:cNvSpPr>
            <a:spLocks noChangeArrowheads="1"/>
          </p:cNvSpPr>
          <p:nvPr/>
        </p:nvSpPr>
        <p:spPr bwMode="auto">
          <a:xfrm>
            <a:off x="2987675" y="2276475"/>
            <a:ext cx="1576388" cy="1395413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sr-Cyrl-CS" sz="1600">
                <a:solidFill>
                  <a:schemeClr val="bg1"/>
                </a:solidFill>
              </a:rPr>
              <a:t>Високи Дечани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4201" name="Rectangle 105">
            <a:hlinkClick r:id="" action="ppaction://noaction">
              <a:snd r:embed="rId3" name="explode.wav"/>
            </a:hlinkClick>
          </p:cNvPr>
          <p:cNvSpPr>
            <a:spLocks noChangeArrowheads="1"/>
          </p:cNvSpPr>
          <p:nvPr/>
        </p:nvSpPr>
        <p:spPr bwMode="auto">
          <a:xfrm>
            <a:off x="2987675" y="3644900"/>
            <a:ext cx="1595438" cy="1368425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sr-Cyrl-CS">
                <a:solidFill>
                  <a:schemeClr val="bg1"/>
                </a:solidFill>
              </a:rPr>
              <a:t>Црква Гроба</a:t>
            </a:r>
          </a:p>
          <a:p>
            <a:pPr algn="ctr"/>
            <a:r>
              <a:rPr lang="sr-Cyrl-CS">
                <a:solidFill>
                  <a:schemeClr val="bg1"/>
                </a:solidFill>
              </a:rPr>
              <a:t>Господњег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4202" name="Rectangle 106">
            <a:hlinkClick r:id="" action="ppaction://noaction">
              <a:snd r:embed="rId2" name="chimes.wav"/>
            </a:hlinkClick>
          </p:cNvPr>
          <p:cNvSpPr>
            <a:spLocks noChangeArrowheads="1"/>
          </p:cNvSpPr>
          <p:nvPr/>
        </p:nvSpPr>
        <p:spPr bwMode="auto">
          <a:xfrm>
            <a:off x="2987675" y="5013325"/>
            <a:ext cx="1592263" cy="1368425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sr-Cyrl-CS">
                <a:solidFill>
                  <a:schemeClr val="bg1"/>
                </a:solidFill>
              </a:rPr>
              <a:t>Манатир </a:t>
            </a:r>
          </a:p>
          <a:p>
            <a:pPr algn="ctr"/>
            <a:r>
              <a:rPr lang="sr-Cyrl-CS">
                <a:solidFill>
                  <a:schemeClr val="bg1"/>
                </a:solidFill>
              </a:rPr>
              <a:t>Бањска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4203" name="Rectangle 107">
            <a:hlinkClick r:id="" action="ppaction://noaction">
              <a:snd r:embed="rId3" name="explode.wav"/>
            </a:hlinkClick>
          </p:cNvPr>
          <p:cNvSpPr>
            <a:spLocks noChangeArrowheads="1"/>
          </p:cNvSpPr>
          <p:nvPr/>
        </p:nvSpPr>
        <p:spPr bwMode="auto">
          <a:xfrm>
            <a:off x="-3060700" y="885825"/>
            <a:ext cx="1476375" cy="1341438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REGARDÉ</a:t>
            </a:r>
          </a:p>
        </p:txBody>
      </p:sp>
      <p:sp>
        <p:nvSpPr>
          <p:cNvPr id="4204" name="Rectangle 108">
            <a:hlinkClick r:id="" action="ppaction://noaction">
              <a:snd r:embed="rId3" name="explode.wav"/>
            </a:hlinkClick>
          </p:cNvPr>
          <p:cNvSpPr>
            <a:spLocks noChangeArrowheads="1"/>
          </p:cNvSpPr>
          <p:nvPr/>
        </p:nvSpPr>
        <p:spPr bwMode="auto">
          <a:xfrm>
            <a:off x="4572000" y="908050"/>
            <a:ext cx="1527175" cy="1341438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sr-Cyrl-CS">
                <a:solidFill>
                  <a:schemeClr val="bg1"/>
                </a:solidFill>
              </a:rPr>
              <a:t>Суводол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4205" name="Rectangle 109">
            <a:hlinkClick r:id="" action="ppaction://noaction">
              <a:snd r:embed="rId3" name="explode.wav"/>
            </a:hlinkClick>
          </p:cNvPr>
          <p:cNvSpPr>
            <a:spLocks noChangeArrowheads="1"/>
          </p:cNvSpPr>
          <p:nvPr/>
        </p:nvSpPr>
        <p:spPr bwMode="auto">
          <a:xfrm>
            <a:off x="4543426" y="2276475"/>
            <a:ext cx="1533524" cy="1368425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sr-Cyrl-CS" dirty="0">
                <a:solidFill>
                  <a:schemeClr val="bg1"/>
                </a:solidFill>
              </a:rPr>
              <a:t>Храм </a:t>
            </a:r>
          </a:p>
          <a:p>
            <a:pPr algn="ctr"/>
            <a:r>
              <a:rPr lang="sr-Cyrl-CS" dirty="0">
                <a:solidFill>
                  <a:schemeClr val="bg1"/>
                </a:solidFill>
              </a:rPr>
              <a:t>Светога </a:t>
            </a:r>
          </a:p>
          <a:p>
            <a:pPr algn="ctr"/>
            <a:r>
              <a:rPr lang="sr-Cyrl-CS" dirty="0">
                <a:solidFill>
                  <a:schemeClr val="bg1"/>
                </a:solidFill>
              </a:rPr>
              <a:t>Саве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206" name="Rectangle 110">
            <a:hlinkClick r:id="" action="ppaction://noaction">
              <a:snd r:embed="rId2" name="chimes.wav"/>
            </a:hlinkClick>
          </p:cNvPr>
          <p:cNvSpPr>
            <a:spLocks noChangeArrowheads="1"/>
          </p:cNvSpPr>
          <p:nvPr/>
        </p:nvSpPr>
        <p:spPr bwMode="auto">
          <a:xfrm>
            <a:off x="4572000" y="3644900"/>
            <a:ext cx="1527175" cy="1368425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sr-Cyrl-CS" sz="1600">
                <a:solidFill>
                  <a:schemeClr val="bg1"/>
                </a:solidFill>
              </a:rPr>
              <a:t>Милешева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4207" name="Rectangle 111">
            <a:hlinkClick r:id="" action="ppaction://noaction">
              <a:snd r:embed="rId3" name="explode.wav"/>
            </a:hlinkClick>
          </p:cNvPr>
          <p:cNvSpPr>
            <a:spLocks noChangeArrowheads="1"/>
          </p:cNvSpPr>
          <p:nvPr/>
        </p:nvSpPr>
        <p:spPr bwMode="auto">
          <a:xfrm>
            <a:off x="10098088" y="3387725"/>
            <a:ext cx="1474787" cy="2070100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Црква</a:t>
            </a:r>
          </a:p>
          <a:p>
            <a:pPr algn="ctr"/>
            <a:r>
              <a:rPr lang="en-US">
                <a:solidFill>
                  <a:schemeClr val="bg1"/>
                </a:solidFill>
              </a:rPr>
              <a:t>Свете </a:t>
            </a:r>
          </a:p>
          <a:p>
            <a:pPr algn="ctr"/>
            <a:r>
              <a:rPr lang="en-US">
                <a:solidFill>
                  <a:schemeClr val="bg1"/>
                </a:solidFill>
              </a:rPr>
              <a:t>Софије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4208" name="Rectangle 112">
            <a:hlinkClick r:id="" action="ppaction://noaction">
              <a:snd r:embed="rId2" name="chimes.wav"/>
            </a:hlinkClick>
          </p:cNvPr>
          <p:cNvSpPr>
            <a:spLocks noChangeArrowheads="1"/>
          </p:cNvSpPr>
          <p:nvPr/>
        </p:nvSpPr>
        <p:spPr bwMode="auto">
          <a:xfrm>
            <a:off x="11988800" y="3657600"/>
            <a:ext cx="1476375" cy="1341438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ÊTRE </a:t>
            </a:r>
          </a:p>
        </p:txBody>
      </p:sp>
      <p:sp>
        <p:nvSpPr>
          <p:cNvPr id="4209" name="Rectangle 113">
            <a:hlinkClick r:id="" action="ppaction://noaction">
              <a:snd r:embed="rId2" name="chimes.wav"/>
            </a:hlinkClick>
          </p:cNvPr>
          <p:cNvSpPr>
            <a:spLocks noChangeArrowheads="1"/>
          </p:cNvSpPr>
          <p:nvPr/>
        </p:nvSpPr>
        <p:spPr bwMode="auto">
          <a:xfrm>
            <a:off x="6092825" y="885825"/>
            <a:ext cx="1476375" cy="1381255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sr-Cyrl-CS" dirty="0">
                <a:solidFill>
                  <a:schemeClr val="bg1"/>
                </a:solidFill>
              </a:rPr>
              <a:t>Хиландар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210" name="Rectangle 114">
            <a:hlinkClick r:id="" action="ppaction://noaction">
              <a:snd r:embed="rId3" name="explode.wav"/>
            </a:hlinkClick>
          </p:cNvPr>
          <p:cNvSpPr>
            <a:spLocks noChangeArrowheads="1"/>
          </p:cNvSpPr>
          <p:nvPr/>
        </p:nvSpPr>
        <p:spPr bwMode="auto">
          <a:xfrm>
            <a:off x="6084888" y="2247900"/>
            <a:ext cx="1517650" cy="1397000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sr-Cyrl-CS" dirty="0">
                <a:solidFill>
                  <a:schemeClr val="bg1"/>
                </a:solidFill>
              </a:rPr>
              <a:t>Манастир</a:t>
            </a:r>
          </a:p>
          <a:p>
            <a:pPr algn="ctr"/>
            <a:r>
              <a:rPr lang="sr-Cyrl-CS" dirty="0">
                <a:solidFill>
                  <a:schemeClr val="bg1"/>
                </a:solidFill>
              </a:rPr>
              <a:t> Св.</a:t>
            </a:r>
          </a:p>
          <a:p>
            <a:pPr algn="ctr"/>
            <a:r>
              <a:rPr lang="sr-Cyrl-CS" dirty="0">
                <a:solidFill>
                  <a:schemeClr val="bg1"/>
                </a:solidFill>
              </a:rPr>
              <a:t>Пантелемона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211" name="Rectangle 115">
            <a:hlinkClick r:id="" action="ppaction://noaction">
              <a:snd r:embed="rId2" name="chimes.wav"/>
            </a:hlinkClick>
          </p:cNvPr>
          <p:cNvSpPr>
            <a:spLocks noChangeArrowheads="1"/>
          </p:cNvSpPr>
          <p:nvPr/>
        </p:nvSpPr>
        <p:spPr bwMode="auto">
          <a:xfrm>
            <a:off x="6084887" y="3644900"/>
            <a:ext cx="1511301" cy="1379538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sr-Cyrl-CS">
                <a:solidFill>
                  <a:schemeClr val="bg1"/>
                </a:solidFill>
              </a:rPr>
              <a:t>Ђурђеви </a:t>
            </a:r>
          </a:p>
          <a:p>
            <a:pPr algn="ctr"/>
            <a:r>
              <a:rPr lang="sr-Cyrl-CS">
                <a:solidFill>
                  <a:schemeClr val="bg1"/>
                </a:solidFill>
              </a:rPr>
              <a:t>Ступови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4212" name="Rectangle 116">
            <a:hlinkClick r:id="" action="ppaction://noaction">
              <a:snd r:embed="rId2" name="chimes.wav"/>
            </a:hlinkClick>
          </p:cNvPr>
          <p:cNvSpPr>
            <a:spLocks noChangeArrowheads="1"/>
          </p:cNvSpPr>
          <p:nvPr/>
        </p:nvSpPr>
        <p:spPr bwMode="auto">
          <a:xfrm>
            <a:off x="4571999" y="5013325"/>
            <a:ext cx="1527175" cy="1368425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sr-Cyrl-CS">
                <a:solidFill>
                  <a:schemeClr val="bg1"/>
                </a:solidFill>
              </a:rPr>
              <a:t>Буково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4213" name="Rectangle 117">
            <a:hlinkClick r:id="" action="ppaction://noaction">
              <a:snd r:embed="rId3" name="explode.wav"/>
            </a:hlinkClick>
          </p:cNvPr>
          <p:cNvSpPr>
            <a:spLocks noChangeArrowheads="1"/>
          </p:cNvSpPr>
          <p:nvPr/>
        </p:nvSpPr>
        <p:spPr bwMode="auto">
          <a:xfrm>
            <a:off x="11395075" y="4991100"/>
            <a:ext cx="1476375" cy="1341438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TROUVÉ</a:t>
            </a:r>
          </a:p>
        </p:txBody>
      </p:sp>
      <p:sp>
        <p:nvSpPr>
          <p:cNvPr id="4214" name="Rectangle 118">
            <a:hlinkClick r:id="" action="ppaction://noaction">
              <a:snd r:embed="rId3" name="explode.wav"/>
            </a:hlinkClick>
          </p:cNvPr>
          <p:cNvSpPr>
            <a:spLocks noChangeArrowheads="1"/>
          </p:cNvSpPr>
          <p:nvPr/>
        </p:nvSpPr>
        <p:spPr bwMode="auto">
          <a:xfrm>
            <a:off x="7569201" y="908050"/>
            <a:ext cx="1574800" cy="1319213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sr-Cyrl-CS" dirty="0">
                <a:solidFill>
                  <a:schemeClr val="bg1"/>
                </a:solidFill>
              </a:rPr>
              <a:t>Грачаница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215" name="Rectangle 119">
            <a:hlinkClick r:id="" action="ppaction://noaction">
              <a:snd r:embed="rId2" name="chimes.wav"/>
            </a:hlinkClick>
          </p:cNvPr>
          <p:cNvSpPr>
            <a:spLocks noChangeArrowheads="1"/>
          </p:cNvSpPr>
          <p:nvPr/>
        </p:nvSpPr>
        <p:spPr bwMode="auto">
          <a:xfrm>
            <a:off x="7569201" y="2226785"/>
            <a:ext cx="1574800" cy="1430815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sr-Cyrl-CS">
                <a:solidFill>
                  <a:schemeClr val="bg1"/>
                </a:solidFill>
              </a:rPr>
              <a:t>Карејска</a:t>
            </a:r>
          </a:p>
          <a:p>
            <a:pPr algn="ctr"/>
            <a:r>
              <a:rPr lang="sr-Cyrl-CS">
                <a:solidFill>
                  <a:schemeClr val="bg1"/>
                </a:solidFill>
              </a:rPr>
              <a:t> Испосница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4216" name="Rectangle 120">
            <a:hlinkClick r:id="" action="ppaction://noaction">
              <a:snd r:embed="rId3" name="explode.wav"/>
            </a:hlinkClick>
          </p:cNvPr>
          <p:cNvSpPr>
            <a:spLocks noChangeArrowheads="1"/>
          </p:cNvSpPr>
          <p:nvPr/>
        </p:nvSpPr>
        <p:spPr bwMode="auto">
          <a:xfrm>
            <a:off x="9693275" y="2043113"/>
            <a:ext cx="1476375" cy="1525587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Жича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4217" name="Rectangle 121">
            <a:hlinkClick r:id="" action="ppaction://noaction">
              <a:snd r:embed="rId2" name="chimes.wav"/>
            </a:hlinkClick>
          </p:cNvPr>
          <p:cNvSpPr>
            <a:spLocks noChangeArrowheads="1"/>
          </p:cNvSpPr>
          <p:nvPr/>
        </p:nvSpPr>
        <p:spPr bwMode="auto">
          <a:xfrm>
            <a:off x="6084888" y="5013325"/>
            <a:ext cx="1511300" cy="1368425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sr-Cyrl-CS" dirty="0">
                <a:solidFill>
                  <a:schemeClr val="bg1"/>
                </a:solidFill>
              </a:rPr>
              <a:t>Св. Арханђели</a:t>
            </a:r>
          </a:p>
          <a:p>
            <a:pPr algn="ctr"/>
            <a:r>
              <a:rPr lang="sr-Cyrl-CS" dirty="0">
                <a:solidFill>
                  <a:schemeClr val="bg1"/>
                </a:solidFill>
              </a:rPr>
              <a:t>Код </a:t>
            </a:r>
          </a:p>
          <a:p>
            <a:pPr algn="ctr"/>
            <a:r>
              <a:rPr lang="sr-Cyrl-CS" dirty="0">
                <a:solidFill>
                  <a:schemeClr val="bg1"/>
                </a:solidFill>
              </a:rPr>
              <a:t>Призрена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218" name="Rectangle 122">
            <a:hlinkClick r:id="" action="ppaction://noaction">
              <a:snd r:embed="rId3" name="explode.wav"/>
            </a:hlinkClick>
          </p:cNvPr>
          <p:cNvSpPr>
            <a:spLocks noChangeArrowheads="1"/>
          </p:cNvSpPr>
          <p:nvPr/>
        </p:nvSpPr>
        <p:spPr bwMode="auto">
          <a:xfrm>
            <a:off x="10044113" y="4999038"/>
            <a:ext cx="1476375" cy="1341437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ALLÉ</a:t>
            </a:r>
          </a:p>
        </p:txBody>
      </p:sp>
      <p:sp>
        <p:nvSpPr>
          <p:cNvPr id="2" name="Правоугаоник 1"/>
          <p:cNvSpPr/>
          <p:nvPr/>
        </p:nvSpPr>
        <p:spPr>
          <a:xfrm>
            <a:off x="7799862" y="6293973"/>
            <a:ext cx="1350050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sr-Cyrl-CS" sz="28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hlinkClick r:id="rId4" action="ppaction://hlinksldjump"/>
              </a:rPr>
              <a:t>НАЗАД</a:t>
            </a:r>
            <a:endParaRPr lang="sr-Cyrl-CS" sz="5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6" dur="2000"/>
                                        <p:tgtEl>
                                          <p:spTgt spid="4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8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1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2" dur="2000"/>
                                        <p:tgtEl>
                                          <p:spTgt spid="41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1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8" dur="2000"/>
                                        <p:tgtEl>
                                          <p:spTgt spid="4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2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24" dur="2000"/>
                                        <p:tgtEl>
                                          <p:spTgt spid="42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2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30" dur="2000"/>
                                        <p:tgtEl>
                                          <p:spTgt spid="42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2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36" dur="2000"/>
                                        <p:tgtEl>
                                          <p:spTgt spid="42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1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42" dur="2000"/>
                                        <p:tgtEl>
                                          <p:spTgt spid="4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1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48" dur="2000"/>
                                        <p:tgtEl>
                                          <p:spTgt spid="41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1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 nodeType="clickPar">
                      <p:stCondLst>
                        <p:cond delay="0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54" dur="2000"/>
                                        <p:tgtEl>
                                          <p:spTgt spid="4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7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42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60" dur="2000"/>
                                        <p:tgtEl>
                                          <p:spTgt spid="42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42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66" dur="2000"/>
                                        <p:tgtEl>
                                          <p:spTgt spid="42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42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 nodeType="clickPar">
                      <p:stCondLst>
                        <p:cond delay="0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72" dur="2000"/>
                                        <p:tgtEl>
                                          <p:spTgt spid="42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8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2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 nodeType="clickPar">
                      <p:stCondLst>
                        <p:cond delay="0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78" dur="2000"/>
                                        <p:tgtEl>
                                          <p:spTgt spid="42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1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42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 nodeType="clickPar">
                      <p:stCondLst>
                        <p:cond delay="0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84" dur="2000"/>
                                        <p:tgtEl>
                                          <p:spTgt spid="42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42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90" dur="2000"/>
                                        <p:tgtEl>
                                          <p:spTgt spid="42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7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41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 nodeType="clickPar">
                      <p:stCondLst>
                        <p:cond delay="0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6" dur="500"/>
                                        <p:tgtEl>
                                          <p:spTgt spid="4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0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41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 nodeType="clickPar">
                      <p:stCondLst>
                        <p:cond delay="0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02" dur="500"/>
                                        <p:tgtEl>
                                          <p:spTgt spid="41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2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41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 nodeType="clickPar">
                      <p:stCondLst>
                        <p:cond delay="0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08" dur="500"/>
                                        <p:tgtEl>
                                          <p:spTgt spid="4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5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41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 nodeType="clickPar">
                      <p:stCondLst>
                        <p:cond delay="0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4" dur="500"/>
                                        <p:tgtEl>
                                          <p:spTgt spid="4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6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41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 nodeType="clickPar">
                      <p:stCondLst>
                        <p:cond delay="0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0" dur="500"/>
                                        <p:tgtEl>
                                          <p:spTgt spid="41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8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42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 nodeType="clickPar">
                      <p:stCondLst>
                        <p:cond delay="0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6" dur="500"/>
                                        <p:tgtEl>
                                          <p:spTgt spid="42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1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2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 nodeType="clickPar">
                      <p:stCondLst>
                        <p:cond delay="0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32" dur="500"/>
                                        <p:tgtEl>
                                          <p:spTgt spid="42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3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42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 nodeType="clickPar">
                      <p:stCondLst>
                        <p:cond delay="0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38" dur="500"/>
                                        <p:tgtEl>
                                          <p:spTgt spid="42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4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42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 nodeType="clickPar">
                      <p:stCondLst>
                        <p:cond delay="0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4" dur="500"/>
                                        <p:tgtEl>
                                          <p:spTgt spid="42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5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42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 nodeType="clickPar">
                      <p:stCondLst>
                        <p:cond delay="0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50" dur="500"/>
                                        <p:tgtEl>
                                          <p:spTgt spid="42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7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42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 nodeType="clickPar">
                      <p:stCondLst>
                        <p:cond delay="0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56" dur="500"/>
                                        <p:tgtEl>
                                          <p:spTgt spid="42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0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42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 nodeType="clickPar">
                      <p:stCondLst>
                        <p:cond delay="0"/>
                      </p:stCondLst>
                      <p:childTnLst>
                        <p:par>
                          <p:cTn id="1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1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2" dur="500"/>
                                        <p:tgtEl>
                                          <p:spTgt spid="42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3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42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 nodeType="clickPar">
                      <p:stCondLst>
                        <p:cond delay="0"/>
                      </p:stCondLst>
                      <p:childTnLst>
                        <p:par>
                          <p:cTn id="1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7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8" dur="500"/>
                                        <p:tgtEl>
                                          <p:spTgt spid="42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4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42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 nodeType="clickPar">
                      <p:stCondLst>
                        <p:cond delay="0"/>
                      </p:stCondLst>
                      <p:childTnLst>
                        <p:par>
                          <p:cTn id="1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3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4" dur="500"/>
                                        <p:tgtEl>
                                          <p:spTgt spid="42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6"/>
                  </p:tgtEl>
                </p:cond>
              </p:nextCondLst>
            </p:seq>
            <p:seq concurrent="1" nextAc="seek">
              <p:cTn id="176" restart="whenNotActive" fill="hold" evtFilter="cancelBubble" nodeType="interactiveSeq">
                <p:stCondLst>
                  <p:cond evt="onClick" delay="0">
                    <p:tgtEl>
                      <p:spTgt spid="42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7" fill="hold" nodeType="clickPar">
                      <p:stCondLst>
                        <p:cond delay="0"/>
                      </p:stCondLst>
                      <p:childTnLst>
                        <p:par>
                          <p:cTn id="1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9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80" dur="500"/>
                                        <p:tgtEl>
                                          <p:spTgt spid="42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8"/>
                  </p:tgtEl>
                </p:cond>
              </p:nextCondLst>
            </p:seq>
          </p:childTnLst>
        </p:cTn>
      </p:par>
    </p:tnLst>
    <p:bldLst>
      <p:bldP spid="4189" grpId="0" animBg="1"/>
      <p:bldP spid="4190" grpId="0" animBg="1"/>
      <p:bldP spid="4191" grpId="0" animBg="1"/>
      <p:bldP spid="4192" grpId="0" animBg="1"/>
      <p:bldP spid="4193" grpId="0" animBg="1"/>
      <p:bldP spid="4194" grpId="0" animBg="1"/>
      <p:bldP spid="4195" grpId="0" animBg="1"/>
      <p:bldP spid="4196" grpId="0" animBg="1"/>
      <p:bldP spid="4197" grpId="0" animBg="1"/>
      <p:bldP spid="4198" grpId="0" animBg="1"/>
      <p:bldP spid="4199" grpId="0" animBg="1"/>
      <p:bldP spid="4200" grpId="0" animBg="1"/>
      <p:bldP spid="4201" grpId="0" animBg="1"/>
      <p:bldP spid="4202" grpId="0" animBg="1"/>
      <p:bldP spid="4203" grpId="0" animBg="1"/>
      <p:bldP spid="4204" grpId="0" animBg="1"/>
      <p:bldP spid="4205" grpId="0" animBg="1"/>
      <p:bldP spid="4206" grpId="0" animBg="1"/>
      <p:bldP spid="4207" grpId="0" animBg="1"/>
      <p:bldP spid="4208" grpId="0" animBg="1"/>
      <p:bldP spid="4209" grpId="0" animBg="1"/>
      <p:bldP spid="4210" grpId="0" animBg="1"/>
      <p:bldP spid="4211" grpId="0" animBg="1"/>
      <p:bldP spid="4212" grpId="0" animBg="1"/>
      <p:bldP spid="4213" grpId="0" animBg="1"/>
      <p:bldP spid="4214" grpId="0" animBg="1"/>
      <p:bldP spid="4215" grpId="0" animBg="1"/>
      <p:bldP spid="4216" grpId="0" animBg="1"/>
      <p:bldP spid="4217" grpId="0" animBg="1"/>
      <p:bldP spid="42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-9202738" y="5167313"/>
            <a:ext cx="9172575" cy="6821487"/>
            <a:chOff x="0" y="0"/>
            <a:chExt cx="5760" cy="4320"/>
          </a:xfrm>
        </p:grpSpPr>
        <p:sp>
          <p:nvSpPr>
            <p:cNvPr id="14428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29" name="Rectangle 4"/>
            <p:cNvSpPr>
              <a:spLocks noChangeArrowheads="1"/>
            </p:cNvSpPr>
            <p:nvPr/>
          </p:nvSpPr>
          <p:spPr bwMode="auto">
            <a:xfrm>
              <a:off x="0" y="868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30" name="Rectangle 5"/>
            <p:cNvSpPr>
              <a:spLocks noChangeArrowheads="1"/>
            </p:cNvSpPr>
            <p:nvPr/>
          </p:nvSpPr>
          <p:spPr bwMode="auto">
            <a:xfrm>
              <a:off x="0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31" name="Rectangle 6"/>
            <p:cNvSpPr>
              <a:spLocks noChangeArrowheads="1"/>
            </p:cNvSpPr>
            <p:nvPr/>
          </p:nvSpPr>
          <p:spPr bwMode="auto">
            <a:xfrm>
              <a:off x="0" y="260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32" name="Rectangle 7"/>
            <p:cNvSpPr>
              <a:spLocks noChangeArrowheads="1"/>
            </p:cNvSpPr>
            <p:nvPr/>
          </p:nvSpPr>
          <p:spPr bwMode="auto">
            <a:xfrm>
              <a:off x="0" y="3475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33" name="Rectangle 8"/>
            <p:cNvSpPr>
              <a:spLocks noChangeArrowheads="1"/>
            </p:cNvSpPr>
            <p:nvPr/>
          </p:nvSpPr>
          <p:spPr bwMode="auto">
            <a:xfrm>
              <a:off x="966" y="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34" name="Rectangle 9"/>
            <p:cNvSpPr>
              <a:spLocks noChangeArrowheads="1"/>
            </p:cNvSpPr>
            <p:nvPr/>
          </p:nvSpPr>
          <p:spPr bwMode="auto">
            <a:xfrm>
              <a:off x="966" y="868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35" name="Rectangle 10"/>
            <p:cNvSpPr>
              <a:spLocks noChangeArrowheads="1"/>
            </p:cNvSpPr>
            <p:nvPr/>
          </p:nvSpPr>
          <p:spPr bwMode="auto">
            <a:xfrm>
              <a:off x="966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36" name="Rectangle 11"/>
            <p:cNvSpPr>
              <a:spLocks noChangeArrowheads="1"/>
            </p:cNvSpPr>
            <p:nvPr/>
          </p:nvSpPr>
          <p:spPr bwMode="auto">
            <a:xfrm>
              <a:off x="966" y="260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37" name="Rectangle 12"/>
            <p:cNvSpPr>
              <a:spLocks noChangeArrowheads="1"/>
            </p:cNvSpPr>
            <p:nvPr/>
          </p:nvSpPr>
          <p:spPr bwMode="auto">
            <a:xfrm>
              <a:off x="966" y="3475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38" name="Rectangle 13"/>
            <p:cNvSpPr>
              <a:spLocks noChangeArrowheads="1"/>
            </p:cNvSpPr>
            <p:nvPr/>
          </p:nvSpPr>
          <p:spPr bwMode="auto">
            <a:xfrm>
              <a:off x="1932" y="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39" name="Rectangle 14"/>
            <p:cNvSpPr>
              <a:spLocks noChangeArrowheads="1"/>
            </p:cNvSpPr>
            <p:nvPr/>
          </p:nvSpPr>
          <p:spPr bwMode="auto">
            <a:xfrm>
              <a:off x="1932" y="868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0" name="Rectangle 15"/>
            <p:cNvSpPr>
              <a:spLocks noChangeArrowheads="1"/>
            </p:cNvSpPr>
            <p:nvPr/>
          </p:nvSpPr>
          <p:spPr bwMode="auto">
            <a:xfrm>
              <a:off x="1932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1" name="Rectangle 16"/>
            <p:cNvSpPr>
              <a:spLocks noChangeArrowheads="1"/>
            </p:cNvSpPr>
            <p:nvPr/>
          </p:nvSpPr>
          <p:spPr bwMode="auto">
            <a:xfrm>
              <a:off x="1932" y="260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2" name="Rectangle 17"/>
            <p:cNvSpPr>
              <a:spLocks noChangeArrowheads="1"/>
            </p:cNvSpPr>
            <p:nvPr/>
          </p:nvSpPr>
          <p:spPr bwMode="auto">
            <a:xfrm>
              <a:off x="1932" y="3475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3" name="Rectangle 18"/>
            <p:cNvSpPr>
              <a:spLocks noChangeArrowheads="1"/>
            </p:cNvSpPr>
            <p:nvPr/>
          </p:nvSpPr>
          <p:spPr bwMode="auto">
            <a:xfrm>
              <a:off x="2898" y="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4" name="Rectangle 19"/>
            <p:cNvSpPr>
              <a:spLocks noChangeArrowheads="1"/>
            </p:cNvSpPr>
            <p:nvPr/>
          </p:nvSpPr>
          <p:spPr bwMode="auto">
            <a:xfrm>
              <a:off x="2898" y="868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5" name="Rectangle 20"/>
            <p:cNvSpPr>
              <a:spLocks noChangeArrowheads="1"/>
            </p:cNvSpPr>
            <p:nvPr/>
          </p:nvSpPr>
          <p:spPr bwMode="auto">
            <a:xfrm>
              <a:off x="2898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6" name="Rectangle 21"/>
            <p:cNvSpPr>
              <a:spLocks noChangeArrowheads="1"/>
            </p:cNvSpPr>
            <p:nvPr/>
          </p:nvSpPr>
          <p:spPr bwMode="auto">
            <a:xfrm>
              <a:off x="2898" y="260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7" name="Rectangle 22"/>
            <p:cNvSpPr>
              <a:spLocks noChangeArrowheads="1"/>
            </p:cNvSpPr>
            <p:nvPr/>
          </p:nvSpPr>
          <p:spPr bwMode="auto">
            <a:xfrm>
              <a:off x="2898" y="3475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8" name="Rectangle 23"/>
            <p:cNvSpPr>
              <a:spLocks noChangeArrowheads="1"/>
            </p:cNvSpPr>
            <p:nvPr/>
          </p:nvSpPr>
          <p:spPr bwMode="auto">
            <a:xfrm>
              <a:off x="3864" y="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9" name="Rectangle 24"/>
            <p:cNvSpPr>
              <a:spLocks noChangeArrowheads="1"/>
            </p:cNvSpPr>
            <p:nvPr/>
          </p:nvSpPr>
          <p:spPr bwMode="auto">
            <a:xfrm>
              <a:off x="3864" y="868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0" name="Rectangle 25"/>
            <p:cNvSpPr>
              <a:spLocks noChangeArrowheads="1"/>
            </p:cNvSpPr>
            <p:nvPr/>
          </p:nvSpPr>
          <p:spPr bwMode="auto">
            <a:xfrm>
              <a:off x="3864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1" name="Rectangle 26"/>
            <p:cNvSpPr>
              <a:spLocks noChangeArrowheads="1"/>
            </p:cNvSpPr>
            <p:nvPr/>
          </p:nvSpPr>
          <p:spPr bwMode="auto">
            <a:xfrm>
              <a:off x="3864" y="260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2" name="Rectangle 27"/>
            <p:cNvSpPr>
              <a:spLocks noChangeArrowheads="1"/>
            </p:cNvSpPr>
            <p:nvPr/>
          </p:nvSpPr>
          <p:spPr bwMode="auto">
            <a:xfrm>
              <a:off x="3864" y="3475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3" name="Rectangle 28"/>
            <p:cNvSpPr>
              <a:spLocks noChangeArrowheads="1"/>
            </p:cNvSpPr>
            <p:nvPr/>
          </p:nvSpPr>
          <p:spPr bwMode="auto">
            <a:xfrm>
              <a:off x="4830" y="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4" name="Rectangle 29"/>
            <p:cNvSpPr>
              <a:spLocks noChangeArrowheads="1"/>
            </p:cNvSpPr>
            <p:nvPr/>
          </p:nvSpPr>
          <p:spPr bwMode="auto">
            <a:xfrm>
              <a:off x="4830" y="868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5" name="Rectangle 30"/>
            <p:cNvSpPr>
              <a:spLocks noChangeArrowheads="1"/>
            </p:cNvSpPr>
            <p:nvPr/>
          </p:nvSpPr>
          <p:spPr bwMode="auto">
            <a:xfrm>
              <a:off x="4830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6" name="Rectangle 31"/>
            <p:cNvSpPr>
              <a:spLocks noChangeArrowheads="1"/>
            </p:cNvSpPr>
            <p:nvPr/>
          </p:nvSpPr>
          <p:spPr bwMode="auto">
            <a:xfrm>
              <a:off x="4830" y="260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7" name="Rectangle 32"/>
            <p:cNvSpPr>
              <a:spLocks noChangeArrowheads="1"/>
            </p:cNvSpPr>
            <p:nvPr/>
          </p:nvSpPr>
          <p:spPr bwMode="auto">
            <a:xfrm>
              <a:off x="4830" y="3475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33"/>
          <p:cNvGrpSpPr>
            <a:grpSpLocks/>
          </p:cNvGrpSpPr>
          <p:nvPr/>
        </p:nvGrpSpPr>
        <p:grpSpPr bwMode="auto">
          <a:xfrm>
            <a:off x="1692275" y="1484313"/>
            <a:ext cx="1152525" cy="1079500"/>
            <a:chOff x="1066" y="935"/>
            <a:chExt cx="726" cy="680"/>
          </a:xfrm>
          <a:solidFill>
            <a:srgbClr val="00B050"/>
          </a:solidFill>
        </p:grpSpPr>
        <p:sp>
          <p:nvSpPr>
            <p:cNvPr id="14426" name="Oval 34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grpFill/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27" name="WordArt 35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  <a:grpFill/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5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sr-Cyrl-R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Н</a:t>
              </a:r>
              <a:endPara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endParaRPr>
            </a:p>
          </p:txBody>
        </p:sp>
      </p:grpSp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6338888" y="5268913"/>
            <a:ext cx="1152525" cy="1184275"/>
            <a:chOff x="-891" y="2435"/>
            <a:chExt cx="726" cy="746"/>
          </a:xfrm>
          <a:solidFill>
            <a:srgbClr val="00B050"/>
          </a:solidFill>
        </p:grpSpPr>
        <p:sp>
          <p:nvSpPr>
            <p:cNvPr id="14424" name="Oval 37"/>
            <p:cNvSpPr>
              <a:spLocks noChangeArrowheads="1"/>
            </p:cNvSpPr>
            <p:nvPr/>
          </p:nvSpPr>
          <p:spPr bwMode="auto">
            <a:xfrm>
              <a:off x="-891" y="2501"/>
              <a:ext cx="726" cy="680"/>
            </a:xfrm>
            <a:prstGeom prst="ellipse">
              <a:avLst/>
            </a:prstGeom>
            <a:grpFill/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25" name="WordArt 38"/>
            <p:cNvSpPr>
              <a:spLocks noChangeArrowheads="1" noChangeShapeType="1" noTextEdit="1"/>
            </p:cNvSpPr>
            <p:nvPr/>
          </p:nvSpPr>
          <p:spPr bwMode="auto">
            <a:xfrm>
              <a:off x="-828" y="2435"/>
              <a:ext cx="454" cy="551"/>
            </a:xfrm>
            <a:prstGeom prst="rect">
              <a:avLst/>
            </a:prstGeom>
            <a:grpFill/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5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sr-Cyrl-R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Н</a:t>
              </a:r>
              <a:endPara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endParaRPr>
            </a:p>
          </p:txBody>
        </p:sp>
      </p:grpSp>
      <p:grpSp>
        <p:nvGrpSpPr>
          <p:cNvPr id="5" name="Group 39"/>
          <p:cNvGrpSpPr>
            <a:grpSpLocks/>
          </p:cNvGrpSpPr>
          <p:nvPr/>
        </p:nvGrpSpPr>
        <p:grpSpPr bwMode="auto">
          <a:xfrm>
            <a:off x="1619250" y="2924175"/>
            <a:ext cx="1152525" cy="1079500"/>
            <a:chOff x="1066" y="935"/>
            <a:chExt cx="726" cy="680"/>
          </a:xfrm>
          <a:solidFill>
            <a:srgbClr val="00B050"/>
          </a:solidFill>
        </p:grpSpPr>
        <p:sp>
          <p:nvSpPr>
            <p:cNvPr id="14422" name="Oval 40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grpFill/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23" name="WordArt 41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  <a:grpFill/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5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sr-Cyrl-R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Н</a:t>
              </a:r>
              <a:endPara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endParaRPr>
            </a:p>
          </p:txBody>
        </p:sp>
      </p:grpSp>
      <p:grpSp>
        <p:nvGrpSpPr>
          <p:cNvPr id="6" name="Group 45"/>
          <p:cNvGrpSpPr>
            <a:grpSpLocks/>
          </p:cNvGrpSpPr>
          <p:nvPr/>
        </p:nvGrpSpPr>
        <p:grpSpPr bwMode="auto">
          <a:xfrm>
            <a:off x="-2106613" y="1978025"/>
            <a:ext cx="1152525" cy="2171700"/>
            <a:chOff x="-374" y="-478"/>
            <a:chExt cx="726" cy="1368"/>
          </a:xfrm>
        </p:grpSpPr>
        <p:sp>
          <p:nvSpPr>
            <p:cNvPr id="14420" name="Oval 46"/>
            <p:cNvSpPr>
              <a:spLocks noChangeArrowheads="1"/>
            </p:cNvSpPr>
            <p:nvPr/>
          </p:nvSpPr>
          <p:spPr bwMode="auto">
            <a:xfrm>
              <a:off x="-374" y="210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21" name="WordArt 47"/>
            <p:cNvSpPr>
              <a:spLocks noChangeArrowheads="1" noChangeShapeType="1" noTextEdit="1"/>
            </p:cNvSpPr>
            <p:nvPr/>
          </p:nvSpPr>
          <p:spPr bwMode="auto">
            <a:xfrm>
              <a:off x="-238" y="-478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5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7" name="Group 48"/>
          <p:cNvGrpSpPr>
            <a:grpSpLocks/>
          </p:cNvGrpSpPr>
          <p:nvPr/>
        </p:nvGrpSpPr>
        <p:grpSpPr bwMode="auto">
          <a:xfrm>
            <a:off x="10907713" y="2311400"/>
            <a:ext cx="1152525" cy="1079500"/>
            <a:chOff x="1066" y="935"/>
            <a:chExt cx="726" cy="680"/>
          </a:xfrm>
        </p:grpSpPr>
        <p:sp>
          <p:nvSpPr>
            <p:cNvPr id="14418" name="Oval 49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19" name="WordArt 50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5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8" name="Group 51"/>
          <p:cNvGrpSpPr>
            <a:grpSpLocks/>
          </p:cNvGrpSpPr>
          <p:nvPr/>
        </p:nvGrpSpPr>
        <p:grpSpPr bwMode="auto">
          <a:xfrm>
            <a:off x="-4217988" y="490538"/>
            <a:ext cx="1152525" cy="1079500"/>
            <a:chOff x="1066" y="935"/>
            <a:chExt cx="726" cy="680"/>
          </a:xfrm>
        </p:grpSpPr>
        <p:sp>
          <p:nvSpPr>
            <p:cNvPr id="14416" name="Oval 52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17" name="WordArt 53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5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9" name="Group 54"/>
          <p:cNvGrpSpPr>
            <a:grpSpLocks/>
          </p:cNvGrpSpPr>
          <p:nvPr/>
        </p:nvGrpSpPr>
        <p:grpSpPr bwMode="auto">
          <a:xfrm>
            <a:off x="-4019550" y="2265363"/>
            <a:ext cx="1152525" cy="1079500"/>
            <a:chOff x="1066" y="935"/>
            <a:chExt cx="726" cy="680"/>
          </a:xfrm>
        </p:grpSpPr>
        <p:sp>
          <p:nvSpPr>
            <p:cNvPr id="14414" name="Oval 55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15" name="WordArt 56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5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10" name="Group 57"/>
          <p:cNvGrpSpPr>
            <a:grpSpLocks/>
          </p:cNvGrpSpPr>
          <p:nvPr/>
        </p:nvGrpSpPr>
        <p:grpSpPr bwMode="auto">
          <a:xfrm>
            <a:off x="3351213" y="5287963"/>
            <a:ext cx="1152525" cy="1079500"/>
            <a:chOff x="1110" y="960"/>
            <a:chExt cx="726" cy="680"/>
          </a:xfrm>
          <a:solidFill>
            <a:srgbClr val="00B050"/>
          </a:solidFill>
        </p:grpSpPr>
        <p:sp>
          <p:nvSpPr>
            <p:cNvPr id="14412" name="Oval 58"/>
            <p:cNvSpPr>
              <a:spLocks noChangeArrowheads="1"/>
            </p:cNvSpPr>
            <p:nvPr/>
          </p:nvSpPr>
          <p:spPr bwMode="auto">
            <a:xfrm>
              <a:off x="1110" y="960"/>
              <a:ext cx="726" cy="680"/>
            </a:xfrm>
            <a:prstGeom prst="ellipse">
              <a:avLst/>
            </a:prstGeom>
            <a:grpFill/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13" name="WordArt 59"/>
            <p:cNvSpPr>
              <a:spLocks noChangeArrowheads="1" noChangeShapeType="1" noTextEdit="1"/>
            </p:cNvSpPr>
            <p:nvPr/>
          </p:nvSpPr>
          <p:spPr bwMode="auto">
            <a:xfrm>
              <a:off x="1246" y="1045"/>
              <a:ext cx="454" cy="551"/>
            </a:xfrm>
            <a:prstGeom prst="rect">
              <a:avLst/>
            </a:prstGeom>
            <a:grpFill/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5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11" name="Group 60"/>
          <p:cNvGrpSpPr>
            <a:grpSpLocks/>
          </p:cNvGrpSpPr>
          <p:nvPr/>
        </p:nvGrpSpPr>
        <p:grpSpPr bwMode="auto">
          <a:xfrm>
            <a:off x="7812088" y="2852738"/>
            <a:ext cx="1152525" cy="1079500"/>
            <a:chOff x="1066" y="935"/>
            <a:chExt cx="726" cy="680"/>
          </a:xfrm>
          <a:solidFill>
            <a:srgbClr val="00B050"/>
          </a:solidFill>
        </p:grpSpPr>
        <p:sp>
          <p:nvSpPr>
            <p:cNvPr id="14410" name="Oval 61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grpFill/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11" name="WordArt 62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  <a:grpFill/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5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sr-Cyrl-R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Н</a:t>
              </a:r>
              <a:endPara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endParaRPr>
            </a:p>
          </p:txBody>
        </p:sp>
      </p:grpSp>
      <p:grpSp>
        <p:nvGrpSpPr>
          <p:cNvPr id="12" name="Group 63"/>
          <p:cNvGrpSpPr>
            <a:grpSpLocks/>
          </p:cNvGrpSpPr>
          <p:nvPr/>
        </p:nvGrpSpPr>
        <p:grpSpPr bwMode="auto">
          <a:xfrm>
            <a:off x="4887913" y="5330825"/>
            <a:ext cx="1152525" cy="1079500"/>
            <a:chOff x="430" y="1694"/>
            <a:chExt cx="726" cy="680"/>
          </a:xfrm>
          <a:solidFill>
            <a:srgbClr val="00B050"/>
          </a:solidFill>
        </p:grpSpPr>
        <p:sp>
          <p:nvSpPr>
            <p:cNvPr id="14408" name="Oval 64"/>
            <p:cNvSpPr>
              <a:spLocks noChangeArrowheads="1"/>
            </p:cNvSpPr>
            <p:nvPr/>
          </p:nvSpPr>
          <p:spPr bwMode="auto">
            <a:xfrm>
              <a:off x="430" y="1694"/>
              <a:ext cx="726" cy="680"/>
            </a:xfrm>
            <a:prstGeom prst="ellipse">
              <a:avLst/>
            </a:prstGeom>
            <a:grpFill/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09" name="WordArt 65"/>
            <p:cNvSpPr>
              <a:spLocks noChangeArrowheads="1" noChangeShapeType="1" noTextEdit="1"/>
            </p:cNvSpPr>
            <p:nvPr/>
          </p:nvSpPr>
          <p:spPr bwMode="auto">
            <a:xfrm>
              <a:off x="566" y="1798"/>
              <a:ext cx="454" cy="551"/>
            </a:xfrm>
            <a:prstGeom prst="rect">
              <a:avLst/>
            </a:prstGeom>
            <a:grpFill/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5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sr-Cyrl-R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Н</a:t>
              </a:r>
              <a:endPara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endParaRPr>
            </a:p>
          </p:txBody>
        </p:sp>
      </p:grpSp>
      <p:grpSp>
        <p:nvGrpSpPr>
          <p:cNvPr id="13" name="Group 66"/>
          <p:cNvGrpSpPr>
            <a:grpSpLocks/>
          </p:cNvGrpSpPr>
          <p:nvPr/>
        </p:nvGrpSpPr>
        <p:grpSpPr bwMode="auto">
          <a:xfrm>
            <a:off x="4716463" y="1484313"/>
            <a:ext cx="1152525" cy="1079500"/>
            <a:chOff x="1066" y="935"/>
            <a:chExt cx="726" cy="680"/>
          </a:xfrm>
          <a:solidFill>
            <a:srgbClr val="00B050"/>
          </a:solidFill>
        </p:grpSpPr>
        <p:sp>
          <p:nvSpPr>
            <p:cNvPr id="14406" name="Oval 67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grpFill/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07" name="WordArt 68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  <a:grpFill/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5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sr-Cyrl-R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Н</a:t>
              </a:r>
              <a:endPara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endParaRPr>
            </a:p>
          </p:txBody>
        </p:sp>
      </p:grpSp>
      <p:grpSp>
        <p:nvGrpSpPr>
          <p:cNvPr id="14" name="Group 69"/>
          <p:cNvGrpSpPr>
            <a:grpSpLocks/>
          </p:cNvGrpSpPr>
          <p:nvPr/>
        </p:nvGrpSpPr>
        <p:grpSpPr bwMode="auto">
          <a:xfrm>
            <a:off x="6300788" y="1484313"/>
            <a:ext cx="1152525" cy="1079500"/>
            <a:chOff x="1066" y="935"/>
            <a:chExt cx="726" cy="680"/>
          </a:xfrm>
          <a:solidFill>
            <a:srgbClr val="00B050"/>
          </a:solidFill>
        </p:grpSpPr>
        <p:sp>
          <p:nvSpPr>
            <p:cNvPr id="14404" name="Oval 70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grpFill/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05" name="WordArt 71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  <a:grpFill/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5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sr-Cyrl-R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Н</a:t>
              </a:r>
              <a:endPara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endParaRPr>
            </a:p>
          </p:txBody>
        </p:sp>
      </p:grpSp>
      <p:grpSp>
        <p:nvGrpSpPr>
          <p:cNvPr id="15" name="Group 72"/>
          <p:cNvGrpSpPr>
            <a:grpSpLocks/>
          </p:cNvGrpSpPr>
          <p:nvPr/>
        </p:nvGrpSpPr>
        <p:grpSpPr bwMode="auto">
          <a:xfrm>
            <a:off x="9474200" y="-595313"/>
            <a:ext cx="1873250" cy="1079501"/>
            <a:chOff x="2113" y="487"/>
            <a:chExt cx="1180" cy="680"/>
          </a:xfrm>
        </p:grpSpPr>
        <p:sp>
          <p:nvSpPr>
            <p:cNvPr id="14402" name="Oval 73"/>
            <p:cNvSpPr>
              <a:spLocks noChangeArrowheads="1"/>
            </p:cNvSpPr>
            <p:nvPr/>
          </p:nvSpPr>
          <p:spPr bwMode="auto">
            <a:xfrm>
              <a:off x="2113" y="487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03" name="WordArt 74"/>
            <p:cNvSpPr>
              <a:spLocks noChangeArrowheads="1" noChangeShapeType="1" noTextEdit="1"/>
            </p:cNvSpPr>
            <p:nvPr/>
          </p:nvSpPr>
          <p:spPr bwMode="auto">
            <a:xfrm>
              <a:off x="2839" y="487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5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16" name="Group 75"/>
          <p:cNvGrpSpPr>
            <a:grpSpLocks/>
          </p:cNvGrpSpPr>
          <p:nvPr/>
        </p:nvGrpSpPr>
        <p:grpSpPr bwMode="auto">
          <a:xfrm>
            <a:off x="9932988" y="1822450"/>
            <a:ext cx="3286125" cy="1079500"/>
            <a:chOff x="4352" y="2010"/>
            <a:chExt cx="2070" cy="680"/>
          </a:xfrm>
        </p:grpSpPr>
        <p:sp>
          <p:nvSpPr>
            <p:cNvPr id="14400" name="Oval 76"/>
            <p:cNvSpPr>
              <a:spLocks noChangeArrowheads="1"/>
            </p:cNvSpPr>
            <p:nvPr/>
          </p:nvSpPr>
          <p:spPr bwMode="auto">
            <a:xfrm>
              <a:off x="5696" y="2010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14401" name="WordArt 77"/>
            <p:cNvSpPr>
              <a:spLocks noChangeArrowheads="1" noChangeShapeType="1" noTextEdit="1"/>
            </p:cNvSpPr>
            <p:nvPr/>
          </p:nvSpPr>
          <p:spPr bwMode="auto">
            <a:xfrm>
              <a:off x="4352" y="2108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5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sp>
        <p:nvSpPr>
          <p:cNvPr id="14353" name="Text Box 78"/>
          <p:cNvSpPr txBox="1">
            <a:spLocks noChangeArrowheads="1"/>
          </p:cNvSpPr>
          <p:nvPr/>
        </p:nvSpPr>
        <p:spPr bwMode="auto">
          <a:xfrm>
            <a:off x="-3117850" y="201613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54" name="Text Box 79"/>
          <p:cNvSpPr txBox="1">
            <a:spLocks noChangeArrowheads="1"/>
          </p:cNvSpPr>
          <p:nvPr/>
        </p:nvSpPr>
        <p:spPr bwMode="auto">
          <a:xfrm>
            <a:off x="8140700" y="8001000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55" name="Text Box 80"/>
          <p:cNvSpPr txBox="1">
            <a:spLocks noChangeArrowheads="1"/>
          </p:cNvSpPr>
          <p:nvPr/>
        </p:nvSpPr>
        <p:spPr bwMode="auto">
          <a:xfrm>
            <a:off x="144463" y="592138"/>
            <a:ext cx="1116012" cy="1555750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56" name="Text Box 81"/>
          <p:cNvSpPr txBox="1">
            <a:spLocks noChangeArrowheads="1"/>
          </p:cNvSpPr>
          <p:nvPr/>
        </p:nvSpPr>
        <p:spPr bwMode="auto">
          <a:xfrm>
            <a:off x="-3846513" y="-749300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57" name="Text Box 82"/>
          <p:cNvSpPr txBox="1">
            <a:spLocks noChangeArrowheads="1"/>
          </p:cNvSpPr>
          <p:nvPr/>
        </p:nvSpPr>
        <p:spPr bwMode="auto">
          <a:xfrm>
            <a:off x="3276600" y="1341438"/>
            <a:ext cx="1116013" cy="1555750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58" name="Text Box 83"/>
          <p:cNvSpPr txBox="1">
            <a:spLocks noChangeArrowheads="1"/>
          </p:cNvSpPr>
          <p:nvPr/>
        </p:nvSpPr>
        <p:spPr bwMode="auto">
          <a:xfrm>
            <a:off x="7812088" y="1341438"/>
            <a:ext cx="1116012" cy="1555750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59" name="Text Box 84"/>
          <p:cNvSpPr txBox="1">
            <a:spLocks noChangeArrowheads="1"/>
          </p:cNvSpPr>
          <p:nvPr/>
        </p:nvSpPr>
        <p:spPr bwMode="auto">
          <a:xfrm>
            <a:off x="9839325" y="7221538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60" name="Text Box 85"/>
          <p:cNvSpPr txBox="1">
            <a:spLocks noChangeArrowheads="1"/>
          </p:cNvSpPr>
          <p:nvPr/>
        </p:nvSpPr>
        <p:spPr bwMode="auto">
          <a:xfrm>
            <a:off x="11439525" y="4003675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61" name="Text Box 86"/>
          <p:cNvSpPr txBox="1">
            <a:spLocks noChangeArrowheads="1"/>
          </p:cNvSpPr>
          <p:nvPr/>
        </p:nvSpPr>
        <p:spPr bwMode="auto">
          <a:xfrm>
            <a:off x="1636713" y="5135563"/>
            <a:ext cx="1116012" cy="1555750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62" name="Text Box 87"/>
          <p:cNvSpPr txBox="1">
            <a:spLocks noChangeArrowheads="1"/>
          </p:cNvSpPr>
          <p:nvPr/>
        </p:nvSpPr>
        <p:spPr bwMode="auto">
          <a:xfrm>
            <a:off x="188913" y="5083175"/>
            <a:ext cx="1116012" cy="1555750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63" name="Text Box 88"/>
          <p:cNvSpPr txBox="1">
            <a:spLocks noChangeArrowheads="1"/>
          </p:cNvSpPr>
          <p:nvPr/>
        </p:nvSpPr>
        <p:spPr bwMode="auto">
          <a:xfrm>
            <a:off x="144463" y="3068638"/>
            <a:ext cx="1116012" cy="1555750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64" name="Text Box 89"/>
          <p:cNvSpPr txBox="1">
            <a:spLocks noChangeArrowheads="1"/>
          </p:cNvSpPr>
          <p:nvPr/>
        </p:nvSpPr>
        <p:spPr bwMode="auto">
          <a:xfrm>
            <a:off x="4757738" y="2954338"/>
            <a:ext cx="1116012" cy="1555750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65" name="Text Box 90"/>
          <p:cNvSpPr txBox="1">
            <a:spLocks noChangeArrowheads="1"/>
          </p:cNvSpPr>
          <p:nvPr/>
        </p:nvSpPr>
        <p:spPr bwMode="auto">
          <a:xfrm>
            <a:off x="6337300" y="3081338"/>
            <a:ext cx="1116013" cy="1555750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66" name="Text Box 91"/>
          <p:cNvSpPr txBox="1">
            <a:spLocks noChangeArrowheads="1"/>
          </p:cNvSpPr>
          <p:nvPr/>
        </p:nvSpPr>
        <p:spPr bwMode="auto">
          <a:xfrm>
            <a:off x="7824788" y="5187950"/>
            <a:ext cx="1116012" cy="1555750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367" name="Text Box 92"/>
          <p:cNvSpPr txBox="1">
            <a:spLocks noChangeArrowheads="1"/>
          </p:cNvSpPr>
          <p:nvPr/>
        </p:nvSpPr>
        <p:spPr bwMode="auto">
          <a:xfrm>
            <a:off x="3276600" y="3154363"/>
            <a:ext cx="1116013" cy="1555750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4190" name="Rectangle 94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-34925" y="-11113"/>
            <a:ext cx="1560513" cy="275272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2400" b="1" dirty="0">
                <a:solidFill>
                  <a:srgbClr val="00B0F0"/>
                </a:solidFill>
              </a:rPr>
              <a:t>СВЕТА</a:t>
            </a:r>
          </a:p>
          <a:p>
            <a:pPr algn="ctr"/>
            <a:r>
              <a:rPr lang="en-US" sz="2400" b="1" dirty="0">
                <a:solidFill>
                  <a:srgbClr val="00B0F0"/>
                </a:solidFill>
              </a:rPr>
              <a:t>СЛОВЕСА</a:t>
            </a:r>
            <a:endParaRPr lang="en-GB" sz="2400" b="1" dirty="0">
              <a:solidFill>
                <a:srgbClr val="00B0F0"/>
              </a:solidFill>
            </a:endParaRPr>
          </a:p>
        </p:txBody>
      </p:sp>
      <p:sp>
        <p:nvSpPr>
          <p:cNvPr id="4191" name="Rectangle 95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-34925" y="2708275"/>
            <a:ext cx="1565275" cy="23145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2800" b="1" dirty="0">
                <a:solidFill>
                  <a:srgbClr val="00B0F0"/>
                </a:solidFill>
              </a:rPr>
              <a:t>СТУДЕ-</a:t>
            </a:r>
          </a:p>
          <a:p>
            <a:pPr algn="ctr"/>
            <a:r>
              <a:rPr lang="en-US" sz="2800" b="1" dirty="0">
                <a:solidFill>
                  <a:srgbClr val="00B0F0"/>
                </a:solidFill>
              </a:rPr>
              <a:t>НИЧКИ</a:t>
            </a:r>
          </a:p>
          <a:p>
            <a:pPr algn="ctr"/>
            <a:r>
              <a:rPr lang="en-US" sz="2800" b="1" dirty="0">
                <a:solidFill>
                  <a:srgbClr val="00B0F0"/>
                </a:solidFill>
              </a:rPr>
              <a:t>ТИПИК</a:t>
            </a:r>
            <a:endParaRPr lang="en-GB" sz="2800" b="1" dirty="0">
              <a:solidFill>
                <a:srgbClr val="00B0F0"/>
              </a:solidFill>
            </a:endParaRPr>
          </a:p>
        </p:txBody>
      </p:sp>
      <p:sp>
        <p:nvSpPr>
          <p:cNvPr id="4192" name="Rectangle 96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-28575" y="5011738"/>
            <a:ext cx="1528763" cy="183673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2400" b="1" dirty="0" err="1">
                <a:solidFill>
                  <a:srgbClr val="00B0F0"/>
                </a:solidFill>
              </a:rPr>
              <a:t>Житије</a:t>
            </a:r>
            <a:endParaRPr lang="en-US" sz="2400" b="1" dirty="0">
              <a:solidFill>
                <a:srgbClr val="00B0F0"/>
              </a:solidFill>
            </a:endParaRPr>
          </a:p>
          <a:p>
            <a:pPr algn="ctr"/>
            <a:r>
              <a:rPr lang="en-US" sz="2400" b="1" dirty="0" err="1">
                <a:solidFill>
                  <a:srgbClr val="00B0F0"/>
                </a:solidFill>
              </a:rPr>
              <a:t>Светог</a:t>
            </a:r>
            <a:endParaRPr lang="en-US" sz="2400" b="1" dirty="0">
              <a:solidFill>
                <a:srgbClr val="00B0F0"/>
              </a:solidFill>
            </a:endParaRPr>
          </a:p>
          <a:p>
            <a:pPr algn="ctr"/>
            <a:r>
              <a:rPr lang="en-US" sz="2400" b="1" dirty="0" err="1">
                <a:solidFill>
                  <a:srgbClr val="00B0F0"/>
                </a:solidFill>
              </a:rPr>
              <a:t>Симеона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4193" name="Rectangle 97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8699500" y="7442200"/>
            <a:ext cx="1528763" cy="1804988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>
                <a:solidFill>
                  <a:srgbClr val="00B0F0"/>
                </a:solidFill>
              </a:rPr>
              <a:t>Бого-</a:t>
            </a:r>
          </a:p>
          <a:p>
            <a:pPr algn="ctr"/>
            <a:r>
              <a:rPr lang="en-US" sz="2000" b="1">
                <a:solidFill>
                  <a:srgbClr val="00B0F0"/>
                </a:solidFill>
              </a:rPr>
              <a:t>јављење</a:t>
            </a:r>
            <a:endParaRPr lang="en-GB" sz="2000" b="1">
              <a:solidFill>
                <a:srgbClr val="00B0F0"/>
              </a:solidFill>
            </a:endParaRPr>
          </a:p>
        </p:txBody>
      </p:sp>
      <p:sp>
        <p:nvSpPr>
          <p:cNvPr id="4194" name="Rectangle 98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10764838" y="4352925"/>
            <a:ext cx="1476375" cy="1341438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FAIRE</a:t>
            </a:r>
          </a:p>
        </p:txBody>
      </p:sp>
      <p:sp>
        <p:nvSpPr>
          <p:cNvPr id="4195" name="Rectangle 99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1538288" y="-14288"/>
            <a:ext cx="1538287" cy="27606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2800" b="1" dirty="0">
                <a:solidFill>
                  <a:srgbClr val="00B0F0"/>
                </a:solidFill>
              </a:rPr>
              <a:t>СЛОВО</a:t>
            </a:r>
          </a:p>
          <a:p>
            <a:pPr algn="ctr"/>
            <a:r>
              <a:rPr lang="en-US" sz="2800" b="1" dirty="0">
                <a:solidFill>
                  <a:srgbClr val="00B0F0"/>
                </a:solidFill>
              </a:rPr>
              <a:t>ЉУБЉЕ</a:t>
            </a:r>
            <a:endParaRPr lang="en-GB" sz="2800" b="1" dirty="0">
              <a:solidFill>
                <a:srgbClr val="00B0F0"/>
              </a:solidFill>
            </a:endParaRPr>
          </a:p>
        </p:txBody>
      </p:sp>
      <p:sp>
        <p:nvSpPr>
          <p:cNvPr id="4196" name="Rectangle 100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3068638" y="2711450"/>
            <a:ext cx="1533525" cy="22955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2400" b="1" dirty="0" err="1">
                <a:solidFill>
                  <a:srgbClr val="00B0F0"/>
                </a:solidFill>
              </a:rPr>
              <a:t>Служба</a:t>
            </a:r>
            <a:endParaRPr lang="en-US" sz="2400" b="1" dirty="0">
              <a:solidFill>
                <a:srgbClr val="00B0F0"/>
              </a:solidFill>
            </a:endParaRPr>
          </a:p>
          <a:p>
            <a:pPr algn="ctr"/>
            <a:r>
              <a:rPr lang="en-US" sz="2400" b="1" dirty="0" err="1">
                <a:solidFill>
                  <a:srgbClr val="00B0F0"/>
                </a:solidFill>
              </a:rPr>
              <a:t>Светом</a:t>
            </a:r>
            <a:endParaRPr lang="en-US" sz="2400" b="1" dirty="0">
              <a:solidFill>
                <a:srgbClr val="00B0F0"/>
              </a:solidFill>
            </a:endParaRPr>
          </a:p>
          <a:p>
            <a:pPr algn="ctr"/>
            <a:r>
              <a:rPr lang="en-US" sz="2400" b="1" dirty="0" err="1">
                <a:solidFill>
                  <a:srgbClr val="00B0F0"/>
                </a:solidFill>
              </a:rPr>
              <a:t>Симеону</a:t>
            </a:r>
            <a:endParaRPr lang="en-GB" sz="2400" b="1" dirty="0">
              <a:solidFill>
                <a:srgbClr val="00B0F0"/>
              </a:solidFill>
            </a:endParaRPr>
          </a:p>
        </p:txBody>
      </p:sp>
      <p:sp>
        <p:nvSpPr>
          <p:cNvPr id="4197" name="Rectangle 101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10475913" y="885825"/>
            <a:ext cx="1476375" cy="1341438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AVOIR</a:t>
            </a:r>
          </a:p>
        </p:txBody>
      </p:sp>
      <p:sp>
        <p:nvSpPr>
          <p:cNvPr id="4198" name="Rectangle 102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-1690688" y="1317625"/>
            <a:ext cx="1476375" cy="1341438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FAIS</a:t>
            </a:r>
          </a:p>
        </p:txBody>
      </p:sp>
      <p:sp>
        <p:nvSpPr>
          <p:cNvPr id="4199" name="Rectangle 103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9288463" y="-46038"/>
            <a:ext cx="1476375" cy="1341438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DANSER</a:t>
            </a:r>
          </a:p>
        </p:txBody>
      </p:sp>
      <p:sp>
        <p:nvSpPr>
          <p:cNvPr id="4200" name="Rectangle 104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3068638" y="0"/>
            <a:ext cx="1531937" cy="26971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2800" b="1" dirty="0">
                <a:solidFill>
                  <a:srgbClr val="00B0F0"/>
                </a:solidFill>
              </a:rPr>
              <a:t>ПИСМО</a:t>
            </a:r>
          </a:p>
          <a:p>
            <a:pPr algn="ctr"/>
            <a:r>
              <a:rPr lang="en-US" sz="2400" b="1" dirty="0">
                <a:solidFill>
                  <a:srgbClr val="00B0F0"/>
                </a:solidFill>
              </a:rPr>
              <a:t>ИГУМАНУ</a:t>
            </a:r>
          </a:p>
          <a:p>
            <a:pPr algn="ctr"/>
            <a:r>
              <a:rPr lang="en-US" sz="2400" b="1" dirty="0">
                <a:solidFill>
                  <a:srgbClr val="00B0F0"/>
                </a:solidFill>
              </a:rPr>
              <a:t>СПИРИ-</a:t>
            </a:r>
          </a:p>
          <a:p>
            <a:pPr algn="ctr"/>
            <a:r>
              <a:rPr lang="en-US" sz="2400" b="1" dirty="0">
                <a:solidFill>
                  <a:srgbClr val="00B0F0"/>
                </a:solidFill>
              </a:rPr>
              <a:t>ДОНУ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endParaRPr lang="en-GB" b="1" dirty="0">
              <a:solidFill>
                <a:srgbClr val="00B0F0"/>
              </a:solidFill>
            </a:endParaRPr>
          </a:p>
        </p:txBody>
      </p:sp>
      <p:sp>
        <p:nvSpPr>
          <p:cNvPr id="4201" name="Rectangle 105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1530350" y="2708275"/>
            <a:ext cx="1538288" cy="23145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2800" b="1" dirty="0" err="1">
                <a:solidFill>
                  <a:srgbClr val="00B0F0"/>
                </a:solidFill>
              </a:rPr>
              <a:t>Надгроб</a:t>
            </a:r>
            <a:r>
              <a:rPr lang="en-US" sz="2800" b="1" dirty="0">
                <a:solidFill>
                  <a:srgbClr val="00B0F0"/>
                </a:solidFill>
              </a:rPr>
              <a:t>-</a:t>
            </a:r>
          </a:p>
          <a:p>
            <a:pPr algn="ctr"/>
            <a:r>
              <a:rPr lang="en-US" sz="2800" b="1" dirty="0" err="1">
                <a:solidFill>
                  <a:srgbClr val="00B0F0"/>
                </a:solidFill>
              </a:rPr>
              <a:t>Но</a:t>
            </a:r>
            <a:endParaRPr lang="en-US" sz="2800" b="1" dirty="0">
              <a:solidFill>
                <a:srgbClr val="00B0F0"/>
              </a:solidFill>
            </a:endParaRPr>
          </a:p>
          <a:p>
            <a:pPr algn="ctr"/>
            <a:r>
              <a:rPr lang="en-US" sz="2800" b="1" dirty="0" err="1">
                <a:solidFill>
                  <a:srgbClr val="00B0F0"/>
                </a:solidFill>
              </a:rPr>
              <a:t>ридање</a:t>
            </a:r>
            <a:endParaRPr lang="en-US" sz="2800" b="1" dirty="0">
              <a:solidFill>
                <a:srgbClr val="00B0F0"/>
              </a:solidFill>
            </a:endParaRPr>
          </a:p>
        </p:txBody>
      </p:sp>
      <p:sp>
        <p:nvSpPr>
          <p:cNvPr id="4202" name="Rectangle 106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1500188" y="5005388"/>
            <a:ext cx="1539875" cy="183515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2400" b="1" dirty="0" err="1">
                <a:solidFill>
                  <a:srgbClr val="00B0F0"/>
                </a:solidFill>
              </a:rPr>
              <a:t>Упутства</a:t>
            </a:r>
            <a:r>
              <a:rPr lang="en-US" sz="2400" b="1" dirty="0">
                <a:solidFill>
                  <a:srgbClr val="00B0F0"/>
                </a:solidFill>
              </a:rPr>
              <a:t> </a:t>
            </a:r>
          </a:p>
          <a:p>
            <a:pPr algn="ctr"/>
            <a:r>
              <a:rPr lang="en-US" sz="2400" b="1" dirty="0" err="1">
                <a:solidFill>
                  <a:srgbClr val="00B0F0"/>
                </a:solidFill>
              </a:rPr>
              <a:t>за</a:t>
            </a:r>
            <a:endParaRPr lang="en-US" sz="2400" b="1" dirty="0">
              <a:solidFill>
                <a:srgbClr val="00B0F0"/>
              </a:solidFill>
            </a:endParaRPr>
          </a:p>
          <a:p>
            <a:pPr algn="ctr"/>
            <a:r>
              <a:rPr lang="en-US" sz="2400" b="1" dirty="0" err="1">
                <a:solidFill>
                  <a:srgbClr val="00B0F0"/>
                </a:solidFill>
              </a:rPr>
              <a:t>читање</a:t>
            </a:r>
            <a:endParaRPr lang="en-US" sz="2400" b="1" dirty="0">
              <a:solidFill>
                <a:srgbClr val="00B0F0"/>
              </a:solidFill>
            </a:endParaRPr>
          </a:p>
          <a:p>
            <a:pPr algn="ctr"/>
            <a:r>
              <a:rPr lang="en-US" sz="2400" b="1" dirty="0" err="1">
                <a:solidFill>
                  <a:srgbClr val="00B0F0"/>
                </a:solidFill>
              </a:rPr>
              <a:t>Псалтира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4203" name="Rectangle 107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3059113" y="4994275"/>
            <a:ext cx="1577975" cy="18335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2400" b="1" dirty="0" err="1">
                <a:solidFill>
                  <a:srgbClr val="00B0F0"/>
                </a:solidFill>
              </a:rPr>
              <a:t>Монашка</a:t>
            </a:r>
            <a:endParaRPr lang="en-US" sz="2400" b="1" dirty="0">
              <a:solidFill>
                <a:srgbClr val="00B0F0"/>
              </a:solidFill>
            </a:endParaRPr>
          </a:p>
          <a:p>
            <a:pPr algn="ctr"/>
            <a:r>
              <a:rPr lang="en-US" sz="2400" b="1" dirty="0" err="1">
                <a:solidFill>
                  <a:srgbClr val="00B0F0"/>
                </a:solidFill>
              </a:rPr>
              <a:t>упутства</a:t>
            </a:r>
            <a:endParaRPr lang="en-GB" b="1" dirty="0">
              <a:solidFill>
                <a:srgbClr val="00B0F0"/>
              </a:solidFill>
            </a:endParaRPr>
          </a:p>
        </p:txBody>
      </p:sp>
      <p:sp>
        <p:nvSpPr>
          <p:cNvPr id="4204" name="Rectangle 108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11503025" y="-549275"/>
            <a:ext cx="1476375" cy="1341438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CHANTÉ</a:t>
            </a:r>
          </a:p>
        </p:txBody>
      </p:sp>
      <p:sp>
        <p:nvSpPr>
          <p:cNvPr id="4205" name="Rectangle 109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4600575" y="-11113"/>
            <a:ext cx="1547813" cy="270827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2400" b="1" dirty="0">
                <a:solidFill>
                  <a:srgbClr val="00B0F0"/>
                </a:solidFill>
              </a:rPr>
              <a:t>МИЛЕ-</a:t>
            </a:r>
          </a:p>
          <a:p>
            <a:pPr algn="ctr"/>
            <a:r>
              <a:rPr lang="en-US" sz="2400" b="1" dirty="0">
                <a:solidFill>
                  <a:srgbClr val="00B0F0"/>
                </a:solidFill>
              </a:rPr>
              <a:t>ШЕВСКИ</a:t>
            </a:r>
          </a:p>
          <a:p>
            <a:pPr algn="ctr"/>
            <a:r>
              <a:rPr lang="en-US" sz="2400" b="1" dirty="0">
                <a:solidFill>
                  <a:srgbClr val="00B0F0"/>
                </a:solidFill>
              </a:rPr>
              <a:t>ТИПИК</a:t>
            </a:r>
            <a:endParaRPr lang="en-GB" sz="2400" b="1" dirty="0">
              <a:solidFill>
                <a:srgbClr val="00B0F0"/>
              </a:solidFill>
            </a:endParaRPr>
          </a:p>
        </p:txBody>
      </p:sp>
      <p:sp>
        <p:nvSpPr>
          <p:cNvPr id="4206" name="Rectangle 110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4600575" y="2697163"/>
            <a:ext cx="1547813" cy="232251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2800" b="1" dirty="0" err="1">
                <a:solidFill>
                  <a:srgbClr val="00B0F0"/>
                </a:solidFill>
              </a:rPr>
              <a:t>Карејски</a:t>
            </a:r>
            <a:endParaRPr lang="en-US" sz="2800" b="1" dirty="0">
              <a:solidFill>
                <a:srgbClr val="00B0F0"/>
              </a:solidFill>
            </a:endParaRPr>
          </a:p>
          <a:p>
            <a:pPr algn="ctr"/>
            <a:r>
              <a:rPr lang="en-US" sz="2800" b="1" dirty="0" err="1">
                <a:solidFill>
                  <a:srgbClr val="00B0F0"/>
                </a:solidFill>
              </a:rPr>
              <a:t>типик</a:t>
            </a:r>
            <a:endParaRPr lang="en-US" sz="2800" b="1" dirty="0">
              <a:solidFill>
                <a:srgbClr val="00B0F0"/>
              </a:solidFill>
            </a:endParaRPr>
          </a:p>
        </p:txBody>
      </p:sp>
      <p:sp>
        <p:nvSpPr>
          <p:cNvPr id="4207" name="Rectangle 111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4637088" y="4953000"/>
            <a:ext cx="1492250" cy="18510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2000" b="1">
                <a:solidFill>
                  <a:srgbClr val="00B0F0"/>
                </a:solidFill>
              </a:rPr>
              <a:t>КНЕЖЕВА</a:t>
            </a:r>
          </a:p>
          <a:p>
            <a:pPr algn="ctr"/>
            <a:r>
              <a:rPr lang="en-US" sz="2000" b="1">
                <a:solidFill>
                  <a:srgbClr val="00B0F0"/>
                </a:solidFill>
              </a:rPr>
              <a:t>КЛЕТВА</a:t>
            </a:r>
          </a:p>
        </p:txBody>
      </p:sp>
      <p:sp>
        <p:nvSpPr>
          <p:cNvPr id="4208" name="Rectangle 112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-3128963" y="1376363"/>
            <a:ext cx="1476375" cy="1341437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ÊTRE </a:t>
            </a:r>
          </a:p>
        </p:txBody>
      </p:sp>
      <p:sp>
        <p:nvSpPr>
          <p:cNvPr id="4209" name="Rectangle 113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-2628900" y="-595313"/>
            <a:ext cx="1476375" cy="1341438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VOULOIR</a:t>
            </a:r>
          </a:p>
        </p:txBody>
      </p:sp>
      <p:sp>
        <p:nvSpPr>
          <p:cNvPr id="4210" name="Rectangle 114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6148388" y="-23813"/>
            <a:ext cx="1533525" cy="27733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2800" b="1" dirty="0" err="1">
                <a:solidFill>
                  <a:srgbClr val="00B0F0"/>
                </a:solidFill>
              </a:rPr>
              <a:t>Животи</a:t>
            </a:r>
            <a:endParaRPr lang="en-US" sz="2800" b="1" dirty="0">
              <a:solidFill>
                <a:srgbClr val="00B0F0"/>
              </a:solidFill>
            </a:endParaRPr>
          </a:p>
          <a:p>
            <a:pPr algn="ctr"/>
            <a:r>
              <a:rPr lang="en-US" sz="2800" b="1" dirty="0" err="1">
                <a:solidFill>
                  <a:srgbClr val="00B0F0"/>
                </a:solidFill>
              </a:rPr>
              <a:t>Краљева</a:t>
            </a:r>
            <a:endParaRPr lang="en-US" sz="2800" b="1" dirty="0">
              <a:solidFill>
                <a:srgbClr val="00B0F0"/>
              </a:solidFill>
            </a:endParaRPr>
          </a:p>
          <a:p>
            <a:pPr algn="ctr"/>
            <a:r>
              <a:rPr lang="en-US" sz="1600" b="1" dirty="0">
                <a:solidFill>
                  <a:srgbClr val="00B0F0"/>
                </a:solidFill>
              </a:rPr>
              <a:t>И</a:t>
            </a:r>
          </a:p>
          <a:p>
            <a:pPr algn="ctr"/>
            <a:r>
              <a:rPr lang="en-US" sz="2800" b="1" dirty="0" err="1">
                <a:solidFill>
                  <a:srgbClr val="00B0F0"/>
                </a:solidFill>
              </a:rPr>
              <a:t>Архи</a:t>
            </a:r>
            <a:r>
              <a:rPr lang="en-US" sz="2800" b="1" dirty="0">
                <a:solidFill>
                  <a:srgbClr val="00B0F0"/>
                </a:solidFill>
              </a:rPr>
              <a:t>-</a:t>
            </a:r>
          </a:p>
          <a:p>
            <a:pPr algn="ctr"/>
            <a:r>
              <a:rPr lang="en-US" sz="2800" b="1" dirty="0" err="1">
                <a:solidFill>
                  <a:srgbClr val="00B0F0"/>
                </a:solidFill>
              </a:rPr>
              <a:t>епископа</a:t>
            </a:r>
            <a:endParaRPr lang="en-US" sz="2800" b="1" dirty="0">
              <a:solidFill>
                <a:srgbClr val="00B0F0"/>
              </a:solidFill>
            </a:endParaRPr>
          </a:p>
        </p:txBody>
      </p:sp>
      <p:sp>
        <p:nvSpPr>
          <p:cNvPr id="4211" name="Rectangle 115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6148388" y="2725738"/>
            <a:ext cx="1517650" cy="227171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2400" b="1" dirty="0" err="1">
                <a:solidFill>
                  <a:srgbClr val="00B0F0"/>
                </a:solidFill>
              </a:rPr>
              <a:t>Хилан</a:t>
            </a:r>
            <a:r>
              <a:rPr lang="en-US" sz="2400" b="1" dirty="0">
                <a:solidFill>
                  <a:srgbClr val="00B0F0"/>
                </a:solidFill>
              </a:rPr>
              <a:t>-</a:t>
            </a:r>
          </a:p>
          <a:p>
            <a:pPr algn="ctr"/>
            <a:r>
              <a:rPr lang="en-US" sz="2400" b="1" dirty="0" err="1">
                <a:solidFill>
                  <a:srgbClr val="00B0F0"/>
                </a:solidFill>
              </a:rPr>
              <a:t>дарски</a:t>
            </a:r>
            <a:endParaRPr lang="en-US" sz="2400" b="1" dirty="0">
              <a:solidFill>
                <a:srgbClr val="00B0F0"/>
              </a:solidFill>
            </a:endParaRPr>
          </a:p>
          <a:p>
            <a:pPr algn="ctr"/>
            <a:r>
              <a:rPr lang="en-US" sz="2400" b="1" dirty="0" err="1">
                <a:solidFill>
                  <a:srgbClr val="00B0F0"/>
                </a:solidFill>
              </a:rPr>
              <a:t>типик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4212" name="Rectangle 116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11671300" y="2954338"/>
            <a:ext cx="1547813" cy="1911350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>
                <a:solidFill>
                  <a:srgbClr val="00B0F0"/>
                </a:solidFill>
              </a:rPr>
              <a:t>Васкрс</a:t>
            </a:r>
            <a:endParaRPr lang="en-GB" sz="2400" b="1">
              <a:solidFill>
                <a:srgbClr val="00B0F0"/>
              </a:solidFill>
            </a:endParaRPr>
          </a:p>
        </p:txBody>
      </p:sp>
      <p:sp>
        <p:nvSpPr>
          <p:cNvPr id="4213" name="Rectangle 117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-4181475" y="2940050"/>
            <a:ext cx="1476375" cy="1341438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TROUVÉ</a:t>
            </a:r>
          </a:p>
        </p:txBody>
      </p:sp>
      <p:sp>
        <p:nvSpPr>
          <p:cNvPr id="4214" name="Rectangle 118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9194800" y="3551238"/>
            <a:ext cx="1476375" cy="1341437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ÉTAIT</a:t>
            </a:r>
          </a:p>
        </p:txBody>
      </p:sp>
      <p:sp>
        <p:nvSpPr>
          <p:cNvPr id="4215" name="Rectangle 119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7681913" y="0"/>
            <a:ext cx="1528762" cy="276225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2800" b="1" dirty="0">
                <a:solidFill>
                  <a:srgbClr val="00B0F0"/>
                </a:solidFill>
              </a:rPr>
              <a:t>КРМ-</a:t>
            </a:r>
          </a:p>
          <a:p>
            <a:pPr algn="ctr"/>
            <a:r>
              <a:rPr lang="en-US" sz="2800" b="1" dirty="0">
                <a:solidFill>
                  <a:srgbClr val="00B0F0"/>
                </a:solidFill>
              </a:rPr>
              <a:t>ЧИЈА</a:t>
            </a:r>
            <a:endParaRPr lang="en-GB" sz="2800" b="1" dirty="0">
              <a:solidFill>
                <a:srgbClr val="00B0F0"/>
              </a:solidFill>
            </a:endParaRPr>
          </a:p>
        </p:txBody>
      </p:sp>
      <p:sp>
        <p:nvSpPr>
          <p:cNvPr id="4216" name="Rectangle 120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7651750" y="2749550"/>
            <a:ext cx="1543050" cy="22479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2800" b="1" dirty="0" err="1">
                <a:solidFill>
                  <a:srgbClr val="00B0F0"/>
                </a:solidFill>
              </a:rPr>
              <a:t>Писмо</a:t>
            </a:r>
            <a:endParaRPr lang="en-US" sz="2800" b="1" dirty="0">
              <a:solidFill>
                <a:srgbClr val="00B0F0"/>
              </a:solidFill>
            </a:endParaRPr>
          </a:p>
          <a:p>
            <a:pPr algn="ctr"/>
            <a:r>
              <a:rPr lang="en-US" sz="2800" b="1" dirty="0" err="1">
                <a:solidFill>
                  <a:srgbClr val="00B0F0"/>
                </a:solidFill>
              </a:rPr>
              <a:t>игуману</a:t>
            </a:r>
            <a:endParaRPr lang="en-US" sz="2800" b="1" dirty="0">
              <a:solidFill>
                <a:srgbClr val="00B0F0"/>
              </a:solidFill>
            </a:endParaRPr>
          </a:p>
          <a:p>
            <a:pPr algn="ctr"/>
            <a:r>
              <a:rPr lang="en-US" sz="2800" b="1" dirty="0" err="1">
                <a:solidFill>
                  <a:srgbClr val="00B0F0"/>
                </a:solidFill>
              </a:rPr>
              <a:t>Симеону</a:t>
            </a:r>
            <a:endParaRPr lang="en-US" sz="2800" b="1" dirty="0">
              <a:solidFill>
                <a:srgbClr val="00B0F0"/>
              </a:solidFill>
            </a:endParaRPr>
          </a:p>
        </p:txBody>
      </p:sp>
      <p:sp>
        <p:nvSpPr>
          <p:cNvPr id="4217" name="Rectangle 121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11031538" y="7872413"/>
            <a:ext cx="1533525" cy="1808162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>
                <a:solidFill>
                  <a:srgbClr val="00B0F0"/>
                </a:solidFill>
              </a:rPr>
              <a:t>ики</a:t>
            </a:r>
          </a:p>
          <a:p>
            <a:pPr algn="ctr"/>
            <a:r>
              <a:rPr lang="en-US" sz="2400" b="1">
                <a:solidFill>
                  <a:srgbClr val="00B0F0"/>
                </a:solidFill>
              </a:rPr>
              <a:t>Петак</a:t>
            </a:r>
            <a:endParaRPr lang="en-GB" sz="2400" b="1">
              <a:solidFill>
                <a:srgbClr val="00B0F0"/>
              </a:solidFill>
            </a:endParaRPr>
          </a:p>
        </p:txBody>
      </p:sp>
      <p:sp>
        <p:nvSpPr>
          <p:cNvPr id="4218" name="Rectangle 122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11214100" y="5834063"/>
            <a:ext cx="1476375" cy="1341437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ALLÉ</a:t>
            </a:r>
          </a:p>
        </p:txBody>
      </p:sp>
      <p:sp>
        <p:nvSpPr>
          <p:cNvPr id="121" name="Rectangle 111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6148388" y="4986338"/>
            <a:ext cx="1492250" cy="18510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2000" b="1" dirty="0" err="1">
                <a:solidFill>
                  <a:srgbClr val="00B0F0"/>
                </a:solidFill>
              </a:rPr>
              <a:t>Студеничку</a:t>
            </a:r>
            <a:endParaRPr lang="en-US" sz="2000" b="1" dirty="0">
              <a:solidFill>
                <a:srgbClr val="00B0F0"/>
              </a:solidFill>
            </a:endParaRPr>
          </a:p>
          <a:p>
            <a:pPr algn="ctr"/>
            <a:r>
              <a:rPr lang="en-US" sz="2000" b="1" dirty="0" err="1">
                <a:solidFill>
                  <a:srgbClr val="00B0F0"/>
                </a:solidFill>
              </a:rPr>
              <a:t>повељу</a:t>
            </a:r>
            <a:endParaRPr lang="en-US" sz="2000" b="1" dirty="0">
              <a:solidFill>
                <a:srgbClr val="00B0F0"/>
              </a:solidFill>
            </a:endParaRPr>
          </a:p>
        </p:txBody>
      </p:sp>
      <p:sp>
        <p:nvSpPr>
          <p:cNvPr id="122" name="Rectangle 111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7651750" y="5006975"/>
            <a:ext cx="1492250" cy="18510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2000" b="1">
                <a:solidFill>
                  <a:srgbClr val="00B0F0"/>
                </a:solidFill>
              </a:rPr>
              <a:t>Жичка </a:t>
            </a:r>
          </a:p>
          <a:p>
            <a:pPr algn="ctr"/>
            <a:r>
              <a:rPr lang="en-US" sz="2000" b="1">
                <a:solidFill>
                  <a:srgbClr val="00B0F0"/>
                </a:solidFill>
              </a:rPr>
              <a:t>Веседа</a:t>
            </a:r>
          </a:p>
        </p:txBody>
      </p:sp>
      <p:sp>
        <p:nvSpPr>
          <p:cNvPr id="123" name="TextBox 1"/>
          <p:cNvSpPr txBox="1">
            <a:spLocks noChangeArrowheads="1"/>
          </p:cNvSpPr>
          <p:nvPr/>
        </p:nvSpPr>
        <p:spPr bwMode="auto">
          <a:xfrm>
            <a:off x="8209129" y="6488668"/>
            <a:ext cx="934871" cy="369332"/>
          </a:xfrm>
          <a:prstGeom prst="rect">
            <a:avLst/>
          </a:prstGeom>
          <a:solidFill>
            <a:srgbClr val="00B050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sr-Cyrl-CS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hlinkClick r:id="rId4" action="ppaction://hlinksldjump"/>
              </a:rPr>
              <a:t>НАЗАД</a:t>
            </a:r>
            <a:endParaRPr lang="sr-Cyrl-CS" sz="4000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6" dur="2000"/>
                                        <p:tgtEl>
                                          <p:spTgt spid="41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1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2" dur="2000"/>
                                        <p:tgtEl>
                                          <p:spTgt spid="4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2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8" dur="2000"/>
                                        <p:tgtEl>
                                          <p:spTgt spid="42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2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24" dur="2000"/>
                                        <p:tgtEl>
                                          <p:spTgt spid="42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2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30" dur="2000"/>
                                        <p:tgtEl>
                                          <p:spTgt spid="42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1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36" dur="2000"/>
                                        <p:tgtEl>
                                          <p:spTgt spid="4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1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42" dur="2000"/>
                                        <p:tgtEl>
                                          <p:spTgt spid="41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1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48" dur="2000"/>
                                        <p:tgtEl>
                                          <p:spTgt spid="4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2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 nodeType="clickPar">
                      <p:stCondLst>
                        <p:cond delay="0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54" dur="2000"/>
                                        <p:tgtEl>
                                          <p:spTgt spid="42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42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60" dur="2000"/>
                                        <p:tgtEl>
                                          <p:spTgt spid="42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42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66" dur="2000"/>
                                        <p:tgtEl>
                                          <p:spTgt spid="42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8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42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 nodeType="clickPar">
                      <p:stCondLst>
                        <p:cond delay="0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72" dur="2000"/>
                                        <p:tgtEl>
                                          <p:spTgt spid="42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1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2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 nodeType="clickPar">
                      <p:stCondLst>
                        <p:cond delay="0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78" dur="2000"/>
                                        <p:tgtEl>
                                          <p:spTgt spid="42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2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42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 nodeType="clickPar">
                      <p:stCondLst>
                        <p:cond delay="0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84" dur="2000"/>
                                        <p:tgtEl>
                                          <p:spTgt spid="42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41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0" dur="500"/>
                                        <p:tgtEl>
                                          <p:spTgt spid="4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0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41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 nodeType="clickPar">
                      <p:stCondLst>
                        <p:cond delay="0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6" dur="500"/>
                                        <p:tgtEl>
                                          <p:spTgt spid="41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2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41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 nodeType="clickPar">
                      <p:stCondLst>
                        <p:cond delay="0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02" dur="500"/>
                                        <p:tgtEl>
                                          <p:spTgt spid="4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5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41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 nodeType="clickPar">
                      <p:stCondLst>
                        <p:cond delay="0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08" dur="500"/>
                                        <p:tgtEl>
                                          <p:spTgt spid="4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6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41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 nodeType="clickPar">
                      <p:stCondLst>
                        <p:cond delay="0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4" dur="500"/>
                                        <p:tgtEl>
                                          <p:spTgt spid="41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8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42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 nodeType="clickPar">
                      <p:stCondLst>
                        <p:cond delay="0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0" dur="500"/>
                                        <p:tgtEl>
                                          <p:spTgt spid="42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1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42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 nodeType="clickPar">
                      <p:stCondLst>
                        <p:cond delay="0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6" dur="500"/>
                                        <p:tgtEl>
                                          <p:spTgt spid="42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3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2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 nodeType="clickPar">
                      <p:stCondLst>
                        <p:cond delay="0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32" dur="500"/>
                                        <p:tgtEl>
                                          <p:spTgt spid="42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4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42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 nodeType="clickPar">
                      <p:stCondLst>
                        <p:cond delay="0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38" dur="500"/>
                                        <p:tgtEl>
                                          <p:spTgt spid="42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5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42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 nodeType="clickPar">
                      <p:stCondLst>
                        <p:cond delay="0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4" dur="500"/>
                                        <p:tgtEl>
                                          <p:spTgt spid="42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7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42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 nodeType="clickPar">
                      <p:stCondLst>
                        <p:cond delay="0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50" dur="500"/>
                                        <p:tgtEl>
                                          <p:spTgt spid="42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0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42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 nodeType="clickPar">
                      <p:stCondLst>
                        <p:cond delay="0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56" dur="500"/>
                                        <p:tgtEl>
                                          <p:spTgt spid="42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3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42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 nodeType="clickPar">
                      <p:stCondLst>
                        <p:cond delay="0"/>
                      </p:stCondLst>
                      <p:childTnLst>
                        <p:par>
                          <p:cTn id="1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1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2" dur="500"/>
                                        <p:tgtEl>
                                          <p:spTgt spid="42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4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42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 nodeType="clickPar">
                      <p:stCondLst>
                        <p:cond delay="0"/>
                      </p:stCondLst>
                      <p:childTnLst>
                        <p:par>
                          <p:cTn id="1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7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8" dur="500"/>
                                        <p:tgtEl>
                                          <p:spTgt spid="42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6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42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 nodeType="clickPar">
                      <p:stCondLst>
                        <p:cond delay="0"/>
                      </p:stCondLst>
                      <p:childTnLst>
                        <p:par>
                          <p:cTn id="1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3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4" dur="500"/>
                                        <p:tgtEl>
                                          <p:spTgt spid="42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8"/>
                  </p:tgtEl>
                </p:cond>
              </p:nextCondLst>
            </p:seq>
            <p:seq concurrent="1" nextAc="seek">
              <p:cTn id="176" restart="whenNotActive" fill="hold" evtFilter="cancelBubble" nodeType="interactiveSeq">
                <p:stCondLst>
                  <p:cond evt="onClick" delay="0">
                    <p:tgtEl>
                      <p:spTgt spid="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7" fill="hold">
                      <p:stCondLst>
                        <p:cond delay="0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80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1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86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"/>
                  </p:tgtEl>
                </p:cond>
              </p:nextCondLst>
            </p:seq>
          </p:childTnLst>
        </p:cTn>
      </p:par>
    </p:tnLst>
    <p:bldLst>
      <p:bldP spid="4190" grpId="0" animBg="1"/>
      <p:bldP spid="4191" grpId="0" animBg="1"/>
      <p:bldP spid="4192" grpId="0" animBg="1"/>
      <p:bldP spid="4193" grpId="0" animBg="1"/>
      <p:bldP spid="4194" grpId="0" animBg="1"/>
      <p:bldP spid="4195" grpId="0" animBg="1"/>
      <p:bldP spid="4196" grpId="0" animBg="1"/>
      <p:bldP spid="4197" grpId="0" animBg="1"/>
      <p:bldP spid="4198" grpId="0" animBg="1"/>
      <p:bldP spid="4199" grpId="0" animBg="1"/>
      <p:bldP spid="4200" grpId="0" animBg="1"/>
      <p:bldP spid="4201" grpId="0" animBg="1"/>
      <p:bldP spid="4202" grpId="0" animBg="1"/>
      <p:bldP spid="4203" grpId="0" animBg="1"/>
      <p:bldP spid="4204" grpId="0" animBg="1"/>
      <p:bldP spid="4205" grpId="0" animBg="1"/>
      <p:bldP spid="4206" grpId="0" animBg="1"/>
      <p:bldP spid="4207" grpId="0" animBg="1"/>
      <p:bldP spid="4208" grpId="0" animBg="1"/>
      <p:bldP spid="4209" grpId="0" animBg="1"/>
      <p:bldP spid="4210" grpId="0" animBg="1"/>
      <p:bldP spid="4211" grpId="0" animBg="1"/>
      <p:bldP spid="4212" grpId="0" animBg="1"/>
      <p:bldP spid="4213" grpId="0" animBg="1"/>
      <p:bldP spid="4214" grpId="0" animBg="1"/>
      <p:bldP spid="4215" grpId="0" animBg="1"/>
      <p:bldP spid="4216" grpId="0" animBg="1"/>
      <p:bldP spid="4217" grpId="0" animBg="1"/>
      <p:bldP spid="4218" grpId="0" animBg="1"/>
      <p:bldP spid="121" grpId="0" animBg="1"/>
      <p:bldP spid="1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-9202738" y="5167313"/>
            <a:ext cx="9172575" cy="6821487"/>
            <a:chOff x="0" y="0"/>
            <a:chExt cx="5760" cy="4320"/>
          </a:xfrm>
        </p:grpSpPr>
        <p:sp>
          <p:nvSpPr>
            <p:cNvPr id="3490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906" name="Rectangle 4"/>
            <p:cNvSpPr>
              <a:spLocks noChangeArrowheads="1"/>
            </p:cNvSpPr>
            <p:nvPr/>
          </p:nvSpPr>
          <p:spPr bwMode="auto">
            <a:xfrm>
              <a:off x="0" y="868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907" name="Rectangle 5"/>
            <p:cNvSpPr>
              <a:spLocks noChangeArrowheads="1"/>
            </p:cNvSpPr>
            <p:nvPr/>
          </p:nvSpPr>
          <p:spPr bwMode="auto">
            <a:xfrm>
              <a:off x="0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908" name="Rectangle 6"/>
            <p:cNvSpPr>
              <a:spLocks noChangeArrowheads="1"/>
            </p:cNvSpPr>
            <p:nvPr/>
          </p:nvSpPr>
          <p:spPr bwMode="auto">
            <a:xfrm>
              <a:off x="0" y="260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909" name="Rectangle 7"/>
            <p:cNvSpPr>
              <a:spLocks noChangeArrowheads="1"/>
            </p:cNvSpPr>
            <p:nvPr/>
          </p:nvSpPr>
          <p:spPr bwMode="auto">
            <a:xfrm>
              <a:off x="0" y="3475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910" name="Rectangle 8"/>
            <p:cNvSpPr>
              <a:spLocks noChangeArrowheads="1"/>
            </p:cNvSpPr>
            <p:nvPr/>
          </p:nvSpPr>
          <p:spPr bwMode="auto">
            <a:xfrm>
              <a:off x="966" y="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911" name="Rectangle 9"/>
            <p:cNvSpPr>
              <a:spLocks noChangeArrowheads="1"/>
            </p:cNvSpPr>
            <p:nvPr/>
          </p:nvSpPr>
          <p:spPr bwMode="auto">
            <a:xfrm>
              <a:off x="966" y="868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912" name="Rectangle 10"/>
            <p:cNvSpPr>
              <a:spLocks noChangeArrowheads="1"/>
            </p:cNvSpPr>
            <p:nvPr/>
          </p:nvSpPr>
          <p:spPr bwMode="auto">
            <a:xfrm>
              <a:off x="966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913" name="Rectangle 11"/>
            <p:cNvSpPr>
              <a:spLocks noChangeArrowheads="1"/>
            </p:cNvSpPr>
            <p:nvPr/>
          </p:nvSpPr>
          <p:spPr bwMode="auto">
            <a:xfrm>
              <a:off x="966" y="260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914" name="Rectangle 12"/>
            <p:cNvSpPr>
              <a:spLocks noChangeArrowheads="1"/>
            </p:cNvSpPr>
            <p:nvPr/>
          </p:nvSpPr>
          <p:spPr bwMode="auto">
            <a:xfrm>
              <a:off x="966" y="3475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915" name="Rectangle 13"/>
            <p:cNvSpPr>
              <a:spLocks noChangeArrowheads="1"/>
            </p:cNvSpPr>
            <p:nvPr/>
          </p:nvSpPr>
          <p:spPr bwMode="auto">
            <a:xfrm>
              <a:off x="1932" y="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916" name="Rectangle 14"/>
            <p:cNvSpPr>
              <a:spLocks noChangeArrowheads="1"/>
            </p:cNvSpPr>
            <p:nvPr/>
          </p:nvSpPr>
          <p:spPr bwMode="auto">
            <a:xfrm>
              <a:off x="1932" y="868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917" name="Rectangle 15"/>
            <p:cNvSpPr>
              <a:spLocks noChangeArrowheads="1"/>
            </p:cNvSpPr>
            <p:nvPr/>
          </p:nvSpPr>
          <p:spPr bwMode="auto">
            <a:xfrm>
              <a:off x="1932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918" name="Rectangle 16"/>
            <p:cNvSpPr>
              <a:spLocks noChangeArrowheads="1"/>
            </p:cNvSpPr>
            <p:nvPr/>
          </p:nvSpPr>
          <p:spPr bwMode="auto">
            <a:xfrm>
              <a:off x="1932" y="260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919" name="Rectangle 17"/>
            <p:cNvSpPr>
              <a:spLocks noChangeArrowheads="1"/>
            </p:cNvSpPr>
            <p:nvPr/>
          </p:nvSpPr>
          <p:spPr bwMode="auto">
            <a:xfrm>
              <a:off x="1932" y="3475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920" name="Rectangle 18"/>
            <p:cNvSpPr>
              <a:spLocks noChangeArrowheads="1"/>
            </p:cNvSpPr>
            <p:nvPr/>
          </p:nvSpPr>
          <p:spPr bwMode="auto">
            <a:xfrm>
              <a:off x="2898" y="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921" name="Rectangle 19"/>
            <p:cNvSpPr>
              <a:spLocks noChangeArrowheads="1"/>
            </p:cNvSpPr>
            <p:nvPr/>
          </p:nvSpPr>
          <p:spPr bwMode="auto">
            <a:xfrm>
              <a:off x="2898" y="868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922" name="Rectangle 20"/>
            <p:cNvSpPr>
              <a:spLocks noChangeArrowheads="1"/>
            </p:cNvSpPr>
            <p:nvPr/>
          </p:nvSpPr>
          <p:spPr bwMode="auto">
            <a:xfrm>
              <a:off x="2898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923" name="Rectangle 21"/>
            <p:cNvSpPr>
              <a:spLocks noChangeArrowheads="1"/>
            </p:cNvSpPr>
            <p:nvPr/>
          </p:nvSpPr>
          <p:spPr bwMode="auto">
            <a:xfrm>
              <a:off x="2898" y="260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924" name="Rectangle 22"/>
            <p:cNvSpPr>
              <a:spLocks noChangeArrowheads="1"/>
            </p:cNvSpPr>
            <p:nvPr/>
          </p:nvSpPr>
          <p:spPr bwMode="auto">
            <a:xfrm>
              <a:off x="2898" y="3475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925" name="Rectangle 23"/>
            <p:cNvSpPr>
              <a:spLocks noChangeArrowheads="1"/>
            </p:cNvSpPr>
            <p:nvPr/>
          </p:nvSpPr>
          <p:spPr bwMode="auto">
            <a:xfrm>
              <a:off x="3864" y="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926" name="Rectangle 24"/>
            <p:cNvSpPr>
              <a:spLocks noChangeArrowheads="1"/>
            </p:cNvSpPr>
            <p:nvPr/>
          </p:nvSpPr>
          <p:spPr bwMode="auto">
            <a:xfrm>
              <a:off x="3864" y="868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927" name="Rectangle 25"/>
            <p:cNvSpPr>
              <a:spLocks noChangeArrowheads="1"/>
            </p:cNvSpPr>
            <p:nvPr/>
          </p:nvSpPr>
          <p:spPr bwMode="auto">
            <a:xfrm>
              <a:off x="3864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928" name="Rectangle 26"/>
            <p:cNvSpPr>
              <a:spLocks noChangeArrowheads="1"/>
            </p:cNvSpPr>
            <p:nvPr/>
          </p:nvSpPr>
          <p:spPr bwMode="auto">
            <a:xfrm>
              <a:off x="3864" y="260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929" name="Rectangle 27"/>
            <p:cNvSpPr>
              <a:spLocks noChangeArrowheads="1"/>
            </p:cNvSpPr>
            <p:nvPr/>
          </p:nvSpPr>
          <p:spPr bwMode="auto">
            <a:xfrm>
              <a:off x="3864" y="3475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930" name="Rectangle 28"/>
            <p:cNvSpPr>
              <a:spLocks noChangeArrowheads="1"/>
            </p:cNvSpPr>
            <p:nvPr/>
          </p:nvSpPr>
          <p:spPr bwMode="auto">
            <a:xfrm>
              <a:off x="4830" y="0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931" name="Rectangle 29"/>
            <p:cNvSpPr>
              <a:spLocks noChangeArrowheads="1"/>
            </p:cNvSpPr>
            <p:nvPr/>
          </p:nvSpPr>
          <p:spPr bwMode="auto">
            <a:xfrm>
              <a:off x="4830" y="868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932" name="Rectangle 30"/>
            <p:cNvSpPr>
              <a:spLocks noChangeArrowheads="1"/>
            </p:cNvSpPr>
            <p:nvPr/>
          </p:nvSpPr>
          <p:spPr bwMode="auto">
            <a:xfrm>
              <a:off x="4830" y="1737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933" name="Rectangle 31"/>
            <p:cNvSpPr>
              <a:spLocks noChangeArrowheads="1"/>
            </p:cNvSpPr>
            <p:nvPr/>
          </p:nvSpPr>
          <p:spPr bwMode="auto">
            <a:xfrm>
              <a:off x="4830" y="2606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934" name="Rectangle 32"/>
            <p:cNvSpPr>
              <a:spLocks noChangeArrowheads="1"/>
            </p:cNvSpPr>
            <p:nvPr/>
          </p:nvSpPr>
          <p:spPr bwMode="auto">
            <a:xfrm>
              <a:off x="4830" y="3475"/>
              <a:ext cx="930" cy="845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33"/>
          <p:cNvGrpSpPr>
            <a:grpSpLocks/>
          </p:cNvGrpSpPr>
          <p:nvPr/>
        </p:nvGrpSpPr>
        <p:grpSpPr bwMode="auto">
          <a:xfrm>
            <a:off x="1692275" y="1484313"/>
            <a:ext cx="1152525" cy="1079500"/>
            <a:chOff x="1066" y="935"/>
            <a:chExt cx="726" cy="680"/>
          </a:xfrm>
        </p:grpSpPr>
        <p:sp>
          <p:nvSpPr>
            <p:cNvPr id="34903" name="Oval 34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34904" name="WordArt 35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7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sr-Cyrl-R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Н</a:t>
              </a:r>
              <a:endPara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endParaRPr>
            </a:p>
          </p:txBody>
        </p:sp>
      </p:grpSp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179388" y="1484313"/>
            <a:ext cx="1152525" cy="1079500"/>
            <a:chOff x="1066" y="935"/>
            <a:chExt cx="726" cy="680"/>
          </a:xfrm>
        </p:grpSpPr>
        <p:sp>
          <p:nvSpPr>
            <p:cNvPr id="34901" name="Oval 37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34902" name="WordArt 38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7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sr-Cyrl-R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Н</a:t>
              </a:r>
              <a:endPara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endParaRPr>
            </a:p>
          </p:txBody>
        </p:sp>
      </p:grpSp>
      <p:grpSp>
        <p:nvGrpSpPr>
          <p:cNvPr id="5" name="Group 39"/>
          <p:cNvGrpSpPr>
            <a:grpSpLocks/>
          </p:cNvGrpSpPr>
          <p:nvPr/>
        </p:nvGrpSpPr>
        <p:grpSpPr bwMode="auto">
          <a:xfrm>
            <a:off x="1619250" y="2924175"/>
            <a:ext cx="1152525" cy="1079500"/>
            <a:chOff x="1066" y="935"/>
            <a:chExt cx="726" cy="680"/>
          </a:xfrm>
        </p:grpSpPr>
        <p:sp>
          <p:nvSpPr>
            <p:cNvPr id="34899" name="Oval 40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34900" name="WordArt 41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7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sr-Cyrl-R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Н</a:t>
              </a:r>
              <a:endPara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endParaRPr>
            </a:p>
          </p:txBody>
        </p:sp>
      </p:grpSp>
      <p:grpSp>
        <p:nvGrpSpPr>
          <p:cNvPr id="6" name="Group 45"/>
          <p:cNvGrpSpPr>
            <a:grpSpLocks/>
          </p:cNvGrpSpPr>
          <p:nvPr/>
        </p:nvGrpSpPr>
        <p:grpSpPr bwMode="auto">
          <a:xfrm>
            <a:off x="-2106613" y="1978025"/>
            <a:ext cx="1152525" cy="2171700"/>
            <a:chOff x="-374" y="-478"/>
            <a:chExt cx="726" cy="1368"/>
          </a:xfrm>
        </p:grpSpPr>
        <p:sp>
          <p:nvSpPr>
            <p:cNvPr id="34897" name="Oval 46"/>
            <p:cNvSpPr>
              <a:spLocks noChangeArrowheads="1"/>
            </p:cNvSpPr>
            <p:nvPr/>
          </p:nvSpPr>
          <p:spPr bwMode="auto">
            <a:xfrm>
              <a:off x="-374" y="210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34898" name="WordArt 47"/>
            <p:cNvSpPr>
              <a:spLocks noChangeArrowheads="1" noChangeShapeType="1" noTextEdit="1"/>
            </p:cNvSpPr>
            <p:nvPr/>
          </p:nvSpPr>
          <p:spPr bwMode="auto">
            <a:xfrm>
              <a:off x="-238" y="-478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7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7" name="Group 48"/>
          <p:cNvGrpSpPr>
            <a:grpSpLocks/>
          </p:cNvGrpSpPr>
          <p:nvPr/>
        </p:nvGrpSpPr>
        <p:grpSpPr bwMode="auto">
          <a:xfrm>
            <a:off x="10907713" y="2311400"/>
            <a:ext cx="1152525" cy="1079500"/>
            <a:chOff x="1066" y="935"/>
            <a:chExt cx="726" cy="680"/>
          </a:xfrm>
        </p:grpSpPr>
        <p:sp>
          <p:nvSpPr>
            <p:cNvPr id="34895" name="Oval 49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34896" name="WordArt 50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7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8" name="Group 51"/>
          <p:cNvGrpSpPr>
            <a:grpSpLocks/>
          </p:cNvGrpSpPr>
          <p:nvPr/>
        </p:nvGrpSpPr>
        <p:grpSpPr bwMode="auto">
          <a:xfrm>
            <a:off x="-4217988" y="490538"/>
            <a:ext cx="1152525" cy="1079500"/>
            <a:chOff x="1066" y="935"/>
            <a:chExt cx="726" cy="680"/>
          </a:xfrm>
        </p:grpSpPr>
        <p:sp>
          <p:nvSpPr>
            <p:cNvPr id="34893" name="Oval 52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34894" name="WordArt 53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7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9" name="Group 54"/>
          <p:cNvGrpSpPr>
            <a:grpSpLocks/>
          </p:cNvGrpSpPr>
          <p:nvPr/>
        </p:nvGrpSpPr>
        <p:grpSpPr bwMode="auto">
          <a:xfrm>
            <a:off x="-4019550" y="2265363"/>
            <a:ext cx="1152525" cy="1079500"/>
            <a:chOff x="1066" y="935"/>
            <a:chExt cx="726" cy="680"/>
          </a:xfrm>
        </p:grpSpPr>
        <p:sp>
          <p:nvSpPr>
            <p:cNvPr id="34891" name="Oval 55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34892" name="WordArt 56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7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10" name="Group 57"/>
          <p:cNvGrpSpPr>
            <a:grpSpLocks/>
          </p:cNvGrpSpPr>
          <p:nvPr/>
        </p:nvGrpSpPr>
        <p:grpSpPr bwMode="auto">
          <a:xfrm>
            <a:off x="9418638" y="5716588"/>
            <a:ext cx="1152525" cy="1079500"/>
            <a:chOff x="2078" y="1015"/>
            <a:chExt cx="726" cy="680"/>
          </a:xfrm>
        </p:grpSpPr>
        <p:sp>
          <p:nvSpPr>
            <p:cNvPr id="34889" name="Oval 58"/>
            <p:cNvSpPr>
              <a:spLocks noChangeArrowheads="1"/>
            </p:cNvSpPr>
            <p:nvPr/>
          </p:nvSpPr>
          <p:spPr bwMode="auto">
            <a:xfrm>
              <a:off x="2078" y="101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34890" name="WordArt 59"/>
            <p:cNvSpPr>
              <a:spLocks noChangeArrowheads="1" noChangeShapeType="1" noTextEdit="1"/>
            </p:cNvSpPr>
            <p:nvPr/>
          </p:nvSpPr>
          <p:spPr bwMode="auto">
            <a:xfrm>
              <a:off x="2214" y="1089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7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11" name="Group 60"/>
          <p:cNvGrpSpPr>
            <a:grpSpLocks/>
          </p:cNvGrpSpPr>
          <p:nvPr/>
        </p:nvGrpSpPr>
        <p:grpSpPr bwMode="auto">
          <a:xfrm>
            <a:off x="7812088" y="2852738"/>
            <a:ext cx="1152525" cy="1079500"/>
            <a:chOff x="1066" y="935"/>
            <a:chExt cx="726" cy="680"/>
          </a:xfrm>
        </p:grpSpPr>
        <p:sp>
          <p:nvSpPr>
            <p:cNvPr id="34887" name="Oval 61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34888" name="WordArt 62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7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sr-Cyrl-R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Н</a:t>
              </a:r>
              <a:endPara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endParaRPr>
            </a:p>
          </p:txBody>
        </p:sp>
      </p:grpSp>
      <p:grpSp>
        <p:nvGrpSpPr>
          <p:cNvPr id="12" name="Group 63"/>
          <p:cNvGrpSpPr>
            <a:grpSpLocks/>
          </p:cNvGrpSpPr>
          <p:nvPr/>
        </p:nvGrpSpPr>
        <p:grpSpPr bwMode="auto">
          <a:xfrm>
            <a:off x="3706813" y="5426075"/>
            <a:ext cx="1152525" cy="1079500"/>
            <a:chOff x="430" y="1694"/>
            <a:chExt cx="726" cy="680"/>
          </a:xfrm>
        </p:grpSpPr>
        <p:sp>
          <p:nvSpPr>
            <p:cNvPr id="34885" name="Oval 64"/>
            <p:cNvSpPr>
              <a:spLocks noChangeArrowheads="1"/>
            </p:cNvSpPr>
            <p:nvPr/>
          </p:nvSpPr>
          <p:spPr bwMode="auto">
            <a:xfrm>
              <a:off x="430" y="1694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34886" name="WordArt 65"/>
            <p:cNvSpPr>
              <a:spLocks noChangeArrowheads="1" noChangeShapeType="1" noTextEdit="1"/>
            </p:cNvSpPr>
            <p:nvPr/>
          </p:nvSpPr>
          <p:spPr bwMode="auto">
            <a:xfrm>
              <a:off x="566" y="1798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7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sr-Cyrl-R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Н</a:t>
              </a:r>
              <a:endPara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endParaRPr>
            </a:p>
          </p:txBody>
        </p:sp>
      </p:grpSp>
      <p:grpSp>
        <p:nvGrpSpPr>
          <p:cNvPr id="13" name="Group 66"/>
          <p:cNvGrpSpPr>
            <a:grpSpLocks/>
          </p:cNvGrpSpPr>
          <p:nvPr/>
        </p:nvGrpSpPr>
        <p:grpSpPr bwMode="auto">
          <a:xfrm>
            <a:off x="4716463" y="1484313"/>
            <a:ext cx="1152525" cy="1079500"/>
            <a:chOff x="1066" y="935"/>
            <a:chExt cx="726" cy="680"/>
          </a:xfrm>
        </p:grpSpPr>
        <p:sp>
          <p:nvSpPr>
            <p:cNvPr id="34883" name="Oval 67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34884" name="WordArt 68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7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sr-Cyrl-R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Н</a:t>
              </a:r>
              <a:endPara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endParaRPr>
            </a:p>
          </p:txBody>
        </p:sp>
      </p:grpSp>
      <p:grpSp>
        <p:nvGrpSpPr>
          <p:cNvPr id="14" name="Group 69"/>
          <p:cNvGrpSpPr>
            <a:grpSpLocks/>
          </p:cNvGrpSpPr>
          <p:nvPr/>
        </p:nvGrpSpPr>
        <p:grpSpPr bwMode="auto">
          <a:xfrm>
            <a:off x="6300788" y="1484313"/>
            <a:ext cx="1152525" cy="1079500"/>
            <a:chOff x="1066" y="935"/>
            <a:chExt cx="726" cy="680"/>
          </a:xfrm>
        </p:grpSpPr>
        <p:sp>
          <p:nvSpPr>
            <p:cNvPr id="34881" name="Oval 70"/>
            <p:cNvSpPr>
              <a:spLocks noChangeArrowheads="1"/>
            </p:cNvSpPr>
            <p:nvPr/>
          </p:nvSpPr>
          <p:spPr bwMode="auto">
            <a:xfrm>
              <a:off x="1066" y="935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34882" name="WordArt 71"/>
            <p:cNvSpPr>
              <a:spLocks noChangeArrowheads="1" noChangeShapeType="1" noTextEdit="1"/>
            </p:cNvSpPr>
            <p:nvPr/>
          </p:nvSpPr>
          <p:spPr bwMode="auto">
            <a:xfrm>
              <a:off x="1174" y="980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7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sr-Cyrl-R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Н</a:t>
              </a:r>
              <a:endPara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endParaRPr>
            </a:p>
          </p:txBody>
        </p:sp>
      </p:grpSp>
      <p:grpSp>
        <p:nvGrpSpPr>
          <p:cNvPr id="15" name="Group 72"/>
          <p:cNvGrpSpPr>
            <a:grpSpLocks/>
          </p:cNvGrpSpPr>
          <p:nvPr/>
        </p:nvGrpSpPr>
        <p:grpSpPr bwMode="auto">
          <a:xfrm>
            <a:off x="9474200" y="-595313"/>
            <a:ext cx="1873250" cy="1079501"/>
            <a:chOff x="2113" y="487"/>
            <a:chExt cx="1180" cy="680"/>
          </a:xfrm>
        </p:grpSpPr>
        <p:sp>
          <p:nvSpPr>
            <p:cNvPr id="34879" name="Oval 73"/>
            <p:cNvSpPr>
              <a:spLocks noChangeArrowheads="1"/>
            </p:cNvSpPr>
            <p:nvPr/>
          </p:nvSpPr>
          <p:spPr bwMode="auto">
            <a:xfrm>
              <a:off x="2113" y="487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34880" name="WordArt 74"/>
            <p:cNvSpPr>
              <a:spLocks noChangeArrowheads="1" noChangeShapeType="1" noTextEdit="1"/>
            </p:cNvSpPr>
            <p:nvPr/>
          </p:nvSpPr>
          <p:spPr bwMode="auto">
            <a:xfrm>
              <a:off x="2839" y="487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7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grpSp>
        <p:nvGrpSpPr>
          <p:cNvPr id="16" name="Group 75"/>
          <p:cNvGrpSpPr>
            <a:grpSpLocks/>
          </p:cNvGrpSpPr>
          <p:nvPr/>
        </p:nvGrpSpPr>
        <p:grpSpPr bwMode="auto">
          <a:xfrm>
            <a:off x="9932988" y="1822450"/>
            <a:ext cx="3286125" cy="1079500"/>
            <a:chOff x="4352" y="2010"/>
            <a:chExt cx="2070" cy="680"/>
          </a:xfrm>
        </p:grpSpPr>
        <p:sp>
          <p:nvSpPr>
            <p:cNvPr id="34877" name="Oval 76"/>
            <p:cNvSpPr>
              <a:spLocks noChangeArrowheads="1"/>
            </p:cNvSpPr>
            <p:nvPr/>
          </p:nvSpPr>
          <p:spPr bwMode="auto">
            <a:xfrm>
              <a:off x="5696" y="2010"/>
              <a:ext cx="726" cy="68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34878" name="WordArt 77"/>
            <p:cNvSpPr>
              <a:spLocks noChangeArrowheads="1" noChangeShapeType="1" noTextEdit="1"/>
            </p:cNvSpPr>
            <p:nvPr/>
          </p:nvSpPr>
          <p:spPr bwMode="auto">
            <a:xfrm>
              <a:off x="4352" y="2108"/>
              <a:ext cx="454" cy="55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100000"/>
                </a:avLst>
              </a:prstTxWarp>
              <a:scene3d>
                <a:camera prst="legacyPerspectiveFront">
                  <a:rot lat="20519997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en-US" sz="3600" kern="1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</a:gradFill>
                  <a:latin typeface="Impact"/>
                </a:rPr>
                <a:t>W</a:t>
              </a:r>
            </a:p>
          </p:txBody>
        </p:sp>
      </p:grpSp>
      <p:sp>
        <p:nvSpPr>
          <p:cNvPr id="34832" name="Text Box 78"/>
          <p:cNvSpPr txBox="1">
            <a:spLocks noChangeArrowheads="1"/>
          </p:cNvSpPr>
          <p:nvPr/>
        </p:nvSpPr>
        <p:spPr bwMode="auto">
          <a:xfrm>
            <a:off x="-3117850" y="201613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34833" name="Text Box 79"/>
          <p:cNvSpPr txBox="1">
            <a:spLocks noChangeArrowheads="1"/>
          </p:cNvSpPr>
          <p:nvPr/>
        </p:nvSpPr>
        <p:spPr bwMode="auto">
          <a:xfrm>
            <a:off x="7888288" y="5183188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34834" name="Text Box 80"/>
          <p:cNvSpPr txBox="1">
            <a:spLocks noChangeArrowheads="1"/>
          </p:cNvSpPr>
          <p:nvPr/>
        </p:nvSpPr>
        <p:spPr bwMode="auto">
          <a:xfrm>
            <a:off x="-1511300" y="187325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34835" name="Text Box 81"/>
          <p:cNvSpPr txBox="1">
            <a:spLocks noChangeArrowheads="1"/>
          </p:cNvSpPr>
          <p:nvPr/>
        </p:nvSpPr>
        <p:spPr bwMode="auto">
          <a:xfrm>
            <a:off x="-3846513" y="-749300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34836" name="Text Box 82"/>
          <p:cNvSpPr txBox="1">
            <a:spLocks noChangeArrowheads="1"/>
          </p:cNvSpPr>
          <p:nvPr/>
        </p:nvSpPr>
        <p:spPr bwMode="auto">
          <a:xfrm>
            <a:off x="3276600" y="1341438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34837" name="Text Box 83"/>
          <p:cNvSpPr txBox="1">
            <a:spLocks noChangeArrowheads="1"/>
          </p:cNvSpPr>
          <p:nvPr/>
        </p:nvSpPr>
        <p:spPr bwMode="auto">
          <a:xfrm>
            <a:off x="7812088" y="1341438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34838" name="Text Box 84"/>
          <p:cNvSpPr txBox="1">
            <a:spLocks noChangeArrowheads="1"/>
          </p:cNvSpPr>
          <p:nvPr/>
        </p:nvSpPr>
        <p:spPr bwMode="auto">
          <a:xfrm>
            <a:off x="6678613" y="5167313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34839" name="Text Box 85"/>
          <p:cNvSpPr txBox="1">
            <a:spLocks noChangeArrowheads="1"/>
          </p:cNvSpPr>
          <p:nvPr/>
        </p:nvSpPr>
        <p:spPr bwMode="auto">
          <a:xfrm>
            <a:off x="5162550" y="5192713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34840" name="Text Box 86"/>
          <p:cNvSpPr txBox="1">
            <a:spLocks noChangeArrowheads="1"/>
          </p:cNvSpPr>
          <p:nvPr/>
        </p:nvSpPr>
        <p:spPr bwMode="auto">
          <a:xfrm>
            <a:off x="2286000" y="5160963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34841" name="Text Box 87"/>
          <p:cNvSpPr txBox="1">
            <a:spLocks noChangeArrowheads="1"/>
          </p:cNvSpPr>
          <p:nvPr/>
        </p:nvSpPr>
        <p:spPr bwMode="auto">
          <a:xfrm>
            <a:off x="149225" y="5019675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34842" name="Text Box 88"/>
          <p:cNvSpPr txBox="1">
            <a:spLocks noChangeArrowheads="1"/>
          </p:cNvSpPr>
          <p:nvPr/>
        </p:nvSpPr>
        <p:spPr bwMode="auto">
          <a:xfrm>
            <a:off x="144463" y="3068638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34843" name="Text Box 89"/>
          <p:cNvSpPr txBox="1">
            <a:spLocks noChangeArrowheads="1"/>
          </p:cNvSpPr>
          <p:nvPr/>
        </p:nvSpPr>
        <p:spPr bwMode="auto">
          <a:xfrm>
            <a:off x="4757738" y="2954338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34844" name="Text Box 90"/>
          <p:cNvSpPr txBox="1">
            <a:spLocks noChangeArrowheads="1"/>
          </p:cNvSpPr>
          <p:nvPr/>
        </p:nvSpPr>
        <p:spPr bwMode="auto">
          <a:xfrm>
            <a:off x="6337300" y="3081338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34845" name="Text Box 91"/>
          <p:cNvSpPr txBox="1">
            <a:spLocks noChangeArrowheads="1"/>
          </p:cNvSpPr>
          <p:nvPr/>
        </p:nvSpPr>
        <p:spPr bwMode="auto">
          <a:xfrm>
            <a:off x="-1511300" y="2995613"/>
            <a:ext cx="1116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34846" name="Text Box 92"/>
          <p:cNvSpPr txBox="1">
            <a:spLocks noChangeArrowheads="1"/>
          </p:cNvSpPr>
          <p:nvPr/>
        </p:nvSpPr>
        <p:spPr bwMode="auto">
          <a:xfrm>
            <a:off x="3276600" y="3154363"/>
            <a:ext cx="1116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9600">
                <a:solidFill>
                  <a:srgbClr val="66FF33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4190" name="Rectangle 94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0" y="0"/>
            <a:ext cx="1531938" cy="2749550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sr-Cyrl-CS" sz="2400" b="1">
                <a:solidFill>
                  <a:srgbClr val="00B0F0"/>
                </a:solidFill>
              </a:rPr>
              <a:t>Свети </a:t>
            </a:r>
          </a:p>
          <a:p>
            <a:pPr algn="ctr"/>
            <a:r>
              <a:rPr lang="sr-Cyrl-CS" sz="2400" b="1">
                <a:solidFill>
                  <a:srgbClr val="00B0F0"/>
                </a:solidFill>
              </a:rPr>
              <a:t>Сава</a:t>
            </a:r>
          </a:p>
          <a:p>
            <a:pPr algn="ctr"/>
            <a:r>
              <a:rPr lang="sr-Cyrl-CS" sz="2400" b="1">
                <a:solidFill>
                  <a:srgbClr val="00B0F0"/>
                </a:solidFill>
              </a:rPr>
              <a:t>и</a:t>
            </a:r>
          </a:p>
          <a:p>
            <a:pPr algn="ctr"/>
            <a:r>
              <a:rPr lang="sr-Cyrl-CS" sz="2400" b="1">
                <a:solidFill>
                  <a:srgbClr val="00B0F0"/>
                </a:solidFill>
              </a:rPr>
              <a:t>Бесан</a:t>
            </a:r>
          </a:p>
          <a:p>
            <a:pPr algn="ctr"/>
            <a:r>
              <a:rPr lang="sr-Cyrl-CS" sz="2400" b="1">
                <a:solidFill>
                  <a:srgbClr val="00B0F0"/>
                </a:solidFill>
              </a:rPr>
              <a:t>Коњ</a:t>
            </a:r>
            <a:endParaRPr lang="en-GB" sz="2400" b="1">
              <a:solidFill>
                <a:srgbClr val="00B0F0"/>
              </a:solidFill>
            </a:endParaRPr>
          </a:p>
        </p:txBody>
      </p:sp>
      <p:sp>
        <p:nvSpPr>
          <p:cNvPr id="4191" name="Rectangle 95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0" y="2708275"/>
            <a:ext cx="1531938" cy="2297113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sr-Cyrl-CS" b="1">
                <a:solidFill>
                  <a:srgbClr val="00B0F0"/>
                </a:solidFill>
              </a:rPr>
              <a:t>Свети Сава </a:t>
            </a:r>
          </a:p>
          <a:p>
            <a:pPr algn="ctr"/>
            <a:r>
              <a:rPr lang="sr-Cyrl-CS" b="1">
                <a:solidFill>
                  <a:srgbClr val="00B0F0"/>
                </a:solidFill>
              </a:rPr>
              <a:t>Гради </a:t>
            </a:r>
          </a:p>
          <a:p>
            <a:pPr algn="ctr"/>
            <a:r>
              <a:rPr lang="sr-Cyrl-CS" b="1">
                <a:solidFill>
                  <a:srgbClr val="00B0F0"/>
                </a:solidFill>
              </a:rPr>
              <a:t>Прозоре</a:t>
            </a:r>
            <a:endParaRPr lang="en-GB" b="1">
              <a:solidFill>
                <a:srgbClr val="00B0F0"/>
              </a:solidFill>
            </a:endParaRPr>
          </a:p>
        </p:txBody>
      </p:sp>
      <p:sp>
        <p:nvSpPr>
          <p:cNvPr id="4192" name="Rectangle 96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0" y="5019675"/>
            <a:ext cx="1504950" cy="1838325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sr-Cyrl-CS" sz="2400" b="1">
                <a:solidFill>
                  <a:srgbClr val="00B0F0"/>
                </a:solidFill>
              </a:rPr>
              <a:t>Свети</a:t>
            </a:r>
          </a:p>
          <a:p>
            <a:pPr algn="ctr"/>
            <a:r>
              <a:rPr lang="sr-Cyrl-CS" sz="2400" b="1">
                <a:solidFill>
                  <a:srgbClr val="00B0F0"/>
                </a:solidFill>
              </a:rPr>
              <a:t> Сава </a:t>
            </a:r>
          </a:p>
          <a:p>
            <a:pPr algn="ctr"/>
            <a:r>
              <a:rPr lang="sr-Cyrl-CS" sz="2400" b="1">
                <a:solidFill>
                  <a:srgbClr val="00B0F0"/>
                </a:solidFill>
              </a:rPr>
              <a:t>учи о </a:t>
            </a:r>
          </a:p>
          <a:p>
            <a:pPr algn="ctr"/>
            <a:r>
              <a:rPr lang="sr-Cyrl-CS" sz="2400" b="1">
                <a:solidFill>
                  <a:srgbClr val="00B0F0"/>
                </a:solidFill>
              </a:rPr>
              <a:t>посту</a:t>
            </a:r>
            <a:endParaRPr lang="en-GB" sz="2400" b="1">
              <a:solidFill>
                <a:srgbClr val="00B0F0"/>
              </a:solidFill>
            </a:endParaRPr>
          </a:p>
        </p:txBody>
      </p:sp>
      <p:sp>
        <p:nvSpPr>
          <p:cNvPr id="4193" name="Rectangle 97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7631113" y="5051425"/>
            <a:ext cx="1512887" cy="1806575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sr-Cyrl-CS" sz="2000" b="1">
                <a:solidFill>
                  <a:srgbClr val="00B0F0"/>
                </a:solidFill>
              </a:rPr>
              <a:t>Свети Сава </a:t>
            </a:r>
          </a:p>
          <a:p>
            <a:pPr algn="ctr"/>
            <a:r>
              <a:rPr lang="sr-Cyrl-CS" sz="2000" b="1">
                <a:solidFill>
                  <a:srgbClr val="00B0F0"/>
                </a:solidFill>
              </a:rPr>
              <a:t>и </a:t>
            </a:r>
          </a:p>
          <a:p>
            <a:pPr algn="ctr"/>
            <a:r>
              <a:rPr lang="sr-Cyrl-CS" sz="2000" b="1">
                <a:solidFill>
                  <a:srgbClr val="00B0F0"/>
                </a:solidFill>
              </a:rPr>
              <a:t>Свети</a:t>
            </a:r>
          </a:p>
          <a:p>
            <a:pPr algn="ctr"/>
            <a:r>
              <a:rPr lang="sr-Cyrl-CS" sz="2000" b="1">
                <a:solidFill>
                  <a:srgbClr val="00B0F0"/>
                </a:solidFill>
              </a:rPr>
              <a:t> Никола</a:t>
            </a:r>
            <a:endParaRPr lang="en-GB" sz="2000" b="1">
              <a:solidFill>
                <a:srgbClr val="00B0F0"/>
              </a:solidFill>
            </a:endParaRPr>
          </a:p>
        </p:txBody>
      </p:sp>
      <p:sp>
        <p:nvSpPr>
          <p:cNvPr id="4194" name="Rectangle 98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10764838" y="4352925"/>
            <a:ext cx="1476375" cy="1341438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FAIRE</a:t>
            </a:r>
          </a:p>
        </p:txBody>
      </p:sp>
      <p:sp>
        <p:nvSpPr>
          <p:cNvPr id="4195" name="Rectangle 99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1476375" y="0"/>
            <a:ext cx="1538288" cy="2760663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sr-Cyrl-CS" sz="2800" b="1">
                <a:solidFill>
                  <a:srgbClr val="00B0F0"/>
                </a:solidFill>
              </a:rPr>
              <a:t>Свети </a:t>
            </a:r>
          </a:p>
          <a:p>
            <a:pPr algn="ctr"/>
            <a:r>
              <a:rPr lang="sr-Cyrl-CS" sz="2800" b="1">
                <a:solidFill>
                  <a:srgbClr val="00B0F0"/>
                </a:solidFill>
              </a:rPr>
              <a:t>Сава </a:t>
            </a:r>
          </a:p>
          <a:p>
            <a:pPr algn="ctr"/>
            <a:r>
              <a:rPr lang="sr-Cyrl-CS" sz="2800" b="1">
                <a:solidFill>
                  <a:srgbClr val="00B0F0"/>
                </a:solidFill>
              </a:rPr>
              <a:t>убија</a:t>
            </a:r>
          </a:p>
          <a:p>
            <a:pPr algn="ctr"/>
            <a:r>
              <a:rPr lang="sr-Cyrl-CS" sz="2800" b="1">
                <a:solidFill>
                  <a:srgbClr val="00B0F0"/>
                </a:solidFill>
              </a:rPr>
              <a:t>Аждају</a:t>
            </a:r>
            <a:endParaRPr lang="en-GB" sz="2800" b="1">
              <a:solidFill>
                <a:srgbClr val="00B0F0"/>
              </a:solidFill>
            </a:endParaRPr>
          </a:p>
        </p:txBody>
      </p:sp>
      <p:sp>
        <p:nvSpPr>
          <p:cNvPr id="4196" name="Rectangle 100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3059113" y="2636838"/>
            <a:ext cx="1533525" cy="2354262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sr-Cyrl-CS" sz="2400" b="1">
                <a:solidFill>
                  <a:srgbClr val="00B0F0"/>
                </a:solidFill>
              </a:rPr>
              <a:t>Савина </a:t>
            </a:r>
          </a:p>
          <a:p>
            <a:pPr algn="ctr"/>
            <a:r>
              <a:rPr lang="sr-Cyrl-CS" sz="2400" b="1">
                <a:solidFill>
                  <a:srgbClr val="00B0F0"/>
                </a:solidFill>
              </a:rPr>
              <a:t>Пећина</a:t>
            </a:r>
            <a:endParaRPr lang="en-GB" sz="2400" b="1">
              <a:solidFill>
                <a:srgbClr val="00B0F0"/>
              </a:solidFill>
            </a:endParaRPr>
          </a:p>
        </p:txBody>
      </p:sp>
      <p:sp>
        <p:nvSpPr>
          <p:cNvPr id="4197" name="Rectangle 101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10475913" y="885825"/>
            <a:ext cx="1476375" cy="1341438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AVOIR</a:t>
            </a:r>
          </a:p>
        </p:txBody>
      </p:sp>
      <p:sp>
        <p:nvSpPr>
          <p:cNvPr id="4198" name="Rectangle 102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-1690688" y="1317625"/>
            <a:ext cx="1476375" cy="1341438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FAIS</a:t>
            </a:r>
          </a:p>
        </p:txBody>
      </p:sp>
      <p:sp>
        <p:nvSpPr>
          <p:cNvPr id="4199" name="Rectangle 103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9288463" y="-46038"/>
            <a:ext cx="1476375" cy="1341438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DANSER</a:t>
            </a:r>
          </a:p>
        </p:txBody>
      </p:sp>
      <p:sp>
        <p:nvSpPr>
          <p:cNvPr id="4200" name="Rectangle 104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3059113" y="0"/>
            <a:ext cx="1533525" cy="2641600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sr-Cyrl-CS" sz="2800" b="1">
                <a:solidFill>
                  <a:srgbClr val="00B0F0"/>
                </a:solidFill>
              </a:rPr>
              <a:t>Свети </a:t>
            </a:r>
          </a:p>
          <a:p>
            <a:pPr algn="ctr"/>
            <a:r>
              <a:rPr lang="sr-Cyrl-CS" sz="2800" b="1">
                <a:solidFill>
                  <a:srgbClr val="00B0F0"/>
                </a:solidFill>
              </a:rPr>
              <a:t>Сава</a:t>
            </a:r>
          </a:p>
          <a:p>
            <a:pPr algn="ctr"/>
            <a:r>
              <a:rPr lang="sr-Cyrl-CS" sz="2800" b="1">
                <a:solidFill>
                  <a:srgbClr val="00B0F0"/>
                </a:solidFill>
              </a:rPr>
              <a:t> и </a:t>
            </a:r>
          </a:p>
          <a:p>
            <a:pPr algn="ctr"/>
            <a:r>
              <a:rPr lang="sr-Cyrl-CS" sz="2800" b="1">
                <a:solidFill>
                  <a:srgbClr val="00B0F0"/>
                </a:solidFill>
              </a:rPr>
              <a:t>нерадна </a:t>
            </a:r>
          </a:p>
          <a:p>
            <a:pPr algn="ctr"/>
            <a:r>
              <a:rPr lang="sr-Cyrl-CS" sz="2800" b="1">
                <a:solidFill>
                  <a:srgbClr val="00B0F0"/>
                </a:solidFill>
              </a:rPr>
              <a:t>жена </a:t>
            </a:r>
            <a:r>
              <a:rPr lang="en-US" sz="2800" b="1">
                <a:solidFill>
                  <a:srgbClr val="00B0F0"/>
                </a:solidFill>
              </a:rPr>
              <a:t> </a:t>
            </a:r>
            <a:endParaRPr lang="en-GB" b="1">
              <a:solidFill>
                <a:srgbClr val="00B0F0"/>
              </a:solidFill>
            </a:endParaRPr>
          </a:p>
        </p:txBody>
      </p:sp>
      <p:sp>
        <p:nvSpPr>
          <p:cNvPr id="4201" name="Rectangle 105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1476375" y="2781300"/>
            <a:ext cx="1538288" cy="2293938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sr-Cyrl-CS">
                <a:solidFill>
                  <a:srgbClr val="00B0F0"/>
                </a:solidFill>
              </a:rPr>
              <a:t>Савино </a:t>
            </a:r>
          </a:p>
          <a:p>
            <a:pPr algn="ctr"/>
            <a:r>
              <a:rPr lang="sr-Cyrl-CS">
                <a:solidFill>
                  <a:srgbClr val="00B0F0"/>
                </a:solidFill>
              </a:rPr>
              <a:t>Благо</a:t>
            </a:r>
            <a:endParaRPr lang="en-GB">
              <a:solidFill>
                <a:srgbClr val="00B0F0"/>
              </a:solidFill>
            </a:endParaRPr>
          </a:p>
        </p:txBody>
      </p:sp>
      <p:sp>
        <p:nvSpPr>
          <p:cNvPr id="4202" name="Rectangle 106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1476375" y="5022850"/>
            <a:ext cx="1568450" cy="1835150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sr-Cyrl-CS" sz="2400" b="1">
                <a:solidFill>
                  <a:srgbClr val="00B0F0"/>
                </a:solidFill>
              </a:rPr>
              <a:t>Савине </a:t>
            </a:r>
          </a:p>
          <a:p>
            <a:pPr algn="ctr"/>
            <a:r>
              <a:rPr lang="sr-Cyrl-CS" sz="2400" b="1">
                <a:solidFill>
                  <a:srgbClr val="00B0F0"/>
                </a:solidFill>
              </a:rPr>
              <a:t>Вериге</a:t>
            </a:r>
            <a:endParaRPr lang="en-GB" sz="2400" b="1">
              <a:solidFill>
                <a:srgbClr val="00B0F0"/>
              </a:solidFill>
            </a:endParaRPr>
          </a:p>
        </p:txBody>
      </p:sp>
      <p:sp>
        <p:nvSpPr>
          <p:cNvPr id="4203" name="Rectangle 107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-2740025" y="3851275"/>
            <a:ext cx="1476375" cy="1341438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REGARDÉ</a:t>
            </a:r>
          </a:p>
        </p:txBody>
      </p:sp>
      <p:sp>
        <p:nvSpPr>
          <p:cNvPr id="4204" name="Rectangle 108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11503025" y="-549275"/>
            <a:ext cx="1476375" cy="1341438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CHANTÉ</a:t>
            </a:r>
          </a:p>
        </p:txBody>
      </p:sp>
      <p:sp>
        <p:nvSpPr>
          <p:cNvPr id="4205" name="Rectangle 109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4643438" y="0"/>
            <a:ext cx="1533525" cy="2773363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sr-Cyrl-CS" sz="2400" b="1">
                <a:solidFill>
                  <a:srgbClr val="00B0F0"/>
                </a:solidFill>
              </a:rPr>
              <a:t>Савина</a:t>
            </a:r>
          </a:p>
          <a:p>
            <a:pPr algn="ctr"/>
            <a:r>
              <a:rPr lang="sr-Cyrl-CS" sz="2400" b="1">
                <a:solidFill>
                  <a:srgbClr val="00B0F0"/>
                </a:solidFill>
              </a:rPr>
              <a:t>Слама</a:t>
            </a:r>
            <a:endParaRPr lang="en-GB" sz="2400" b="1">
              <a:solidFill>
                <a:srgbClr val="00B0F0"/>
              </a:solidFill>
            </a:endParaRPr>
          </a:p>
        </p:txBody>
      </p:sp>
      <p:sp>
        <p:nvSpPr>
          <p:cNvPr id="4206" name="Rectangle 110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4643438" y="2781300"/>
            <a:ext cx="1460500" cy="2160588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sr-Cyrl-CS" b="1">
                <a:solidFill>
                  <a:srgbClr val="00B0F0"/>
                </a:solidFill>
              </a:rPr>
              <a:t>Савино</a:t>
            </a:r>
          </a:p>
          <a:p>
            <a:pPr algn="ctr"/>
            <a:r>
              <a:rPr lang="sr-Cyrl-CS" b="1">
                <a:solidFill>
                  <a:srgbClr val="00B0F0"/>
                </a:solidFill>
              </a:rPr>
              <a:t> Камење</a:t>
            </a:r>
            <a:endParaRPr lang="en-GB" b="1">
              <a:solidFill>
                <a:srgbClr val="00B0F0"/>
              </a:solidFill>
            </a:endParaRPr>
          </a:p>
        </p:txBody>
      </p:sp>
      <p:sp>
        <p:nvSpPr>
          <p:cNvPr id="4207" name="Rectangle 111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3059113" y="4991100"/>
            <a:ext cx="1533525" cy="1866900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sr-Cyrl-CS" sz="2000" b="1">
                <a:solidFill>
                  <a:srgbClr val="00B0F0"/>
                </a:solidFill>
              </a:rPr>
              <a:t>Свети Сава</a:t>
            </a:r>
          </a:p>
          <a:p>
            <a:pPr algn="ctr"/>
            <a:r>
              <a:rPr lang="sr-Cyrl-CS" sz="2000" b="1">
                <a:solidFill>
                  <a:srgbClr val="00B0F0"/>
                </a:solidFill>
              </a:rPr>
              <a:t>и</a:t>
            </a:r>
          </a:p>
          <a:p>
            <a:pPr algn="ctr"/>
            <a:r>
              <a:rPr lang="sr-Cyrl-CS" sz="2000" b="1">
                <a:solidFill>
                  <a:srgbClr val="00B0F0"/>
                </a:solidFill>
              </a:rPr>
              <a:t>Осе</a:t>
            </a:r>
            <a:endParaRPr lang="en-GB" sz="2000" b="1">
              <a:solidFill>
                <a:srgbClr val="00B0F0"/>
              </a:solidFill>
            </a:endParaRPr>
          </a:p>
        </p:txBody>
      </p:sp>
      <p:sp>
        <p:nvSpPr>
          <p:cNvPr id="4208" name="Rectangle 112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-3128963" y="1376363"/>
            <a:ext cx="1476375" cy="1341437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ÊTRE </a:t>
            </a:r>
          </a:p>
        </p:txBody>
      </p:sp>
      <p:sp>
        <p:nvSpPr>
          <p:cNvPr id="4209" name="Rectangle 113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-2628900" y="-595313"/>
            <a:ext cx="1476375" cy="1341438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VOULOIR</a:t>
            </a:r>
          </a:p>
        </p:txBody>
      </p:sp>
      <p:sp>
        <p:nvSpPr>
          <p:cNvPr id="4210" name="Rectangle 114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6156325" y="0"/>
            <a:ext cx="1533525" cy="2773363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sr-Cyrl-CS" sz="2800" b="1">
                <a:solidFill>
                  <a:srgbClr val="00B0F0"/>
                </a:solidFill>
              </a:rPr>
              <a:t>Бунар</a:t>
            </a:r>
          </a:p>
          <a:p>
            <a:pPr algn="ctr"/>
            <a:r>
              <a:rPr lang="sr-Cyrl-CS" sz="2800" b="1">
                <a:solidFill>
                  <a:srgbClr val="00B0F0"/>
                </a:solidFill>
              </a:rPr>
              <a:t>Светог </a:t>
            </a:r>
          </a:p>
          <a:p>
            <a:pPr algn="ctr"/>
            <a:r>
              <a:rPr lang="sr-Cyrl-CS" sz="2800" b="1">
                <a:solidFill>
                  <a:srgbClr val="00B0F0"/>
                </a:solidFill>
              </a:rPr>
              <a:t>Саве</a:t>
            </a:r>
            <a:endParaRPr lang="en-GB" sz="2800" b="1">
              <a:solidFill>
                <a:srgbClr val="00B0F0"/>
              </a:solidFill>
            </a:endParaRPr>
          </a:p>
        </p:txBody>
      </p:sp>
      <p:sp>
        <p:nvSpPr>
          <p:cNvPr id="4211" name="Rectangle 115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6156325" y="2781300"/>
            <a:ext cx="1517650" cy="2336800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sr-Cyrl-CS" sz="2400">
                <a:solidFill>
                  <a:srgbClr val="00B0F0"/>
                </a:solidFill>
              </a:rPr>
              <a:t>Свети </a:t>
            </a:r>
          </a:p>
          <a:p>
            <a:pPr algn="ctr"/>
            <a:r>
              <a:rPr lang="sr-Cyrl-CS" sz="2400">
                <a:solidFill>
                  <a:srgbClr val="00B0F0"/>
                </a:solidFill>
              </a:rPr>
              <a:t>Сава</a:t>
            </a:r>
          </a:p>
          <a:p>
            <a:pPr algn="ctr"/>
            <a:r>
              <a:rPr lang="sr-Cyrl-CS" sz="2400">
                <a:solidFill>
                  <a:srgbClr val="00B0F0"/>
                </a:solidFill>
              </a:rPr>
              <a:t>и </a:t>
            </a:r>
          </a:p>
          <a:p>
            <a:pPr algn="ctr"/>
            <a:r>
              <a:rPr lang="sr-Cyrl-CS" sz="2400">
                <a:solidFill>
                  <a:srgbClr val="00B0F0"/>
                </a:solidFill>
              </a:rPr>
              <a:t>пустињак</a:t>
            </a:r>
            <a:endParaRPr lang="en-GB" sz="2400">
              <a:solidFill>
                <a:srgbClr val="00B0F0"/>
              </a:solidFill>
            </a:endParaRPr>
          </a:p>
        </p:txBody>
      </p:sp>
      <p:sp>
        <p:nvSpPr>
          <p:cNvPr id="4212" name="Rectangle 116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4572000" y="4975225"/>
            <a:ext cx="1547813" cy="1882775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sr-Cyrl-CS" sz="2400" b="1">
                <a:solidFill>
                  <a:srgbClr val="00B0F0"/>
                </a:solidFill>
              </a:rPr>
              <a:t>Свети </a:t>
            </a:r>
          </a:p>
          <a:p>
            <a:pPr algn="ctr"/>
            <a:r>
              <a:rPr lang="sr-Cyrl-CS" sz="2400" b="1">
                <a:solidFill>
                  <a:srgbClr val="00B0F0"/>
                </a:solidFill>
              </a:rPr>
              <a:t>Сава </a:t>
            </a:r>
          </a:p>
          <a:p>
            <a:pPr algn="ctr"/>
            <a:r>
              <a:rPr lang="sr-Cyrl-CS" sz="2400" b="1">
                <a:solidFill>
                  <a:srgbClr val="00B0F0"/>
                </a:solidFill>
              </a:rPr>
              <a:t>и ђаци</a:t>
            </a:r>
            <a:endParaRPr lang="en-GB" sz="2400" b="1">
              <a:solidFill>
                <a:srgbClr val="00B0F0"/>
              </a:solidFill>
            </a:endParaRPr>
          </a:p>
        </p:txBody>
      </p:sp>
      <p:sp>
        <p:nvSpPr>
          <p:cNvPr id="4213" name="Rectangle 117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-4181475" y="2940050"/>
            <a:ext cx="1476375" cy="1341438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TROUVÉ</a:t>
            </a:r>
          </a:p>
        </p:txBody>
      </p:sp>
      <p:sp>
        <p:nvSpPr>
          <p:cNvPr id="4214" name="Rectangle 118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9194800" y="3551238"/>
            <a:ext cx="1476375" cy="1341437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ÉTAIT</a:t>
            </a:r>
          </a:p>
        </p:txBody>
      </p:sp>
      <p:sp>
        <p:nvSpPr>
          <p:cNvPr id="4215" name="Rectangle 119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7615238" y="0"/>
            <a:ext cx="1528762" cy="2749550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sr-Cyrl-CS" sz="2800" b="1">
                <a:solidFill>
                  <a:srgbClr val="00B0F0"/>
                </a:solidFill>
              </a:rPr>
              <a:t>Свети </a:t>
            </a:r>
          </a:p>
          <a:p>
            <a:pPr algn="ctr"/>
            <a:r>
              <a:rPr lang="sr-Cyrl-CS" sz="2800" b="1">
                <a:solidFill>
                  <a:srgbClr val="00B0F0"/>
                </a:solidFill>
              </a:rPr>
              <a:t>Сава </a:t>
            </a:r>
          </a:p>
          <a:p>
            <a:pPr algn="ctr"/>
            <a:r>
              <a:rPr lang="sr-Cyrl-CS" sz="2800" b="1">
                <a:solidFill>
                  <a:srgbClr val="00B0F0"/>
                </a:solidFill>
              </a:rPr>
              <a:t>и</a:t>
            </a:r>
          </a:p>
          <a:p>
            <a:pPr algn="ctr"/>
            <a:r>
              <a:rPr lang="sr-Cyrl-CS" sz="2800" b="1">
                <a:solidFill>
                  <a:srgbClr val="00B0F0"/>
                </a:solidFill>
              </a:rPr>
              <a:t>пчела</a:t>
            </a:r>
            <a:endParaRPr lang="en-GB" sz="2800" b="1">
              <a:solidFill>
                <a:srgbClr val="00B0F0"/>
              </a:solidFill>
            </a:endParaRPr>
          </a:p>
        </p:txBody>
      </p:sp>
      <p:sp>
        <p:nvSpPr>
          <p:cNvPr id="4216" name="Rectangle 120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7615238" y="2781300"/>
            <a:ext cx="1528762" cy="2270125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sr-Cyrl-CS" sz="2800" b="1">
                <a:solidFill>
                  <a:srgbClr val="00B0F0"/>
                </a:solidFill>
              </a:rPr>
              <a:t>Свети </a:t>
            </a:r>
          </a:p>
          <a:p>
            <a:pPr algn="ctr"/>
            <a:r>
              <a:rPr lang="sr-Cyrl-CS" sz="2800" b="1">
                <a:solidFill>
                  <a:srgbClr val="00B0F0"/>
                </a:solidFill>
              </a:rPr>
              <a:t>Сава и </a:t>
            </a:r>
          </a:p>
          <a:p>
            <a:pPr algn="ctr"/>
            <a:r>
              <a:rPr lang="sr-Cyrl-CS" sz="2800" b="1">
                <a:solidFill>
                  <a:srgbClr val="00B0F0"/>
                </a:solidFill>
              </a:rPr>
              <a:t>Турчин</a:t>
            </a:r>
            <a:endParaRPr lang="en-GB" sz="2800" b="1">
              <a:solidFill>
                <a:srgbClr val="00B0F0"/>
              </a:solidFill>
            </a:endParaRPr>
          </a:p>
        </p:txBody>
      </p:sp>
      <p:sp>
        <p:nvSpPr>
          <p:cNvPr id="4217" name="Rectangle 121">
            <a:hlinkClick r:id="" action="ppaction://noaction">
              <a:snd r:embed="rId3" name="chimes.wav"/>
            </a:hlinkClick>
          </p:cNvPr>
          <p:cNvSpPr>
            <a:spLocks noChangeArrowheads="1"/>
          </p:cNvSpPr>
          <p:nvPr/>
        </p:nvSpPr>
        <p:spPr bwMode="auto">
          <a:xfrm>
            <a:off x="6084888" y="5048250"/>
            <a:ext cx="1587500" cy="1809750"/>
          </a:xfrm>
          <a:prstGeom prst="rect">
            <a:avLst/>
          </a:prstGeom>
          <a:solidFill>
            <a:schemeClr val="tx2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sr-Cyrl-CS" sz="2400" b="1">
                <a:solidFill>
                  <a:srgbClr val="00B0F0"/>
                </a:solidFill>
              </a:rPr>
              <a:t>Свети </a:t>
            </a:r>
          </a:p>
          <a:p>
            <a:pPr algn="ctr"/>
            <a:r>
              <a:rPr lang="sr-Cyrl-CS" sz="2400" b="1">
                <a:solidFill>
                  <a:srgbClr val="00B0F0"/>
                </a:solidFill>
              </a:rPr>
              <a:t>Сава и </a:t>
            </a:r>
          </a:p>
          <a:p>
            <a:pPr algn="ctr"/>
            <a:r>
              <a:rPr lang="sr-Cyrl-CS" sz="2400" b="1">
                <a:solidFill>
                  <a:srgbClr val="00B0F0"/>
                </a:solidFill>
              </a:rPr>
              <a:t>Грешник</a:t>
            </a:r>
            <a:endParaRPr lang="en-GB" sz="2400" b="1">
              <a:solidFill>
                <a:srgbClr val="00B0F0"/>
              </a:solidFill>
            </a:endParaRPr>
          </a:p>
        </p:txBody>
      </p:sp>
      <p:sp>
        <p:nvSpPr>
          <p:cNvPr id="4218" name="Rectangle 122">
            <a:hlinkClick r:id="" action="ppaction://noaction">
              <a:snd r:embed="rId2" name="explode.wav"/>
            </a:hlinkClick>
          </p:cNvPr>
          <p:cNvSpPr>
            <a:spLocks noChangeArrowheads="1"/>
          </p:cNvSpPr>
          <p:nvPr/>
        </p:nvSpPr>
        <p:spPr bwMode="auto">
          <a:xfrm>
            <a:off x="11214100" y="5834063"/>
            <a:ext cx="1476375" cy="1341437"/>
          </a:xfrm>
          <a:prstGeom prst="rect">
            <a:avLst/>
          </a:prstGeom>
          <a:solidFill>
            <a:schemeClr val="tx2"/>
          </a:soli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ALLÉ</a:t>
            </a:r>
          </a:p>
        </p:txBody>
      </p:sp>
      <p:sp>
        <p:nvSpPr>
          <p:cNvPr id="34876" name="TextBox 1"/>
          <p:cNvSpPr txBox="1">
            <a:spLocks noChangeArrowheads="1"/>
          </p:cNvSpPr>
          <p:nvPr/>
        </p:nvSpPr>
        <p:spPr bwMode="auto">
          <a:xfrm>
            <a:off x="8223250" y="6478588"/>
            <a:ext cx="962025" cy="369887"/>
          </a:xfrm>
          <a:prstGeom prst="rect">
            <a:avLst/>
          </a:prstGeom>
          <a:solidFill>
            <a:srgbClr val="7030A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hlinkClick r:id="rId4" action="ppaction://hlinksldjump"/>
              </a:rPr>
              <a:t>НАЗАД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6" dur="2000"/>
                                        <p:tgtEl>
                                          <p:spTgt spid="41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1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2" dur="2000"/>
                                        <p:tgtEl>
                                          <p:spTgt spid="4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2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8" dur="2000"/>
                                        <p:tgtEl>
                                          <p:spTgt spid="42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2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24" dur="2000"/>
                                        <p:tgtEl>
                                          <p:spTgt spid="42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2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30" dur="2000"/>
                                        <p:tgtEl>
                                          <p:spTgt spid="42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1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36" dur="2000"/>
                                        <p:tgtEl>
                                          <p:spTgt spid="4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1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42" dur="2000"/>
                                        <p:tgtEl>
                                          <p:spTgt spid="41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1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48" dur="2000"/>
                                        <p:tgtEl>
                                          <p:spTgt spid="4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2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 nodeType="clickPar">
                      <p:stCondLst>
                        <p:cond delay="0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54" dur="2000"/>
                                        <p:tgtEl>
                                          <p:spTgt spid="42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42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60" dur="2000"/>
                                        <p:tgtEl>
                                          <p:spTgt spid="42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42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66" dur="2000"/>
                                        <p:tgtEl>
                                          <p:spTgt spid="42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8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42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 nodeType="clickPar">
                      <p:stCondLst>
                        <p:cond delay="0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72" dur="2000"/>
                                        <p:tgtEl>
                                          <p:spTgt spid="42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1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2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 nodeType="clickPar">
                      <p:stCondLst>
                        <p:cond delay="0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78" dur="2000"/>
                                        <p:tgtEl>
                                          <p:spTgt spid="42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2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42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 nodeType="clickPar">
                      <p:stCondLst>
                        <p:cond delay="0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84" dur="2000"/>
                                        <p:tgtEl>
                                          <p:spTgt spid="42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41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0" dur="500"/>
                                        <p:tgtEl>
                                          <p:spTgt spid="4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0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41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 nodeType="clickPar">
                      <p:stCondLst>
                        <p:cond delay="0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6" dur="500"/>
                                        <p:tgtEl>
                                          <p:spTgt spid="41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2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41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 nodeType="clickPar">
                      <p:stCondLst>
                        <p:cond delay="0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02" dur="500"/>
                                        <p:tgtEl>
                                          <p:spTgt spid="4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5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41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 nodeType="clickPar">
                      <p:stCondLst>
                        <p:cond delay="0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08" dur="500"/>
                                        <p:tgtEl>
                                          <p:spTgt spid="4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6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41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 nodeType="clickPar">
                      <p:stCondLst>
                        <p:cond delay="0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4" dur="500"/>
                                        <p:tgtEl>
                                          <p:spTgt spid="41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8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42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 nodeType="clickPar">
                      <p:stCondLst>
                        <p:cond delay="0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0" dur="500"/>
                                        <p:tgtEl>
                                          <p:spTgt spid="42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1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42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 nodeType="clickPar">
                      <p:stCondLst>
                        <p:cond delay="0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6" dur="500"/>
                                        <p:tgtEl>
                                          <p:spTgt spid="42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3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2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 nodeType="clickPar">
                      <p:stCondLst>
                        <p:cond delay="0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32" dur="500"/>
                                        <p:tgtEl>
                                          <p:spTgt spid="42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4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42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 nodeType="clickPar">
                      <p:stCondLst>
                        <p:cond delay="0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38" dur="500"/>
                                        <p:tgtEl>
                                          <p:spTgt spid="42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5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42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 nodeType="clickPar">
                      <p:stCondLst>
                        <p:cond delay="0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4" dur="500"/>
                                        <p:tgtEl>
                                          <p:spTgt spid="42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07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42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 nodeType="clickPar">
                      <p:stCondLst>
                        <p:cond delay="0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50" dur="500"/>
                                        <p:tgtEl>
                                          <p:spTgt spid="42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0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42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 nodeType="clickPar">
                      <p:stCondLst>
                        <p:cond delay="0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56" dur="500"/>
                                        <p:tgtEl>
                                          <p:spTgt spid="42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3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42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 nodeType="clickPar">
                      <p:stCondLst>
                        <p:cond delay="0"/>
                      </p:stCondLst>
                      <p:childTnLst>
                        <p:par>
                          <p:cTn id="1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1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2" dur="500"/>
                                        <p:tgtEl>
                                          <p:spTgt spid="42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4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42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 nodeType="clickPar">
                      <p:stCondLst>
                        <p:cond delay="0"/>
                      </p:stCondLst>
                      <p:childTnLst>
                        <p:par>
                          <p:cTn id="1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7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8" dur="500"/>
                                        <p:tgtEl>
                                          <p:spTgt spid="42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6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42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 nodeType="clickPar">
                      <p:stCondLst>
                        <p:cond delay="0"/>
                      </p:stCondLst>
                      <p:childTnLst>
                        <p:par>
                          <p:cTn id="1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3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4" dur="500"/>
                                        <p:tgtEl>
                                          <p:spTgt spid="42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18"/>
                  </p:tgtEl>
                </p:cond>
              </p:nextCondLst>
            </p:seq>
          </p:childTnLst>
        </p:cTn>
      </p:par>
    </p:tnLst>
    <p:bldLst>
      <p:bldP spid="4190" grpId="0" animBg="1"/>
      <p:bldP spid="4191" grpId="0" animBg="1"/>
      <p:bldP spid="4192" grpId="0" animBg="1"/>
      <p:bldP spid="4193" grpId="0" animBg="1"/>
      <p:bldP spid="4194" grpId="0" animBg="1"/>
      <p:bldP spid="4195" grpId="0" animBg="1"/>
      <p:bldP spid="4196" grpId="0" animBg="1"/>
      <p:bldP spid="4197" grpId="0" animBg="1"/>
      <p:bldP spid="4198" grpId="0" animBg="1"/>
      <p:bldP spid="4199" grpId="0" animBg="1"/>
      <p:bldP spid="4200" grpId="0" animBg="1"/>
      <p:bldP spid="4201" grpId="0" animBg="1"/>
      <p:bldP spid="4202" grpId="0" animBg="1"/>
      <p:bldP spid="4203" grpId="0" animBg="1"/>
      <p:bldP spid="4204" grpId="0" animBg="1"/>
      <p:bldP spid="4205" grpId="0" animBg="1"/>
      <p:bldP spid="4206" grpId="0" animBg="1"/>
      <p:bldP spid="4207" grpId="0" animBg="1"/>
      <p:bldP spid="4208" grpId="0" animBg="1"/>
      <p:bldP spid="4209" grpId="0" animBg="1"/>
      <p:bldP spid="4210" grpId="0" animBg="1"/>
      <p:bldP spid="4211" grpId="0" animBg="1"/>
      <p:bldP spid="4212" grpId="0" animBg="1"/>
      <p:bldP spid="4213" grpId="0" animBg="1"/>
      <p:bldP spid="4214" grpId="0" animBg="1"/>
      <p:bldP spid="4215" grpId="0" animBg="1"/>
      <p:bldP spid="4216" grpId="0" animBg="1"/>
      <p:bldP spid="4217" grpId="0" animBg="1"/>
      <p:bldP spid="4218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207</TotalTime>
  <Words>851</Words>
  <Application>Microsoft Office PowerPoint</Application>
  <PresentationFormat>On-screen Show (4:3)</PresentationFormat>
  <Paragraphs>742</Paragraphs>
  <Slides>11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Foundry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Goldfish_92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Лицитација</dc:title>
  <dc:creator>Slaviša Vidović</dc:creator>
  <cp:lastModifiedBy>Dragan</cp:lastModifiedBy>
  <cp:revision>23</cp:revision>
  <dcterms:created xsi:type="dcterms:W3CDTF">2014-01-22T07:30:42Z</dcterms:created>
  <dcterms:modified xsi:type="dcterms:W3CDTF">2014-01-24T19:17:19Z</dcterms:modified>
</cp:coreProperties>
</file>