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3" r:id="rId2"/>
    <p:sldMasterId id="2147483685" r:id="rId3"/>
  </p:sldMasterIdLst>
  <p:notesMasterIdLst>
    <p:notesMasterId r:id="rId104"/>
  </p:notesMasterIdLst>
  <p:sldIdLst>
    <p:sldId id="448" r:id="rId4"/>
    <p:sldId id="256" r:id="rId5"/>
    <p:sldId id="297" r:id="rId6"/>
    <p:sldId id="296" r:id="rId7"/>
    <p:sldId id="375" r:id="rId8"/>
    <p:sldId id="374" r:id="rId9"/>
    <p:sldId id="468" r:id="rId10"/>
    <p:sldId id="384" r:id="rId11"/>
    <p:sldId id="387" r:id="rId12"/>
    <p:sldId id="401" r:id="rId13"/>
    <p:sldId id="400" r:id="rId14"/>
    <p:sldId id="399" r:id="rId15"/>
    <p:sldId id="398" r:id="rId16"/>
    <p:sldId id="397" r:id="rId17"/>
    <p:sldId id="396" r:id="rId18"/>
    <p:sldId id="395" r:id="rId19"/>
    <p:sldId id="394" r:id="rId20"/>
    <p:sldId id="393" r:id="rId21"/>
    <p:sldId id="392" r:id="rId22"/>
    <p:sldId id="391" r:id="rId23"/>
    <p:sldId id="390" r:id="rId24"/>
    <p:sldId id="389" r:id="rId25"/>
    <p:sldId id="388" r:id="rId26"/>
    <p:sldId id="386" r:id="rId27"/>
    <p:sldId id="373" r:id="rId28"/>
    <p:sldId id="385" r:id="rId29"/>
    <p:sldId id="383" r:id="rId30"/>
    <p:sldId id="382" r:id="rId31"/>
    <p:sldId id="266" r:id="rId32"/>
    <p:sldId id="410" r:id="rId33"/>
    <p:sldId id="409" r:id="rId34"/>
    <p:sldId id="408" r:id="rId35"/>
    <p:sldId id="289" r:id="rId36"/>
    <p:sldId id="304" r:id="rId37"/>
    <p:sldId id="290" r:id="rId38"/>
    <p:sldId id="405" r:id="rId39"/>
    <p:sldId id="406" r:id="rId40"/>
    <p:sldId id="306" r:id="rId41"/>
    <p:sldId id="355" r:id="rId42"/>
    <p:sldId id="291" r:id="rId43"/>
    <p:sldId id="354" r:id="rId44"/>
    <p:sldId id="352" r:id="rId45"/>
    <p:sldId id="353" r:id="rId46"/>
    <p:sldId id="360" r:id="rId47"/>
    <p:sldId id="369" r:id="rId48"/>
    <p:sldId id="367" r:id="rId49"/>
    <p:sldId id="271" r:id="rId50"/>
    <p:sldId id="293" r:id="rId51"/>
    <p:sldId id="359" r:id="rId52"/>
    <p:sldId id="294" r:id="rId53"/>
    <p:sldId id="292" r:id="rId54"/>
    <p:sldId id="404" r:id="rId55"/>
    <p:sldId id="403" r:id="rId56"/>
    <p:sldId id="299" r:id="rId57"/>
    <p:sldId id="278" r:id="rId58"/>
    <p:sldId id="402" r:id="rId59"/>
    <p:sldId id="381" r:id="rId60"/>
    <p:sldId id="419" r:id="rId61"/>
    <p:sldId id="418" r:id="rId62"/>
    <p:sldId id="417" r:id="rId63"/>
    <p:sldId id="416" r:id="rId64"/>
    <p:sldId id="287" r:id="rId65"/>
    <p:sldId id="415" r:id="rId66"/>
    <p:sldId id="295" r:id="rId67"/>
    <p:sldId id="414" r:id="rId68"/>
    <p:sldId id="413" r:id="rId69"/>
    <p:sldId id="412" r:id="rId70"/>
    <p:sldId id="411" r:id="rId71"/>
    <p:sldId id="372" r:id="rId72"/>
    <p:sldId id="420" r:id="rId73"/>
    <p:sldId id="428" r:id="rId74"/>
    <p:sldId id="427" r:id="rId75"/>
    <p:sldId id="425" r:id="rId76"/>
    <p:sldId id="424" r:id="rId77"/>
    <p:sldId id="276" r:id="rId78"/>
    <p:sldId id="423" r:id="rId79"/>
    <p:sldId id="435" r:id="rId80"/>
    <p:sldId id="434" r:id="rId81"/>
    <p:sldId id="472" r:id="rId82"/>
    <p:sldId id="433" r:id="rId83"/>
    <p:sldId id="432" r:id="rId84"/>
    <p:sldId id="431" r:id="rId85"/>
    <p:sldId id="436" r:id="rId86"/>
    <p:sldId id="429" r:id="rId87"/>
    <p:sldId id="450" r:id="rId88"/>
    <p:sldId id="422" r:id="rId89"/>
    <p:sldId id="449" r:id="rId90"/>
    <p:sldId id="473" r:id="rId91"/>
    <p:sldId id="477" r:id="rId92"/>
    <p:sldId id="476" r:id="rId93"/>
    <p:sldId id="475" r:id="rId94"/>
    <p:sldId id="474" r:id="rId95"/>
    <p:sldId id="481" r:id="rId96"/>
    <p:sldId id="480" r:id="rId97"/>
    <p:sldId id="479" r:id="rId98"/>
    <p:sldId id="486" r:id="rId99"/>
    <p:sldId id="485" r:id="rId100"/>
    <p:sldId id="484" r:id="rId101"/>
    <p:sldId id="483" r:id="rId102"/>
    <p:sldId id="482" r:id="rId10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D8C83"/>
    <a:srgbClr val="7F7F7F"/>
    <a:srgbClr val="7F5E5C"/>
    <a:srgbClr val="DACEBE"/>
    <a:srgbClr val="E8C3A2"/>
    <a:srgbClr val="C1B389"/>
    <a:srgbClr val="EFBF74"/>
    <a:srgbClr val="FEE50E"/>
    <a:srgbClr val="F8C79B"/>
    <a:srgbClr val="FFFFC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41103" autoAdjust="0"/>
    <p:restoredTop sz="94660"/>
  </p:normalViewPr>
  <p:slideViewPr>
    <p:cSldViewPr snapToGrid="0">
      <p:cViewPr varScale="1">
        <p:scale>
          <a:sx n="73" d="100"/>
          <a:sy n="73" d="100"/>
        </p:scale>
        <p:origin x="77" y="8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1503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84" Type="http://schemas.openxmlformats.org/officeDocument/2006/relationships/slide" Target="slides/slide81.xml"/><Relationship Id="rId89" Type="http://schemas.openxmlformats.org/officeDocument/2006/relationships/slide" Target="slides/slide86.xml"/><Relationship Id="rId16" Type="http://schemas.openxmlformats.org/officeDocument/2006/relationships/slide" Target="slides/slide13.xml"/><Relationship Id="rId107" Type="http://schemas.openxmlformats.org/officeDocument/2006/relationships/theme" Target="theme/theme1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5" Type="http://schemas.openxmlformats.org/officeDocument/2006/relationships/slide" Target="slides/slide2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59" Type="http://schemas.openxmlformats.org/officeDocument/2006/relationships/slide" Target="slides/slide56.xml"/><Relationship Id="rId103" Type="http://schemas.openxmlformats.org/officeDocument/2006/relationships/slide" Target="slides/slide100.xml"/><Relationship Id="rId108" Type="http://schemas.openxmlformats.org/officeDocument/2006/relationships/tableStyles" Target="tableStyle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6" Type="http://schemas.openxmlformats.org/officeDocument/2006/relationships/viewProps" Target="viewProps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notesMaster" Target="notesMasters/notesMaster1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56" Type="http://schemas.openxmlformats.org/officeDocument/2006/relationships/slide" Target="slides/slide53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2.xml"/><Relationship Id="rId46" Type="http://schemas.openxmlformats.org/officeDocument/2006/relationships/slide" Target="slides/slide43.xml"/><Relationship Id="rId67" Type="http://schemas.openxmlformats.org/officeDocument/2006/relationships/slide" Target="slides/slide6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73A66C7-17FB-48B0-87F3-8EAEAB8F4008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93459B5-FF85-43EE-8DCC-2C91DC9A1EA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7619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FD0D38E-7060-4201-827A-27B7CF8F19FF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11783853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F5A91-1C9D-443E-8AE7-263901A1118B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27956770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854FFC4-739A-47F7-81C3-50D58BCB7F76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322094660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09600" y="274639"/>
            <a:ext cx="10972800" cy="58515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63A7AC8-71DD-4BA7-A515-DD12C2B5F6DB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197181272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269252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807496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84056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942317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881936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612575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70935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44FA683-A42A-470B-BE76-9FB06842E6D5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219020742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783345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572627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081290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687389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ubtitle 8"/>
          <p:cNvSpPr>
            <a:spLocks noGrp="1"/>
          </p:cNvSpPr>
          <p:nvPr>
            <p:ph type="subTitle" idx="1"/>
          </p:nvPr>
        </p:nvSpPr>
        <p:spPr>
          <a:xfrm>
            <a:off x="609600" y="3699804"/>
            <a:ext cx="11074400" cy="1143000"/>
          </a:xfrm>
        </p:spPr>
        <p:txBody>
          <a:bodyPr>
            <a:noAutofit/>
          </a:bodyPr>
          <a:lstStyle>
            <a:lvl1pPr marL="0" indent="0" algn="ctr">
              <a:buNone/>
              <a:defRPr sz="2640" spc="120" baseline="0">
                <a:solidFill>
                  <a:schemeClr val="tx2"/>
                </a:solidFill>
              </a:defRPr>
            </a:lvl1pPr>
            <a:lvl2pPr marL="548640" indent="0" algn="ctr">
              <a:buNone/>
            </a:lvl2pPr>
            <a:lvl3pPr marL="1097280" indent="0" algn="ctr">
              <a:buNone/>
            </a:lvl3pPr>
            <a:lvl4pPr marL="1645920" indent="0" algn="ctr">
              <a:buNone/>
            </a:lvl4pPr>
            <a:lvl5pPr marL="2194560" indent="0" algn="ctr">
              <a:buNone/>
            </a:lvl5pPr>
            <a:lvl6pPr marL="2743200" indent="0" algn="ctr">
              <a:buNone/>
            </a:lvl6pPr>
            <a:lvl7pPr marL="3291840" indent="0" algn="ctr">
              <a:buNone/>
            </a:lvl7pPr>
            <a:lvl8pPr marL="3840480" indent="0" algn="ctr">
              <a:buNone/>
            </a:lvl8pPr>
            <a:lvl9pPr marL="4389120" indent="0" algn="ctr">
              <a:buNone/>
            </a:lvl9pPr>
          </a:lstStyle>
          <a:p>
            <a:r>
              <a:rPr kumimoji="0" lang="en-US"/>
              <a:t>Click to edit Master subtitle style</a:t>
            </a:r>
          </a:p>
        </p:txBody>
      </p:sp>
      <p:sp>
        <p:nvSpPr>
          <p:cNvPr id="28" name="Title 27"/>
          <p:cNvSpPr>
            <a:spLocks noGrp="1"/>
          </p:cNvSpPr>
          <p:nvPr>
            <p:ph type="ctrTitle"/>
          </p:nvPr>
        </p:nvSpPr>
        <p:spPr>
          <a:xfrm>
            <a:off x="609600" y="1433732"/>
            <a:ext cx="11074400" cy="1981200"/>
          </a:xfrm>
          <a:ln w="6350" cap="rnd">
            <a:noFill/>
          </a:ln>
        </p:spPr>
        <p:txBody>
          <a:bodyPr anchor="b" anchorCtr="0">
            <a:noAutofit/>
          </a:bodyPr>
          <a:lstStyle>
            <a:lvl1pPr algn="ctr">
              <a:defRPr lang="en-US" sz="5760" b="0" dirty="0">
                <a:ln w="3200">
                  <a:solidFill>
                    <a:schemeClr val="bg2">
                      <a:shade val="75000"/>
                      <a:alpha val="25000"/>
                    </a:schemeClr>
                  </a:solidFill>
                  <a:prstDash val="solid"/>
                  <a:round/>
                </a:ln>
                <a:solidFill>
                  <a:srgbClr val="F9F9F9"/>
                </a:solidFill>
                <a:effectLst>
                  <a:innerShdw blurRad="50800" dist="25400" dir="13500000">
                    <a:srgbClr val="000000">
                      <a:alpha val="70000"/>
                    </a:srgbClr>
                  </a:innerShdw>
                </a:effectLst>
              </a:defRPr>
            </a:lvl1pPr>
          </a:lstStyle>
          <a:p>
            <a:r>
              <a:rPr kumimoji="0" lang="en-US"/>
              <a:t>Click to edit Master title style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1951501" y="3550127"/>
            <a:ext cx="3962400" cy="1588"/>
          </a:xfrm>
          <a:prstGeom prst="line">
            <a:avLst/>
          </a:prstGeom>
          <a:ln w="9525" cap="flat" cmpd="sng" algn="ctr">
            <a:solidFill>
              <a:schemeClr val="bg2">
                <a:tint val="20000"/>
              </a:schemeClr>
            </a:solidFill>
            <a:prstDash val="solid"/>
          </a:ln>
          <a:effectLst>
            <a:outerShdw blurRad="31750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>
            <a:off x="6278099" y="3550127"/>
            <a:ext cx="3962400" cy="1588"/>
          </a:xfrm>
          <a:prstGeom prst="line">
            <a:avLst/>
          </a:prstGeom>
          <a:ln w="9525" cap="flat" cmpd="sng" algn="ctr">
            <a:solidFill>
              <a:schemeClr val="bg2">
                <a:tint val="20000"/>
              </a:schemeClr>
            </a:solidFill>
            <a:prstDash val="solid"/>
          </a:ln>
          <a:effectLst>
            <a:outerShdw blurRad="31750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Oval 13"/>
          <p:cNvSpPr/>
          <p:nvPr/>
        </p:nvSpPr>
        <p:spPr>
          <a:xfrm>
            <a:off x="6053797" y="3526302"/>
            <a:ext cx="60960" cy="45720"/>
          </a:xfrm>
          <a:prstGeom prst="ellipse">
            <a:avLst/>
          </a:prstGeom>
          <a:effectLst>
            <a:outerShdw blurRad="31750" dir="2700000" algn="tl" rotWithShape="0">
              <a:srgbClr val="000000">
                <a:alpha val="55000"/>
              </a:srgbClr>
            </a:outerShdw>
          </a:effectLst>
        </p:spPr>
        <p:style>
          <a:lnRef idx="2">
            <a:schemeClr val="accent2"/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eaLnBrk="1" latinLnBrk="0" hangingPunct="1"/>
            <a:endParaRPr kumimoji="0" lang="en-US" sz="2160"/>
          </a:p>
        </p:txBody>
      </p:sp>
      <p:sp>
        <p:nvSpPr>
          <p:cNvPr id="15" name="Date Placeholder 1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16" name="Slide Number Placeholder 1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7" name="Footer Placeholder 16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9186519"/>
      </p:ext>
    </p:extLst>
  </p:cSld>
  <p:clrMapOvr>
    <a:masterClrMapping/>
  </p:clrMapOvr>
  <p:transition>
    <p:random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/>
          <p:cNvSpPr>
            <a:spLocks noGrp="1"/>
          </p:cNvSpPr>
          <p:nvPr>
            <p:ph idx="1"/>
          </p:nvPr>
        </p:nvSpPr>
        <p:spPr>
          <a:xfrm>
            <a:off x="609600" y="1524000"/>
            <a:ext cx="10972800" cy="4572000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14" name="Date Placeholder 13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15" name="Slide Number Placeholder 14"/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algn="ctr">
              <a:defRPr/>
            </a:lvl1pPr>
          </a:lstStyle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ooter Placeholder 15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7" name="Title 16"/>
          <p:cNvSpPr>
            <a:spLocks noGrp="1"/>
          </p:cNvSpPr>
          <p:nvPr>
            <p:ph type="title"/>
          </p:nvPr>
        </p:nvSpPr>
        <p:spPr/>
        <p:txBody>
          <a:bodyPr rtlCol="0" anchor="b" anchorCtr="0"/>
          <a:lstStyle/>
          <a:p>
            <a:r>
              <a:rPr kumimoji="0"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26757484"/>
      </p:ext>
    </p:extLst>
  </p:cSld>
  <p:clrMapOvr>
    <a:masterClrMapping/>
  </p:clrMapOvr>
  <p:transition>
    <p:random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3505200"/>
            <a:ext cx="10566400" cy="1371600"/>
          </a:xfrm>
        </p:spPr>
        <p:txBody>
          <a:bodyPr>
            <a:noAutofit/>
          </a:bodyPr>
          <a:lstStyle>
            <a:lvl1pPr algn="l" rtl="0">
              <a:spcBef>
                <a:spcPct val="0"/>
              </a:spcBef>
              <a:buNone/>
              <a:defRPr lang="en-US" sz="5760" b="0" dirty="0">
                <a:ln w="3200">
                  <a:solidFill>
                    <a:schemeClr val="bg2">
                      <a:shade val="25000"/>
                      <a:alpha val="25000"/>
                    </a:schemeClr>
                  </a:solidFill>
                  <a:prstDash val="solid"/>
                  <a:round/>
                </a:ln>
                <a:solidFill>
                  <a:srgbClr val="F9F9F9"/>
                </a:solidFill>
                <a:effectLst>
                  <a:innerShdw blurRad="38100" dist="25400" dir="13500000">
                    <a:prstClr val="black">
                      <a:alpha val="70000"/>
                    </a:prstClr>
                  </a:innerShdw>
                </a:effectLst>
              </a:defRPr>
            </a:lvl1pPr>
          </a:lstStyle>
          <a:p>
            <a:r>
              <a:rPr kumimoji="0"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4400" y="4958865"/>
            <a:ext cx="10566400" cy="984736"/>
          </a:xfrm>
        </p:spPr>
        <p:txBody>
          <a:bodyPr anchor="t"/>
          <a:lstStyle>
            <a:lvl1pPr marL="0" indent="0">
              <a:buNone/>
              <a:defRPr sz="2400" spc="120" baseline="0">
                <a:solidFill>
                  <a:schemeClr val="tx2"/>
                </a:solidFill>
              </a:defRPr>
            </a:lvl1pPr>
            <a:lvl2pPr>
              <a:buNone/>
              <a:defRPr sz="216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92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68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68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 eaLnBrk="1" latinLnBrk="0" hangingPunct="1"/>
            <a:r>
              <a:rPr kumimoji="0" lang="en-US"/>
              <a:t>Click to edit Master text styles</a:t>
            </a:r>
          </a:p>
        </p:txBody>
      </p:sp>
      <p:cxnSp>
        <p:nvCxnSpPr>
          <p:cNvPr id="7" name="Straight Connector 6"/>
          <p:cNvCxnSpPr/>
          <p:nvPr/>
        </p:nvCxnSpPr>
        <p:spPr>
          <a:xfrm>
            <a:off x="914400" y="4916993"/>
            <a:ext cx="10566400" cy="4301"/>
          </a:xfrm>
          <a:prstGeom prst="line">
            <a:avLst/>
          </a:prstGeom>
          <a:noFill/>
          <a:ln w="9525" cap="flat" cmpd="sng" algn="ctr">
            <a:solidFill>
              <a:srgbClr val="E9E9E8"/>
            </a:solidFill>
            <a:prstDash val="solid"/>
          </a:ln>
          <a:effectLst>
            <a:outerShdw blurRad="31750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1246016"/>
      </p:ext>
    </p:extLst>
  </p:cSld>
  <p:clrMapOvr>
    <a:masterClrMapping/>
  </p:clrMapOvr>
  <p:transition>
    <p:random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/>
              <a:t>Click to edit Master title style</a:t>
            </a:r>
          </a:p>
        </p:txBody>
      </p:sp>
      <p:sp>
        <p:nvSpPr>
          <p:cNvPr id="11" name="Content Placeholder 10"/>
          <p:cNvSpPr>
            <a:spLocks noGrp="1"/>
          </p:cNvSpPr>
          <p:nvPr>
            <p:ph sz="half" idx="1"/>
          </p:nvPr>
        </p:nvSpPr>
        <p:spPr>
          <a:xfrm>
            <a:off x="609600" y="1524000"/>
            <a:ext cx="5413248" cy="4572000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13" name="Content Placeholder 12"/>
          <p:cNvSpPr>
            <a:spLocks noGrp="1"/>
          </p:cNvSpPr>
          <p:nvPr>
            <p:ph sz="half" idx="2"/>
          </p:nvPr>
        </p:nvSpPr>
        <p:spPr>
          <a:xfrm>
            <a:off x="6197600" y="1524000"/>
            <a:ext cx="5413248" cy="4572000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</p:spTree>
    <p:extLst>
      <p:ext uri="{BB962C8B-B14F-4D97-AF65-F5344CB8AC3E}">
        <p14:creationId xmlns:p14="http://schemas.microsoft.com/office/powerpoint/2010/main" val="1616886006"/>
      </p:ext>
    </p:extLst>
  </p:cSld>
  <p:clrMapOvr>
    <a:masterClrMapping/>
  </p:clrMapOvr>
  <p:transition>
    <p:random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399594"/>
            <a:ext cx="5386917" cy="762000"/>
          </a:xfrm>
          <a:noFill/>
          <a:ln w="25400" cap="rnd" cmpd="sng" algn="ctr">
            <a:noFill/>
            <a:prstDash val="solid"/>
          </a:ln>
          <a:effectLst>
            <a:softEdge rad="63500"/>
          </a:effectLst>
          <a:sp3d prstMaterial="flat"/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lIns="91440" tIns="45720" rIns="91440" bIns="45720" anchor="b">
            <a:noAutofit/>
          </a:bodyPr>
          <a:lstStyle>
            <a:lvl1pPr marL="0" indent="0" algn="l">
              <a:spcBef>
                <a:spcPts val="0"/>
              </a:spcBef>
              <a:buNone/>
              <a:defRPr sz="3120" b="1">
                <a:solidFill>
                  <a:schemeClr val="tx2"/>
                </a:solidFill>
              </a:defRPr>
            </a:lvl1pPr>
            <a:lvl2pPr>
              <a:buNone/>
              <a:defRPr sz="2400" b="1"/>
            </a:lvl2pPr>
            <a:lvl3pPr>
              <a:buNone/>
              <a:defRPr sz="2160" b="1"/>
            </a:lvl3pPr>
            <a:lvl4pPr>
              <a:buNone/>
              <a:defRPr sz="1920" b="1"/>
            </a:lvl4pPr>
            <a:lvl5pPr>
              <a:buNone/>
              <a:defRPr sz="1920" b="1"/>
            </a:lvl5pPr>
          </a:lstStyle>
          <a:p>
            <a:pPr lvl="0" eaLnBrk="1" latinLnBrk="0" hangingPunct="1"/>
            <a:r>
              <a:rPr kumimoji="0" lang="en-US"/>
              <a:t>Click to edit Master text styles</a:t>
            </a:r>
          </a:p>
        </p:txBody>
      </p:sp>
      <p:sp>
        <p:nvSpPr>
          <p:cNvPr id="32" name="Content Placeholder 31"/>
          <p:cNvSpPr>
            <a:spLocks noGrp="1"/>
          </p:cNvSpPr>
          <p:nvPr>
            <p:ph sz="half" idx="2"/>
          </p:nvPr>
        </p:nvSpPr>
        <p:spPr>
          <a:xfrm>
            <a:off x="609600" y="2201896"/>
            <a:ext cx="5384800" cy="3913632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34" name="Content Placeholder 33"/>
          <p:cNvSpPr>
            <a:spLocks noGrp="1"/>
          </p:cNvSpPr>
          <p:nvPr>
            <p:ph sz="quarter" idx="4"/>
          </p:nvPr>
        </p:nvSpPr>
        <p:spPr>
          <a:xfrm>
            <a:off x="6199717" y="2201896"/>
            <a:ext cx="5384800" cy="3913632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155448"/>
            <a:ext cx="10972800" cy="1143000"/>
          </a:xfrm>
        </p:spPr>
        <p:txBody>
          <a:bodyPr anchor="b" anchorCtr="0"/>
          <a:lstStyle>
            <a:lvl1pPr>
              <a:defRPr/>
            </a:lvl1pPr>
          </a:lstStyle>
          <a:p>
            <a:r>
              <a:rPr kumimoji="0" lang="en-US"/>
              <a:t>Click to edit Master title style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idx="3"/>
          </p:nvPr>
        </p:nvSpPr>
        <p:spPr>
          <a:xfrm>
            <a:off x="6197600" y="1399594"/>
            <a:ext cx="5386917" cy="762000"/>
          </a:xfrm>
          <a:noFill/>
          <a:ln w="25400" cap="rnd" cmpd="sng" algn="ctr">
            <a:noFill/>
            <a:prstDash val="solid"/>
          </a:ln>
          <a:effectLst>
            <a:softEdge rad="63500"/>
          </a:effectLst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 lIns="91440" tIns="45720" rIns="91440" bIns="45720" anchor="b">
            <a:noAutofit/>
          </a:bodyPr>
          <a:lstStyle>
            <a:lvl1pPr marL="0" indent="0" algn="l">
              <a:spcBef>
                <a:spcPts val="0"/>
              </a:spcBef>
              <a:buNone/>
              <a:defRPr sz="3120" b="1" baseline="0">
                <a:solidFill>
                  <a:schemeClr val="tx2"/>
                </a:solidFill>
              </a:defRPr>
            </a:lvl1pPr>
            <a:lvl2pPr>
              <a:buNone/>
              <a:defRPr sz="2400" b="1"/>
            </a:lvl2pPr>
            <a:lvl3pPr>
              <a:buNone/>
              <a:defRPr sz="2160" b="1"/>
            </a:lvl3pPr>
            <a:lvl4pPr>
              <a:buNone/>
              <a:defRPr sz="1920" b="1"/>
            </a:lvl4pPr>
            <a:lvl5pPr>
              <a:buNone/>
              <a:defRPr sz="1920" b="1"/>
            </a:lvl5pPr>
          </a:lstStyle>
          <a:p>
            <a:pPr lvl="0" eaLnBrk="1" latinLnBrk="0" hangingPunct="1"/>
            <a:r>
              <a:rPr kumimoji="0" lang="en-US"/>
              <a:t>Click to edit Master text styles</a:t>
            </a:r>
          </a:p>
        </p:txBody>
      </p:sp>
      <p:cxnSp>
        <p:nvCxnSpPr>
          <p:cNvPr id="10" name="Straight Connector 9"/>
          <p:cNvCxnSpPr/>
          <p:nvPr/>
        </p:nvCxnSpPr>
        <p:spPr>
          <a:xfrm>
            <a:off x="750593" y="2180219"/>
            <a:ext cx="4998720" cy="1588"/>
          </a:xfrm>
          <a:prstGeom prst="line">
            <a:avLst/>
          </a:prstGeom>
          <a:noFill/>
          <a:ln w="12700" cap="flat" cmpd="sng" algn="ctr">
            <a:solidFill>
              <a:schemeClr val="bg2">
                <a:tint val="20000"/>
              </a:schemeClr>
            </a:solidFill>
            <a:prstDash val="solid"/>
          </a:ln>
          <a:effectLst>
            <a:outerShdw blurRad="34925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6339840" y="2180219"/>
            <a:ext cx="4998720" cy="1588"/>
          </a:xfrm>
          <a:prstGeom prst="line">
            <a:avLst/>
          </a:prstGeom>
          <a:noFill/>
          <a:ln w="12700" cap="flat" cmpd="sng" algn="ctr">
            <a:solidFill>
              <a:schemeClr val="bg2">
                <a:tint val="20000"/>
              </a:schemeClr>
            </a:solidFill>
            <a:prstDash val="solid"/>
          </a:ln>
          <a:effectLst>
            <a:outerShdw blurRad="34925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4850352"/>
      </p:ext>
    </p:extLst>
  </p:cSld>
  <p:clrMapOvr>
    <a:masterClrMapping/>
  </p:clrMapOvr>
  <p:transition>
    <p:random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82311656"/>
      </p:ext>
    </p:extLst>
  </p:cSld>
  <p:clrMapOvr>
    <a:masterClrMapping/>
  </p:clrMapOvr>
  <p:transition>
    <p:random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D3E85ED-D0E4-448A-9A3A-37139FDD44B9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135125252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5221450"/>
      </p:ext>
    </p:extLst>
  </p:cSld>
  <p:clrMapOvr>
    <a:masterClrMapping/>
  </p:clrMapOvr>
  <p:transition>
    <p:random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Content Placeholder 28"/>
          <p:cNvSpPr>
            <a:spLocks noGrp="1"/>
          </p:cNvSpPr>
          <p:nvPr>
            <p:ph sz="quarter" idx="1"/>
          </p:nvPr>
        </p:nvSpPr>
        <p:spPr>
          <a:xfrm>
            <a:off x="609600" y="457200"/>
            <a:ext cx="8331200" cy="5715000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>
          <a:xfrm>
            <a:off x="9042400" y="1600200"/>
            <a:ext cx="2645664" cy="3733800"/>
          </a:xfrm>
        </p:spPr>
        <p:txBody>
          <a:bodyPr tIns="45720" bIns="45720" anchor="t" anchorCtr="0"/>
          <a:lstStyle>
            <a:lvl1pPr marL="0" indent="0">
              <a:lnSpc>
                <a:spcPct val="125000"/>
              </a:lnSpc>
              <a:spcAft>
                <a:spcPts val="1200"/>
              </a:spcAft>
              <a:buNone/>
              <a:defRPr sz="1920">
                <a:solidFill>
                  <a:schemeClr val="tx2"/>
                </a:solidFill>
              </a:defRPr>
            </a:lvl1pPr>
            <a:lvl2pPr>
              <a:buNone/>
              <a:defRPr sz="1440"/>
            </a:lvl2pPr>
            <a:lvl3pPr>
              <a:buNone/>
              <a:defRPr sz="1200"/>
            </a:lvl3pPr>
            <a:lvl4pPr>
              <a:buNone/>
              <a:defRPr sz="1080"/>
            </a:lvl4pPr>
            <a:lvl5pPr>
              <a:buNone/>
              <a:defRPr sz="1080"/>
            </a:lvl5pPr>
          </a:lstStyle>
          <a:p>
            <a:pPr lvl="0" eaLnBrk="1" latinLnBrk="0" hangingPunct="1"/>
            <a:r>
              <a:rPr kumimoji="0" lang="en-US"/>
              <a:t>Click to edit Master text styles</a:t>
            </a:r>
          </a:p>
        </p:txBody>
      </p:sp>
      <p:sp>
        <p:nvSpPr>
          <p:cNvPr id="31" name="Title 30"/>
          <p:cNvSpPr>
            <a:spLocks noGrp="1"/>
          </p:cNvSpPr>
          <p:nvPr>
            <p:ph type="title"/>
          </p:nvPr>
        </p:nvSpPr>
        <p:spPr>
          <a:xfrm>
            <a:off x="9042400" y="457200"/>
            <a:ext cx="2641600" cy="1066800"/>
          </a:xfrm>
        </p:spPr>
        <p:txBody>
          <a:bodyPr lIns="91440" tIns="91440" anchor="b" anchorCtr="0"/>
          <a:lstStyle>
            <a:lvl1pPr algn="l">
              <a:buNone/>
              <a:defRPr sz="2160" b="1" spc="-60" baseline="0">
                <a:ln w="3175">
                  <a:noFill/>
                </a:ln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kumimoji="0" lang="en-US"/>
              <a:t>Click to edit Master title style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8960866"/>
      </p:ext>
    </p:extLst>
  </p:cSld>
  <p:clrMapOvr>
    <a:masterClrMapping/>
  </p:clrMapOvr>
  <p:transition>
    <p:random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839200" y="457200"/>
            <a:ext cx="2743200" cy="1066800"/>
          </a:xfrm>
        </p:spPr>
        <p:txBody>
          <a:bodyPr lIns="91440" tIns="91440" anchor="b" anchorCtr="0"/>
          <a:lstStyle>
            <a:lvl1pPr algn="l">
              <a:buNone/>
              <a:defRPr sz="2160" b="1" spc="-60" baseline="0">
                <a:ln w="3175">
                  <a:noFill/>
                </a:ln>
                <a:solidFill>
                  <a:schemeClr val="tx2"/>
                </a:solidFill>
                <a:effectLst/>
                <a:latin typeface="+mn-lt"/>
                <a:ea typeface="+mn-ea"/>
                <a:cs typeface="+mn-cs"/>
              </a:defRPr>
            </a:lvl1pPr>
          </a:lstStyle>
          <a:p>
            <a:r>
              <a:rPr kumimoji="0"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609600" y="457200"/>
            <a:ext cx="8026400" cy="5562600"/>
          </a:xfrm>
          <a:solidFill>
            <a:schemeClr val="tx2">
              <a:tint val="40000"/>
            </a:schemeClr>
          </a:solidFill>
          <a:effectLst>
            <a:outerShdw blurRad="88900" sx="103000" sy="103000" algn="ctr" rotWithShape="0">
              <a:prstClr val="black">
                <a:alpha val="32000"/>
              </a:prstClr>
            </a:outerShdw>
            <a:softEdge rad="127000"/>
          </a:effectLst>
        </p:spPr>
        <p:txBody>
          <a:bodyPr/>
          <a:lstStyle>
            <a:lvl1pPr marL="0" indent="0">
              <a:buNone/>
              <a:defRPr sz="3840">
                <a:solidFill>
                  <a:schemeClr val="bg1"/>
                </a:solidFill>
              </a:defRPr>
            </a:lvl1pPr>
          </a:lstStyle>
          <a:p>
            <a:r>
              <a:rPr kumimoji="0"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839200" y="1600200"/>
            <a:ext cx="2743200" cy="4419600"/>
          </a:xfrm>
        </p:spPr>
        <p:txBody>
          <a:bodyPr anchor="t" anchorCtr="0"/>
          <a:lstStyle>
            <a:lvl1pPr marL="0" indent="0">
              <a:lnSpc>
                <a:spcPct val="125000"/>
              </a:lnSpc>
              <a:spcAft>
                <a:spcPts val="1200"/>
              </a:spcAft>
              <a:buFontTx/>
              <a:buNone/>
              <a:defRPr sz="1920" b="0">
                <a:solidFill>
                  <a:schemeClr val="tx2"/>
                </a:solidFill>
              </a:defRPr>
            </a:lvl1pPr>
            <a:lvl2pPr>
              <a:defRPr sz="1440"/>
            </a:lvl2pPr>
            <a:lvl3pPr>
              <a:defRPr sz="1200"/>
            </a:lvl3pPr>
            <a:lvl4pPr>
              <a:defRPr sz="1080"/>
            </a:lvl4pPr>
            <a:lvl5pPr>
              <a:defRPr sz="1080"/>
            </a:lvl5pPr>
          </a:lstStyle>
          <a:p>
            <a:pPr lvl="0" eaLnBrk="1" latinLnBrk="0" hangingPunct="1"/>
            <a:r>
              <a:rPr kumimoji="0" lang="en-US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9620640"/>
      </p:ext>
    </p:extLst>
  </p:cSld>
  <p:clrMapOvr>
    <a:masterClrMapping/>
  </p:clrMapOvr>
  <p:transition>
    <p:random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0"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0505122"/>
      </p:ext>
    </p:extLst>
  </p:cSld>
  <p:clrMapOvr>
    <a:masterClrMapping/>
  </p:clrMapOvr>
  <p:transition>
    <p:random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kumimoji="0"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0458542"/>
      </p:ext>
    </p:extLst>
  </p:cSld>
  <p:clrMapOvr>
    <a:masterClrMapping/>
  </p:clrMapOvr>
  <p:transition>
    <p:random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4162E9B-FF59-446A-907C-953BF13FCA83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266737264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4420A8B-0C2F-487C-A646-68896B08C11E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298572284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35C8105-2AA9-4A45-976D-990C446CA484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24720808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AEC4AF0-67BE-46EA-B787-E6F93B449370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21045846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586689A-86F1-4BC6-91C7-8E783610DFDD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16867064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9B0C873-E93A-46C2-BE40-1D32A4056623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331261326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sr-Latn-C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sr-Latn-CS" altLang="en-US"/>
              <a:t>Click to edit Master text styles</a:t>
            </a:r>
          </a:p>
          <a:p>
            <a:pPr lvl="1"/>
            <a:r>
              <a:rPr lang="sr-Latn-CS" altLang="en-US"/>
              <a:t>Second level</a:t>
            </a:r>
          </a:p>
          <a:p>
            <a:pPr lvl="2"/>
            <a:r>
              <a:rPr lang="sr-Latn-CS" altLang="en-US"/>
              <a:t>Third level</a:t>
            </a:r>
          </a:p>
          <a:p>
            <a:pPr lvl="3"/>
            <a:r>
              <a:rPr lang="sr-Latn-CS" altLang="en-US"/>
              <a:t>Fourth level</a:t>
            </a:r>
          </a:p>
          <a:p>
            <a:pPr lvl="4"/>
            <a:r>
              <a:rPr lang="sr-Latn-C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sr-Latn-C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5ADFAE1D-A4EA-4ADE-B266-F64A61321C01}" type="slidenum">
              <a:rPr lang="sr-Latn-CS" altLang="en-US"/>
              <a:pPr/>
              <a:t>‹#›</a:t>
            </a:fld>
            <a:endParaRPr lang="sr-Latn-CS" altLang="en-US"/>
          </a:p>
        </p:txBody>
      </p:sp>
    </p:spTree>
    <p:extLst>
      <p:ext uri="{BB962C8B-B14F-4D97-AF65-F5344CB8AC3E}">
        <p14:creationId xmlns:p14="http://schemas.microsoft.com/office/powerpoint/2010/main" val="7879697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00E444-0314-4ACA-87BA-DECADB97B8DF}" type="datetimeFigureOut">
              <a:rPr lang="en-US" smtClean="0"/>
              <a:t>7/25/2026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AB1E12D-1B53-441B-98F8-FE4D71554C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53994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8"/>
          <p:cNvSpPr>
            <a:spLocks noGrp="1"/>
          </p:cNvSpPr>
          <p:nvPr>
            <p:ph type="body" idx="1"/>
          </p:nvPr>
        </p:nvSpPr>
        <p:spPr>
          <a:xfrm>
            <a:off x="609600" y="1447800"/>
            <a:ext cx="10972800" cy="4678363"/>
          </a:xfrm>
          <a:prstGeom prst="rect">
            <a:avLst/>
          </a:prstGeom>
        </p:spPr>
        <p:txBody>
          <a:bodyPr vert="horz">
            <a:normAutofit/>
          </a:bodyPr>
          <a:lstStyle/>
          <a:p>
            <a:pPr lvl="0" eaLnBrk="1" latinLnBrk="0" hangingPunct="1"/>
            <a:r>
              <a:rPr kumimoji="0" lang="en-US"/>
              <a:t>Click to edit Master text styles</a:t>
            </a:r>
          </a:p>
          <a:p>
            <a:pPr lvl="1" eaLnBrk="1" latinLnBrk="0" hangingPunct="1"/>
            <a:r>
              <a:rPr kumimoji="0" lang="en-US"/>
              <a:t>Second level</a:t>
            </a:r>
          </a:p>
          <a:p>
            <a:pPr lvl="2" eaLnBrk="1" latinLnBrk="0" hangingPunct="1"/>
            <a:r>
              <a:rPr kumimoji="0" lang="en-US"/>
              <a:t>Third level</a:t>
            </a:r>
          </a:p>
          <a:p>
            <a:pPr lvl="3" eaLnBrk="1" latinLnBrk="0" hangingPunct="1"/>
            <a:r>
              <a:rPr kumimoji="0" lang="en-US"/>
              <a:t>Fourth level</a:t>
            </a:r>
          </a:p>
          <a:p>
            <a:pPr lvl="4" eaLnBrk="1" latinLnBrk="0" hangingPunct="1"/>
            <a:r>
              <a:rPr kumimoji="0" lang="en-US"/>
              <a:t>Fifth level</a:t>
            </a:r>
          </a:p>
        </p:txBody>
      </p:sp>
      <p:sp>
        <p:nvSpPr>
          <p:cNvPr id="24" name="Date Placeholder 23"/>
          <p:cNvSpPr>
            <a:spLocks noGrp="1"/>
          </p:cNvSpPr>
          <p:nvPr>
            <p:ph type="dt" sz="half" idx="2"/>
          </p:nvPr>
        </p:nvSpPr>
        <p:spPr>
          <a:xfrm>
            <a:off x="7721600" y="6203668"/>
            <a:ext cx="3454400" cy="384048"/>
          </a:xfrm>
          <a:prstGeom prst="rect">
            <a:avLst/>
          </a:prstGeom>
        </p:spPr>
        <p:txBody>
          <a:bodyPr vert="horz" anchor="ctr" anchorCtr="0"/>
          <a:lstStyle>
            <a:lvl1pPr algn="l" eaLnBrk="1" latinLnBrk="0" hangingPunct="1">
              <a:defRPr kumimoji="0" sz="1440">
                <a:solidFill>
                  <a:schemeClr val="tx2"/>
                </a:solidFill>
              </a:defRPr>
            </a:lvl1pPr>
          </a:lstStyle>
          <a:p>
            <a:fld id="{A5057C90-2EA2-445A-A388-62AF6B04E5B0}" type="datetimeFigureOut">
              <a:rPr lang="en-US" smtClean="0"/>
              <a:pPr/>
              <a:t>7/25/2026</a:t>
            </a:fld>
            <a:endParaRPr lang="en-US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3"/>
          </p:nvPr>
        </p:nvSpPr>
        <p:spPr>
          <a:xfrm>
            <a:off x="2844800" y="6203668"/>
            <a:ext cx="4775200" cy="384048"/>
          </a:xfrm>
          <a:prstGeom prst="rect">
            <a:avLst/>
          </a:prstGeom>
        </p:spPr>
        <p:txBody>
          <a:bodyPr vert="horz" anchor="ctr" anchorCtr="0"/>
          <a:lstStyle>
            <a:lvl1pPr algn="r" eaLnBrk="1" latinLnBrk="0" hangingPunct="1">
              <a:defRPr kumimoji="0" sz="1440">
                <a:solidFill>
                  <a:schemeClr val="tx2"/>
                </a:solidFill>
              </a:defRPr>
            </a:lvl1pPr>
          </a:lstStyle>
          <a:p>
            <a:endParaRPr lang="en-US"/>
          </a:p>
        </p:txBody>
      </p:sp>
      <p:sp>
        <p:nvSpPr>
          <p:cNvPr id="22" name="Slide Number Placeholder 21"/>
          <p:cNvSpPr>
            <a:spLocks noGrp="1"/>
          </p:cNvSpPr>
          <p:nvPr>
            <p:ph type="sldNum" sz="quarter" idx="4"/>
          </p:nvPr>
        </p:nvSpPr>
        <p:spPr>
          <a:xfrm>
            <a:off x="11214100" y="6181531"/>
            <a:ext cx="812800" cy="457200"/>
          </a:xfrm>
          <a:prstGeom prst="rect">
            <a:avLst/>
          </a:prstGeom>
          <a:noFill/>
        </p:spPr>
        <p:txBody>
          <a:bodyPr vert="horz" lIns="0" tIns="0" rIns="0" bIns="0" anchor="ctr" anchorCtr="0">
            <a:noAutofit/>
          </a:bodyPr>
          <a:lstStyle>
            <a:lvl1pPr algn="ctr" eaLnBrk="1" latinLnBrk="0" hangingPunct="1">
              <a:defRPr kumimoji="0" sz="1920" baseline="0">
                <a:solidFill>
                  <a:schemeClr val="tx2"/>
                </a:solidFill>
              </a:defRPr>
            </a:lvl1pPr>
          </a:lstStyle>
          <a:p>
            <a:fld id="{7ECD1E46-B962-41FF-A974-348DE1FD0131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Title Placeholder 4"/>
          <p:cNvSpPr>
            <a:spLocks noGrp="1"/>
          </p:cNvSpPr>
          <p:nvPr>
            <p:ph type="title"/>
          </p:nvPr>
        </p:nvSpPr>
        <p:spPr>
          <a:xfrm>
            <a:off x="609600" y="152400"/>
            <a:ext cx="10972800" cy="1219200"/>
          </a:xfrm>
          <a:prstGeom prst="rect">
            <a:avLst/>
          </a:prstGeom>
          <a:ln w="6350" cap="rnd">
            <a:noFill/>
          </a:ln>
        </p:spPr>
        <p:txBody>
          <a:bodyPr vert="horz" anchor="b" anchorCtr="0">
            <a:normAutofit/>
          </a:bodyPr>
          <a:lstStyle/>
          <a:p>
            <a:r>
              <a:rPr kumimoji="0"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793077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</p:sldLayoutIdLst>
  <p:transition>
    <p:random/>
  </p:transition>
  <p:txStyles>
    <p:titleStyle>
      <a:lvl1pPr algn="l" rtl="0" eaLnBrk="1" latinLnBrk="0" hangingPunct="1">
        <a:spcBef>
          <a:spcPct val="0"/>
        </a:spcBef>
        <a:buNone/>
        <a:defRPr kumimoji="0" lang="en-US" sz="5040" b="0" kern="1200" spc="-120" baseline="0" dirty="0">
          <a:ln w="3200">
            <a:solidFill>
              <a:schemeClr val="bg2">
                <a:shade val="75000"/>
                <a:alpha val="25000"/>
              </a:schemeClr>
            </a:solidFill>
            <a:prstDash val="solid"/>
            <a:round/>
          </a:ln>
          <a:solidFill>
            <a:srgbClr val="F9F9F9"/>
          </a:solidFill>
          <a:effectLst>
            <a:innerShdw blurRad="50800" dist="25400" dir="13500000">
              <a:prstClr val="black">
                <a:alpha val="70000"/>
              </a:prstClr>
            </a:innerShdw>
          </a:effectLst>
          <a:latin typeface="+mj-lt"/>
          <a:ea typeface="+mj-ea"/>
          <a:cs typeface="+mj-cs"/>
        </a:defRPr>
      </a:lvl1pPr>
    </p:titleStyle>
    <p:bodyStyle>
      <a:lvl1pPr marL="329184" indent="-329184" algn="l" rtl="0" eaLnBrk="1" latinLnBrk="0" hangingPunct="1">
        <a:spcBef>
          <a:spcPts val="720"/>
        </a:spcBef>
        <a:buClr>
          <a:schemeClr val="accent2"/>
        </a:buClr>
        <a:buSzPct val="85000"/>
        <a:buFont typeface="Wingdings 2"/>
        <a:buChar char=""/>
        <a:defRPr kumimoji="0" sz="3120" kern="1200">
          <a:solidFill>
            <a:schemeClr val="tx1"/>
          </a:solidFill>
          <a:latin typeface="+mn-lt"/>
          <a:ea typeface="+mn-ea"/>
          <a:cs typeface="+mn-cs"/>
        </a:defRPr>
      </a:lvl1pPr>
      <a:lvl2pPr marL="768096" indent="-329184" algn="l" rtl="0" eaLnBrk="1" latinLnBrk="0" hangingPunct="1">
        <a:spcBef>
          <a:spcPts val="360"/>
        </a:spcBef>
        <a:buClr>
          <a:schemeClr val="accent2">
            <a:shade val="75000"/>
          </a:schemeClr>
        </a:buClr>
        <a:buSzPct val="85000"/>
        <a:buFont typeface="Wingdings 2"/>
        <a:buChar char=""/>
        <a:defRPr kumimoji="0" sz="2880" kern="1200">
          <a:solidFill>
            <a:schemeClr val="tx2"/>
          </a:solidFill>
          <a:latin typeface="+mn-lt"/>
          <a:ea typeface="+mn-ea"/>
          <a:cs typeface="+mn-cs"/>
        </a:defRPr>
      </a:lvl2pPr>
      <a:lvl3pPr marL="1207008" indent="-274320" algn="l" rtl="0" eaLnBrk="1" latinLnBrk="0" hangingPunct="1">
        <a:spcBef>
          <a:spcPts val="360"/>
        </a:spcBef>
        <a:buClr>
          <a:schemeClr val="accent2">
            <a:shade val="50000"/>
          </a:schemeClr>
        </a:buClr>
        <a:buSzPct val="85000"/>
        <a:buFont typeface="Wingdings 2"/>
        <a:buChar char=""/>
        <a:defRPr kumimoji="0" sz="2520" kern="1200">
          <a:solidFill>
            <a:schemeClr val="tx1"/>
          </a:solidFill>
          <a:latin typeface="+mn-lt"/>
          <a:ea typeface="+mn-ea"/>
          <a:cs typeface="+mn-cs"/>
        </a:defRPr>
      </a:lvl3pPr>
      <a:lvl4pPr marL="1536192" indent="-274320" algn="l" rtl="0" eaLnBrk="1" latinLnBrk="0" hangingPunct="1">
        <a:spcBef>
          <a:spcPts val="360"/>
        </a:spcBef>
        <a:buClr>
          <a:schemeClr val="accent2">
            <a:shade val="75000"/>
          </a:schemeClr>
        </a:buClr>
        <a:buSzPct val="85000"/>
        <a:buFont typeface="Wingdings 2" pitchFamily="18" charset="2"/>
        <a:buChar char=""/>
        <a:defRPr kumimoji="0" sz="2280" kern="1200">
          <a:solidFill>
            <a:schemeClr val="tx1"/>
          </a:solidFill>
          <a:latin typeface="+mn-lt"/>
          <a:ea typeface="+mn-ea"/>
          <a:cs typeface="+mn-cs"/>
        </a:defRPr>
      </a:lvl4pPr>
      <a:lvl5pPr marL="1865376" indent="-274320" algn="l" rtl="0" eaLnBrk="1" latinLnBrk="0" hangingPunct="1">
        <a:spcBef>
          <a:spcPts val="408"/>
        </a:spcBef>
        <a:buClr>
          <a:schemeClr val="accent2">
            <a:shade val="75000"/>
          </a:schemeClr>
        </a:buClr>
        <a:buSzPct val="85000"/>
        <a:buFont typeface="Wingdings 2" pitchFamily="18" charset="2"/>
        <a:buChar char=""/>
        <a:defRPr kumimoji="0" sz="1920" kern="1200">
          <a:solidFill>
            <a:schemeClr val="tx1"/>
          </a:solidFill>
          <a:latin typeface="+mn-lt"/>
          <a:ea typeface="+mn-ea"/>
          <a:cs typeface="+mn-cs"/>
        </a:defRPr>
      </a:lvl5pPr>
      <a:lvl6pPr marL="2194560" indent="-274320" algn="l" rtl="0" eaLnBrk="1" latinLnBrk="0" hangingPunct="1">
        <a:spcBef>
          <a:spcPts val="408"/>
        </a:spcBef>
        <a:buClr>
          <a:schemeClr val="accent2">
            <a:shade val="75000"/>
          </a:schemeClr>
        </a:buClr>
        <a:buSzPct val="85000"/>
        <a:buFont typeface="Wingdings 2" pitchFamily="18" charset="2"/>
        <a:buChar char="?"/>
        <a:defRPr kumimoji="0" sz="2040" kern="1200">
          <a:solidFill>
            <a:schemeClr val="tx1"/>
          </a:solidFill>
          <a:latin typeface="+mn-lt"/>
          <a:ea typeface="+mn-ea"/>
          <a:cs typeface="+mn-cs"/>
        </a:defRPr>
      </a:lvl6pPr>
      <a:lvl7pPr marL="2414016" indent="-219456" algn="l" rtl="0" eaLnBrk="1" latinLnBrk="0" hangingPunct="1">
        <a:spcBef>
          <a:spcPts val="408"/>
        </a:spcBef>
        <a:buClr>
          <a:schemeClr val="accent2">
            <a:shade val="75000"/>
          </a:schemeClr>
        </a:buClr>
        <a:buSzPct val="85000"/>
        <a:buFont typeface="Wingdings 2" pitchFamily="18" charset="2"/>
        <a:buChar char="?"/>
        <a:defRPr kumimoji="0" sz="192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2743200" indent="-219456" algn="l" rtl="0" eaLnBrk="1" latinLnBrk="0" hangingPunct="1">
        <a:spcBef>
          <a:spcPts val="408"/>
        </a:spcBef>
        <a:buClr>
          <a:schemeClr val="accent2">
            <a:shade val="75000"/>
          </a:schemeClr>
        </a:buClr>
        <a:buSzPct val="85000"/>
        <a:buFont typeface="Wingdings 2" pitchFamily="18" charset="2"/>
        <a:buChar char="?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072384" indent="-219456" algn="l" rtl="0" eaLnBrk="1" latinLnBrk="0" hangingPunct="1">
        <a:spcBef>
          <a:spcPts val="408"/>
        </a:spcBef>
        <a:buClr>
          <a:schemeClr val="accent2">
            <a:shade val="75000"/>
          </a:schemeClr>
        </a:buClr>
        <a:buSzPct val="85000"/>
        <a:buFont typeface="Wingdings 2" pitchFamily="18" charset="2"/>
        <a:buChar char="?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54864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109728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64592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219456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329184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84048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438912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jp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gif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jp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jp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jp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jp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jp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jp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jpg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jp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jp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jp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jp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jpg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jp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jp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jp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jp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jp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jp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jp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jp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jp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jpg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jpeg"/><Relationship Id="rId2" Type="http://schemas.openxmlformats.org/officeDocument/2006/relationships/image" Target="../media/image82.jpeg"/><Relationship Id="rId1" Type="http://schemas.openxmlformats.org/officeDocument/2006/relationships/slideLayout" Target="../slideLayouts/slideLayout2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jpg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jpg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jpg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gif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jpg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0.jp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.jpg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jp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jp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.jp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jp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jp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jp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jp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jp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gif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jpe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jp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FE0C3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СВАДБА У КАНИ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Четврто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Друго	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9042" y="13716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Треће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Слатка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Минерална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Књаз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Ждрепчева крв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њему је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истина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 Лазар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Весели срце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човека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Венчање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Славље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Данас мајко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Сестра ми је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поручила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FE0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СВАДБА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177</a:t>
            </a:r>
            <a:endParaRPr lang="en-US" sz="3600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140241E-5C5D-487C-8C44-D32A8FFA5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9182" y="30480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D6328FE-2310-4AC6-8C72-B64DFE1A4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9587" y="842963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1B4FB0F-CBC9-48A6-BDDE-8081A3E98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924" y="1373188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BCB6EC8-F7B0-4BC6-B461-9B7C406B6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24" y="1909763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D7AE23D-8159-4CC5-B640-3A9658D15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5434" y="2516776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ADAEED3-3219-4A0A-8E8E-3F122AC66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3761" y="3111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16414F7-DB3F-42B2-B4D5-5C100137B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7574" y="8445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DB537BD-1F99-4035-A9D8-AD2DB5F9E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0374" y="13779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7D65A1C-AE18-4831-B956-B50C43AE9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6974" y="19113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1633E7ED-B992-4A19-8055-3058934CE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9774" y="25209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BA9C7CF-58B0-4629-8696-9F0307E08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4174" y="38163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F078EC3-6A53-4851-9889-FF8005EFF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174" y="44259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20CF0E25-DCFB-427E-A2B9-B17EAC524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5974" y="49593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E50C077-0AFC-4E4C-8EBB-2049C407F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4974" y="54927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DCE2F37-CE20-451E-BBA2-D3BF418B1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0174" y="60261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0645271B-23B9-4C13-B50F-70E0D1A75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9774" y="38163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86232C60-4871-4F07-B570-CE63D6EB5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9374" y="44259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28677D21-B1E2-454A-9917-CF317BA20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974" y="49593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5B283E3E-B4A5-4F19-A04E-F81506EEA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9974" y="54927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DAF9698-FA45-4BF7-ACCA-9AC88D323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0974" y="6026150"/>
            <a:ext cx="2133600" cy="5334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3810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CEE49CA-A535-45B9-AFBB-FB7A8049A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3374" y="3130550"/>
            <a:ext cx="2667000" cy="609600"/>
          </a:xfrm>
          <a:prstGeom prst="rect">
            <a:avLst/>
          </a:prstGeom>
          <a:solidFill>
            <a:schemeClr val="accent3">
              <a:lumMod val="75000"/>
            </a:schemeClr>
          </a:solidFill>
          <a:ln w="57150">
            <a:solidFill>
              <a:srgbClr val="0E0917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3953864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B7CAF4">
              <a:alpha val="68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АНЂЕЛИ</a:t>
            </a:r>
            <a:r>
              <a:rPr kumimoji="0" lang="sr-Cyrl-RS" altLang="en-US" sz="16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(2 дан)</a:t>
            </a:r>
            <a:endParaRPr kumimoji="0" lang="en-US" altLang="en-US" sz="28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6+3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4+5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90:10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3*3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ДЕВЕТ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Микроскоп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видљиви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Духовни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Каспер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НЕВИДЉИВИ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Икар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Авион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Птица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Гуска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КРИЛА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Голубови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Поруке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Весници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СМС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B7CAF4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ГЛАСНИЦИ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9</a:t>
            </a: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D99F042E-55FF-40E7-A760-E0084DD539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53145833-22E0-41C2-949E-DDA54084B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D31D6551-0B30-4990-BA4D-49B8983CF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2E362C8F-16D2-40F1-BEC8-7118BB9019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6EE3333B-EA11-41E8-ABA2-1BEEC1290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BFA1EE30-E4BA-452A-80ED-7F9C8BFE8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56D45EC0-B6ED-4039-9350-C1531BF5D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4A1D9114-9A55-4252-9CC7-ECBA8F171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C510CAF4-7DDC-410C-A28C-A68BE8CBF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24CEB96E-C06A-4DD9-99CF-5955E4A92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0B22D761-50C5-45EE-9971-DA8648326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85B84F70-7C8E-45CC-A78B-AF57ABD92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E26B1AD2-78E5-4661-9BFF-A5E6B4006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97253D59-780B-4980-B304-6E1FC470C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E3EEEA07-FFF9-4BA7-B7DE-BD2373D45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22D32EC7-230F-455C-ACCB-2661E415B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1042025D-EBC7-43E1-87FE-BB3BAC049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907A7E86-4050-4FF9-BD99-4FADE6271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3F1D70E7-541E-4522-81AF-097F88787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25075161-37D9-4FCC-B8A7-D7064AA90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B7CAF4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6BAC0955-D9DB-42DA-8B15-39838D5E9B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B7CAF4"/>
          </a:solidFill>
          <a:ln w="5715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493881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343401" y="3048000"/>
            <a:ext cx="2895600" cy="685800"/>
          </a:xfrm>
          <a:prstGeom prst="rect">
            <a:avLst/>
          </a:prstGeom>
          <a:solidFill>
            <a:srgbClr val="FBF4B6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ИСТЕРИВАЊЕ ДЕМОНА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 ГРЕШНЕ ЖЕНЕ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Сара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Рахела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Светских чуда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столицу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Менора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Тајни Христових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СЕДАМ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 леве стране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Зли Духови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Беси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Клеветници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ДЕМОНИ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Шерифовић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..и Марта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Краљица српска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Принцеза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4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190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38FC2A12-B350-462B-8ED5-EF3A9ED6A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24">
            <a:extLst>
              <a:ext uri="{FF2B5EF4-FFF2-40B4-BE49-F238E27FC236}">
                <a16:creationId xmlns:a16="http://schemas.microsoft.com/office/drawing/2014/main" id="{142DBAA7-832F-4045-8CE5-D2423FF5A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D8E39773-EC86-4249-B956-86F3C6B4B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6">
            <a:extLst>
              <a:ext uri="{FF2B5EF4-FFF2-40B4-BE49-F238E27FC236}">
                <a16:creationId xmlns:a16="http://schemas.microsoft.com/office/drawing/2014/main" id="{8DBC2616-B3F0-43C7-AAF1-D6805BA48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7">
            <a:extLst>
              <a:ext uri="{FF2B5EF4-FFF2-40B4-BE49-F238E27FC236}">
                <a16:creationId xmlns:a16="http://schemas.microsoft.com/office/drawing/2014/main" id="{6F04D189-1AB5-4CD2-BF8F-E1A8025C7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8">
            <a:extLst>
              <a:ext uri="{FF2B5EF4-FFF2-40B4-BE49-F238E27FC236}">
                <a16:creationId xmlns:a16="http://schemas.microsoft.com/office/drawing/2014/main" id="{C0C3480F-FACE-4B68-9247-D7C26E5F3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9">
            <a:extLst>
              <a:ext uri="{FF2B5EF4-FFF2-40B4-BE49-F238E27FC236}">
                <a16:creationId xmlns:a16="http://schemas.microsoft.com/office/drawing/2014/main" id="{462D106F-2768-426D-BF24-D507C0097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30">
            <a:extLst>
              <a:ext uri="{FF2B5EF4-FFF2-40B4-BE49-F238E27FC236}">
                <a16:creationId xmlns:a16="http://schemas.microsoft.com/office/drawing/2014/main" id="{9370E7AC-8DB1-4B95-8117-395A614FF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31">
            <a:extLst>
              <a:ext uri="{FF2B5EF4-FFF2-40B4-BE49-F238E27FC236}">
                <a16:creationId xmlns:a16="http://schemas.microsoft.com/office/drawing/2014/main" id="{BF75086A-A301-4F5D-8ABE-C8BB01510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2">
            <a:extLst>
              <a:ext uri="{FF2B5EF4-FFF2-40B4-BE49-F238E27FC236}">
                <a16:creationId xmlns:a16="http://schemas.microsoft.com/office/drawing/2014/main" id="{3DECF6B5-0447-43F5-AAE7-38BA1D42D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3">
            <a:extLst>
              <a:ext uri="{FF2B5EF4-FFF2-40B4-BE49-F238E27FC236}">
                <a16:creationId xmlns:a16="http://schemas.microsoft.com/office/drawing/2014/main" id="{8671E17A-E573-4E38-B162-27799643A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4">
            <a:extLst>
              <a:ext uri="{FF2B5EF4-FFF2-40B4-BE49-F238E27FC236}">
                <a16:creationId xmlns:a16="http://schemas.microsoft.com/office/drawing/2014/main" id="{D3ED20B7-C5BA-4C6D-9280-D70E1F2A2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5">
            <a:extLst>
              <a:ext uri="{FF2B5EF4-FFF2-40B4-BE49-F238E27FC236}">
                <a16:creationId xmlns:a16="http://schemas.microsoft.com/office/drawing/2014/main" id="{02987B0E-C7A5-41CD-8ED4-D0785645F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6">
            <a:extLst>
              <a:ext uri="{FF2B5EF4-FFF2-40B4-BE49-F238E27FC236}">
                <a16:creationId xmlns:a16="http://schemas.microsoft.com/office/drawing/2014/main" id="{1CE8ED8F-370A-4918-8FB2-FF0607CEE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7">
            <a:extLst>
              <a:ext uri="{FF2B5EF4-FFF2-40B4-BE49-F238E27FC236}">
                <a16:creationId xmlns:a16="http://schemas.microsoft.com/office/drawing/2014/main" id="{60993460-4D36-47E7-9729-559907A6E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8">
            <a:extLst>
              <a:ext uri="{FF2B5EF4-FFF2-40B4-BE49-F238E27FC236}">
                <a16:creationId xmlns:a16="http://schemas.microsoft.com/office/drawing/2014/main" id="{1FA1AE87-F89B-4E13-871D-B6EFFF12E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9">
            <a:extLst>
              <a:ext uri="{FF2B5EF4-FFF2-40B4-BE49-F238E27FC236}">
                <a16:creationId xmlns:a16="http://schemas.microsoft.com/office/drawing/2014/main" id="{2A418574-774E-4427-AA42-C1BBFDCCC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DDDA936F-71BB-4CA2-BD15-F82B7A765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41">
            <a:extLst>
              <a:ext uri="{FF2B5EF4-FFF2-40B4-BE49-F238E27FC236}">
                <a16:creationId xmlns:a16="http://schemas.microsoft.com/office/drawing/2014/main" id="{BD28E04E-6325-437E-9C5A-DC2566CA6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2">
            <a:extLst>
              <a:ext uri="{FF2B5EF4-FFF2-40B4-BE49-F238E27FC236}">
                <a16:creationId xmlns:a16="http://schemas.microsoft.com/office/drawing/2014/main" id="{95CF3491-A131-4579-9241-CDEA59305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3">
            <a:extLst>
              <a:ext uri="{FF2B5EF4-FFF2-40B4-BE49-F238E27FC236}">
                <a16:creationId xmlns:a16="http://schemas.microsoft.com/office/drawing/2014/main" id="{BF339D22-69EF-490D-884B-D776F2AEE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0" y="3114675"/>
            <a:ext cx="2971800" cy="628650"/>
          </a:xfrm>
          <a:prstGeom prst="rect">
            <a:avLst/>
          </a:prstGeom>
          <a:solidFill>
            <a:srgbClr val="FFFFC1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669255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3DAD6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ОДВАЈАЊЕ ЗЕМЉЕ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КОПНА </a:t>
            </a:r>
            <a:r>
              <a:rPr kumimoji="0" lang="sr-Cyrl-RS" altLang="en-US" sz="16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(3 дан)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Стене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Острва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Земља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Планине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КОПНО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305800" y="3048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734886" y="85168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Струје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Таласи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Плима и осека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Америка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Африка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Азија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Европа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КОНТИНЕНТИ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Дељење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Цепање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Сепарација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Раздвајање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3DA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ОДВАЈАЊЕ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66767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99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E35B5F03-7F07-433B-8496-71561ADAE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264A8065-F637-4D3E-8E58-A4A118A5F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398BF10D-BBC3-46C8-BE17-56EEECC12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34BEE55A-5325-482B-9AD3-5C9EDBC0B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B2F7322D-1152-493D-B7EB-D1D304D1B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7E4D5012-DAFD-4B4C-8565-BB9AE9160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11FE345A-8A87-4C3A-BF0B-0D6183CF9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DD36867C-0C66-4AD0-9476-B7CBA86F7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61B39573-8305-412D-A54E-21076427D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CF5DC68C-B35B-48E4-B5FF-C0A1D7DA5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EF7FB4E8-C01A-4B40-A873-D8AE21F00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9646" y="3819525"/>
            <a:ext cx="2156754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21133250-0374-4FAA-BEC4-0B997E165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2714" y="44291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AA0CE9D0-4E5C-4B80-9582-36F3DEA7B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0784FEBE-126E-42BE-B083-895397086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7D3397B3-030C-4358-9BBA-7118AB76F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DE2AD137-1E0D-4233-9859-73667D300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8109B843-9301-442D-AF80-A548B288E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7F42B05C-A624-4ED4-B1B9-F3BD2E45F0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DF038EBA-5833-4463-BE87-4539C3142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39171DD7-EF6F-4350-BED8-97710DC6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E3DAD6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F6B49402-3878-4290-9BF7-56936AD26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E3DAD6"/>
          </a:solidFill>
          <a:ln w="5715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86418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95BED4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 БИЉКЕ </a:t>
            </a: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(3 дан)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Храст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Буква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Детелина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Маслачак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Зубача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Каранфил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Висибаба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Зумбул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ЦВЕЋЕ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Парадајиз и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паприка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Јабуке и крушке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533249" y="4917831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Воћњак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6828" y="43434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Башта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95BED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ВОЋЕ И ПОВРЋЕ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C16DF06-84AC-40F4-A075-CA0FF1812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9CC5A56-5925-477C-9989-DF6E01774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35EF683-6D8E-42E8-9CDA-8E8395D7A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9E22A5A-C5BC-48A5-9B51-84D59020A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E81CF444-4CA5-463F-A989-8945A226F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447E723-03D1-4001-B296-980D4BFA6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30B0D5E-7CDE-4CAC-AD9D-FC2547473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B7D5D161-F0F2-4EA3-B59A-719FB472B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79D63BF-F241-4ECC-8995-624C584D1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05E42B1-B7AE-4D89-B8AB-3FFA4BF74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5F4A50D-F90A-4850-BC47-BCF0D6F47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89586F5-7397-4C3A-BAF8-71866428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D86722D-5CA1-49A5-A303-C7A187E95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B32A95B-07CE-4FA3-9F11-FE2B54559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9F34016-A193-4049-A300-EFC1BCD1C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A4E75F07-5285-42D2-99DB-DC5AC864E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72491B0-3BAC-4084-82BC-EC012EE79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FFFC1D40-62A1-4546-B5C8-31F8DAABD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35ABC6E-E072-46DF-8D56-4B0D820E3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D8E9F793-0941-440E-87AA-DE2D5D56F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6FC004A-D5C5-4ECA-8AC4-055E5E0C8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95BED4"/>
          </a:solidFill>
          <a:ln w="57150">
            <a:solidFill>
              <a:schemeClr val="tx1">
                <a:lumMod val="75000"/>
                <a:lumOff val="2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026948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C6D6EB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НЕБЕСКА ТЕЛА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(4 дан)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Падалице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Ројеви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Џинови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Патуљци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ЗВЕЗДЕ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Звезда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Наша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Пеге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СУНЦЕ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Млади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Ој..тако ти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 маглине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Кује коња по..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Звезда тера..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МЕСЕЦ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Високо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Облачно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Ведро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C6D6E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0497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BE1C6946-6A35-402E-9A6E-391123116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4BF90D9A-A8A7-485C-91A0-3FFFFCD66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DACC6D46-8ECC-472E-A04C-E3D9150BB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18A60297-3C1A-4F99-8F31-C540472F7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8DB942AB-ACEA-484E-BD66-82B7DC460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DA3B5973-EDC8-4356-83DA-429B75403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6D3ED9BA-25E2-490E-925B-B162D618C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C5ED8D45-09D7-40B2-96B5-B73C1792E9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23279803-0E18-430E-A717-DB90B4FB9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8BE6A1E8-127B-4825-9064-E2B1116CC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72F751D0-A09E-45EA-ADE2-9B41224C9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9434F0E4-EB37-436C-8E52-2CB3E9FF8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B26216D3-758B-4CB0-B2FE-1F599E17B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4DF487AB-0A36-49A9-8BB0-9164A0558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1A75F107-A27D-4011-99E1-501EB562A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89D598D7-2560-4E97-94BE-1CB9A2E6D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79C568C4-941C-4270-A3A9-20F8F0B91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ACE640C2-D63F-437D-87E6-12C77F7C6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82A3667A-62C1-42A2-8484-6E643DEAA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43B28C0F-1B9F-4C0F-B958-D6E1488C7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2AA79454-F83A-440F-AF07-346B31F78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C6D6EB"/>
          </a:solidFill>
          <a:ln w="5715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22845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80665"/>
            <a:ext cx="2667000" cy="609600"/>
          </a:xfrm>
          <a:prstGeom prst="rect">
            <a:avLst/>
          </a:prstGeom>
          <a:solidFill>
            <a:srgbClr val="C6D6EB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СТВАРАЊЕ ВОДЕНИХ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ЖИВОТИЊА (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5</a:t>
            </a: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дан)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612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чесми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946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колену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614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Обична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4280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У вину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710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31945" y="3612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Кајман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946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Алигатор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4280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Лале гатор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614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Нилски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710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КРОКОДИЛ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762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Флипер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5428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Игра се 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50094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Плива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760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Сисар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664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ДЕЛФИН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762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Ајкула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5428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Туна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50094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Харинга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760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Скуша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66465"/>
            <a:ext cx="2133600" cy="533400"/>
          </a:xfrm>
          <a:prstGeom prst="rect">
            <a:avLst/>
          </a:prstGeom>
          <a:solidFill>
            <a:srgbClr val="C6D6EB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9591CFE-0DC1-45FE-83E4-9E232FE39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EC25B4B-59AE-4A11-B7D9-9DB4EBC84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E01FE3E-F389-4980-A88F-8AF8A48C6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DFAC18B-DD6F-46AF-B1F4-1E7F19207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DED2C74-B06E-43E1-8DCC-B0FE2B0B6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AF7B1F3-9DC3-497C-A4BA-49EC8F0F1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F27B85E-6C66-4F18-9694-2A4A3B57F6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D173439-2A92-4A1C-9DB8-899099610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C31C6C2-9CEA-4702-BF71-CC0A58013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BFEE98D-5282-4E96-BA24-D7D7C3B47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1797849-C3BB-4BCB-93A5-A9F1745BE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6E77FA6-7D2B-4CE9-B29A-9067710F9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B10F59F-8935-469C-ABF2-389EABDFD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33F4098-A1E9-455C-8259-EEF3C09AD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01315146-F4C3-4409-9E8F-ABB8DBB38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248F8D6-F092-4114-A5CE-2E2673B6B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5902B63-25AF-4973-938B-1FF750278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042AAA9-18EF-4F20-935B-D51646CFA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4067BE77-EB72-479D-8E66-A9A1F1A59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3FF20607-5B08-4AE2-AF16-7B1D4A5C8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C6D6EB"/>
          </a:solidFill>
          <a:ln w="3810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6C623E1-CD2E-40E1-BE7F-0C70EBD53F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161398"/>
            <a:ext cx="2667000" cy="609600"/>
          </a:xfrm>
          <a:prstGeom prst="rect">
            <a:avLst/>
          </a:prstGeom>
          <a:solidFill>
            <a:srgbClr val="C6D6EB"/>
          </a:solidFill>
          <a:ln w="57150">
            <a:solidFill>
              <a:srgbClr val="676FB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508535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1000" b="-1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F1D8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ЖИВОТИЊЕ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(</a:t>
            </a:r>
            <a:r>
              <a:rPr kumimoji="0" lang="en-U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6</a:t>
            </a: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дан)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Африка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86000" y="8382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Индија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Сурла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Сафари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290732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Скочи из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јендека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Дуге уши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Душко Дугоушко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Брз као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Муче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Теле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Фабрика млека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Сиротињска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мајка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5963334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Веран као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Птичар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Ловачки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Трагач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1D8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173568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3CE04908-C20C-43B8-B16A-736E257D8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2699A0B2-4E57-450F-8411-099C69E93A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AB528D67-50C0-4CD5-8F8B-1E1EE3FDB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0A90A50F-0037-44AF-823A-C95ADFC28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3623A2D3-EABB-408A-A16A-C3C463F19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89F162E3-A67E-43C2-AFEB-5158B3EDB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EDFBD259-D937-415A-A7F5-FBAF93BE5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09CA185B-208E-42A1-AE3E-B3A603C0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B8314475-2212-47BF-8813-DD63C91B7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D1F597DB-2531-4D54-9CA1-30DF5120B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00189219-C31C-4E19-B3B1-A9973A928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8297D362-C0C0-46F3-82D7-4126B305D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B0C6D3AF-9E94-4645-9A9D-C170A09E4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E8BECBCF-DA6D-4B20-845A-4089F8D15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D1596DD1-68AD-450D-BF29-EE3A1C8AA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26A04224-4A0E-4377-88C3-259848719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66F1AF57-3B14-4279-81D0-A674CB08FB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C210A54B-6CD4-4041-882C-B84F9E043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AF8F7654-3F54-46C4-8A82-A1DAC5923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16E5B58D-816F-424A-926B-7D48F6C07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B29BBA6A-77EF-4626-A33D-C159545DD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1D8"/>
          </a:solidFill>
          <a:ln w="5715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104525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F1D8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СТВАРАЊЕ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      ЧОВЕКА </a:t>
            </a: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(6дан)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Икона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Цртани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прозору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Хумус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Глинуша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Пескуша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ЗЕМЉА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Боли ме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Тело,дух и 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ДУША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земљи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Човек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Створен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АДАМ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104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42CCAB4-9E11-4E5B-96D0-566DB6DA2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F7FAC8F-F136-4DAD-AC67-112937E5A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342F6C5-A7C3-4132-AD8D-544FB93D8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69DA272-0F94-4765-8212-13462A36B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40C69EE-5DAE-418F-830D-85B3964BB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2F520E8-843E-4755-9C15-E7877C43A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B1DBED3-2A53-465B-82C8-84CA967F2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C38A25B-2DE5-4E8E-BF4D-CEC5207A8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861BBCA-44C8-4D99-9363-72E8647FE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63B5EE5-A7F7-40DF-9D7E-20F05D061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1B6CA11A-4D15-4216-B6BB-5791FB5B9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21D48F9-ED5C-434B-B02B-DEAAD5CF6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21E852E-4EAD-406F-9991-23C16EE22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39ACC12-77D6-473E-A3DE-6D33BAD4C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E4EE3E0E-3C2D-4265-AD5C-EE6739BC0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FDBA7DE-D3C1-402C-90CF-EBB856E83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53E9A7F-4446-4B6B-BDCE-ADDB4AC2A5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1335DA9-B9E2-4399-9C93-562211AFE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F68677A-5F25-47E7-88D2-171825E7B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BA4DF96-B081-4010-92F2-B56053BDD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059675B-C279-490F-B005-6B4CE90D5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1D8"/>
          </a:solidFill>
          <a:ln w="5715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5232153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F1D8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АДАМ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Њива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Ораница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Србија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ЗЕМЉА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Блаженство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Нешто најлепше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Лепо ко у...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Ајдара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Будимка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Делишес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ЈАБУКА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Мајка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Тетка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Девојчица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1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AD9292DC-2328-47E4-9CFF-A9080F29B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5BD66F0-4F34-4BF7-9637-BAEBA52D8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492EE94-67CB-4E88-9028-DA40EB374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3F34741-D6D6-4662-BCA5-29E48FA5C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2C7FEDA1-ECF0-41AE-B978-FB5AB7343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2D4216F-70D3-4118-A55B-7694F2FBA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AA79E97F-B301-4341-98B1-0FED25E64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332FEB1-F15B-4E94-95B4-BDC98656CC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F917444-EA43-4ACD-ACA4-28B65787B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79984C5-8BA1-4E99-83C6-709C508B2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6C31A63-8A40-4B05-A9C6-1F5D0BA785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C4D78F8-E8BF-402A-A568-A8FCF97FAC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91CFD76-8568-4C2F-82E8-859869255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4DCEFDDB-9E19-412F-AE5E-D5E264D28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83176245-35FB-474F-91B1-D8523FFE5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48E6D65-34EF-4FA9-B98A-A2CB67403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E200B2A4-ABF2-4F56-8305-5C8E53EC8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5743909-DEA3-408F-B665-E6B986EAD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C22DC32E-EFEA-4FDC-A803-33B3078F8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92856F9-6B54-4A95-8B8A-277D62634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8AB5A6B-D62F-4FAD-9C4B-F8C87FD57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1D8"/>
          </a:solidFill>
          <a:ln w="57150">
            <a:solidFill>
              <a:srgbClr val="AAA26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4250564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DF2E5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РАЈ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Сведржитељ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Творац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Промислитељ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48357" y="3048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Земља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772400" y="8382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Створен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Без ребра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АДАМ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209800" y="54864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Мајка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Ребро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Добро и зло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31898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Топола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DF2E5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-125941" y="6286500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bg1"/>
                  </a:solidFill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FB1B5CB8-6ADC-416C-A63E-A0A5A481C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BF3F14B-33DE-48AF-82CE-9F887925B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DE8778E-C616-407D-95BC-73BFBA527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31BBBDF-B03F-4D08-BDD4-1114C59A3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D0E6D2E-3530-4447-808D-5ED081B19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1EA760E-B674-4E01-BD1C-A67449550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32C689D-7175-463D-8442-2F8276BF8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FF8C7E1-F875-4543-91AE-21C1D4DDC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8046D73-C264-4A72-B0E2-46CFCB99E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204468A-61A0-4A06-B57D-273E1EB17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EE942ED-A577-4EEC-B05D-5E91EE5EF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C5B7002-ACBE-4191-B278-CDD46995A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8592130-FC62-44F1-8FCC-C65F378E9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1486B4B-6132-41C3-8EB1-563A3141F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52CAACD6-9B0D-4FF4-9407-CF46C2473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322DE49-BF09-482F-B96D-E27096FAA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8163B54-4FFD-4622-AFF9-EB1F66CE8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F5CDF97-F71D-41B0-B6D9-2F9D6FB99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BE63A620-949E-494D-BB16-155275291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3405C7CD-6967-4F1D-81EE-983331C8E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DF2E5"/>
          </a:solidFill>
          <a:ln w="3810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7BAC7E0A-FFAB-4F3D-BFDB-C725E2F3B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DF2E5"/>
          </a:solidFill>
          <a:ln w="57150">
            <a:solidFill>
              <a:srgbClr val="BED8E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248276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C732">
              <a:alpha val="68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ПРВОРОДНИ ГРЕХ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истоку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Сладост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Еден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пакао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Шарка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Поскок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Звечарка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Питон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ЗМИЈА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67485" y="60198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Противник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Клеветник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Кушач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Сотона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ЂАВО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Човек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C732">
              <a:alpha val="68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АДАМ И ЕВА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F78A6473-0881-4B33-9AE8-A3F8E3CAA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3BBBDFA3-23BF-4E2B-968A-4EBFC5331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A6420797-B0AD-4E80-922C-289064291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BECCCCC3-9CA3-4657-9A84-53FB0C9CF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08B34E22-96E3-48A1-8741-ED9138082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BFA970FA-5F8E-48CB-884A-8FB1E0DCA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D662488A-F3F1-4F1C-A840-357822512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E6559108-6525-4B25-892D-A60AECD08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60F732F0-DABF-4BB2-9726-2D95841C3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3702DC19-9629-42D2-8661-18CEE04BF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8BF5E271-A592-46D2-9AEC-F65F3B93C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B4C55FFC-0FC9-4BF8-B5B1-AB27E47BD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891AFFB4-3B43-4484-A174-1C709F49E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0CADB485-73F9-426C-AE99-7F7492259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4C641002-7BD3-4196-BC81-5690C3B60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BC811D9E-7118-4742-BD9F-5B9EF4818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54C6EE6E-AEA9-485B-BEFD-1BE6C49E7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38D92359-B6A1-4A3B-8169-19A17EFF6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93AD9FD5-FAAB-4811-AD72-1E75C5C37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00E3A4B3-AF5C-4FEF-87D4-9CCC084B5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0EE37041-79EA-4819-89B8-236529DCD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1D8"/>
          </a:solidFill>
          <a:ln w="57150">
            <a:solidFill>
              <a:srgbClr val="FBC73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84247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2">
            <a:extLst>
              <a:ext uri="{FF2B5EF4-FFF2-40B4-BE49-F238E27FC236}">
                <a16:creationId xmlns:a16="http://schemas.microsoft.com/office/drawing/2014/main" id="{523E20D1-C9FE-42F1-A01A-FAF9AAA45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B2D2EF"/>
          </a:solidFill>
          <a:ln w="5715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8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НОЈЕ</a:t>
            </a:r>
            <a:endParaRPr lang="en-US" altLang="en-US" sz="28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27" name="Rectangle 3">
            <a:extLst>
              <a:ext uri="{FF2B5EF4-FFF2-40B4-BE49-F238E27FC236}">
                <a16:creationId xmlns:a16="http://schemas.microsoft.com/office/drawing/2014/main" id="{39701C39-E839-4176-9621-1925AFEE5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3048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Слатка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28" name="Rectangle 4">
            <a:extLst>
              <a:ext uri="{FF2B5EF4-FFF2-40B4-BE49-F238E27FC236}">
                <a16:creationId xmlns:a16="http://schemas.microsoft.com/office/drawing/2014/main" id="{D845881A-5B68-440A-96EF-B0256EECB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Кисела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4407D536-3D66-4A33-9976-47165490D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Флаширана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0" name="Rectangle 6">
            <a:extLst>
              <a:ext uri="{FF2B5EF4-FFF2-40B4-BE49-F238E27FC236}">
                <a16:creationId xmlns:a16="http://schemas.microsoft.com/office/drawing/2014/main" id="{522482B4-2C6D-4392-82B8-1F3369325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Морска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1" name="Rectangle 7">
            <a:extLst>
              <a:ext uri="{FF2B5EF4-FFF2-40B4-BE49-F238E27FC236}">
                <a16:creationId xmlns:a16="http://schemas.microsoft.com/office/drawing/2014/main" id="{343D0033-89C8-46E7-8865-F66C1D1AE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ВОДА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2" name="Rectangle 8">
            <a:extLst>
              <a:ext uri="{FF2B5EF4-FFF2-40B4-BE49-F238E27FC236}">
                <a16:creationId xmlns:a16="http://schemas.microsoft.com/office/drawing/2014/main" id="{AFB3B957-C270-4D4B-85B1-F876B69FA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Гусарски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3" name="Rectangle 9">
            <a:extLst>
              <a:ext uri="{FF2B5EF4-FFF2-40B4-BE49-F238E27FC236}">
                <a16:creationId xmlns:a16="http://schemas.microsoft.com/office/drawing/2014/main" id="{1094FF1A-3476-4127-B1AE-88E19E163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Ратни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4" name="Rectangle 10">
            <a:extLst>
              <a:ext uri="{FF2B5EF4-FFF2-40B4-BE49-F238E27FC236}">
                <a16:creationId xmlns:a16="http://schemas.microsoft.com/office/drawing/2014/main" id="{94FF404E-4A7B-4FE6-B667-8D5496460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Сплав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5" name="Rectangle 11">
            <a:extLst>
              <a:ext uri="{FF2B5EF4-FFF2-40B4-BE49-F238E27FC236}">
                <a16:creationId xmlns:a16="http://schemas.microsoft.com/office/drawing/2014/main" id="{BC6D5DF6-FB90-49AE-ACA6-990F23A72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Чамац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6" name="Rectangle 12">
            <a:extLst>
              <a:ext uri="{FF2B5EF4-FFF2-40B4-BE49-F238E27FC236}">
                <a16:creationId xmlns:a16="http://schemas.microsoft.com/office/drawing/2014/main" id="{5ABF16FD-E3F8-4C24-9F81-8AF164E08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7182" y="2515772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C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БРОД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7" name="Rectangle 13">
            <a:extLst>
              <a:ext uri="{FF2B5EF4-FFF2-40B4-BE49-F238E27FC236}">
                <a16:creationId xmlns:a16="http://schemas.microsoft.com/office/drawing/2014/main" id="{EB12E5AF-EB81-44A7-897D-1F66A4600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Овца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8" name="Rectangle 14">
            <a:extLst>
              <a:ext uri="{FF2B5EF4-FFF2-40B4-BE49-F238E27FC236}">
                <a16:creationId xmlns:a16="http://schemas.microsoft.com/office/drawing/2014/main" id="{EF9AC7F8-8D07-43C8-ADCD-65745B7CB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Тигар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39" name="Rectangle 15">
            <a:extLst>
              <a:ext uri="{FF2B5EF4-FFF2-40B4-BE49-F238E27FC236}">
                <a16:creationId xmlns:a16="http://schemas.microsoft.com/office/drawing/2014/main" id="{6B09FAAE-FDEC-4161-AA04-4138F43D9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Носорог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40" name="Rectangle 16">
            <a:extLst>
              <a:ext uri="{FF2B5EF4-FFF2-40B4-BE49-F238E27FC236}">
                <a16:creationId xmlns:a16="http://schemas.microsoft.com/office/drawing/2014/main" id="{8D2CFF8B-F69D-474B-A7CD-E80D0B166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Слон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41" name="Rectangle 17">
            <a:extLst>
              <a:ext uri="{FF2B5EF4-FFF2-40B4-BE49-F238E27FC236}">
                <a16:creationId xmlns:a16="http://schemas.microsoft.com/office/drawing/2014/main" id="{5CCDA60A-977A-40A8-BE34-A028BEF84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ЖИВОТИЊЕ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42" name="Rectangle 18">
            <a:extLst>
              <a:ext uri="{FF2B5EF4-FFF2-40B4-BE49-F238E27FC236}">
                <a16:creationId xmlns:a16="http://schemas.microsoft.com/office/drawing/2014/main" id="{B1248986-85E3-48E0-92F3-0FE05296B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Ситна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43" name="Rectangle 19">
            <a:extLst>
              <a:ext uri="{FF2B5EF4-FFF2-40B4-BE49-F238E27FC236}">
                <a16:creationId xmlns:a16="http://schemas.microsoft.com/office/drawing/2014/main" id="{8DE8EC69-2FA2-45C7-B4E7-3C1A78B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Пљусак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44" name="Rectangle 20">
            <a:extLst>
              <a:ext uri="{FF2B5EF4-FFF2-40B4-BE49-F238E27FC236}">
                <a16:creationId xmlns:a16="http://schemas.microsoft.com/office/drawing/2014/main" id="{DA7D8943-814E-421D-82A3-E86716226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Јесен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45" name="Rectangle 21">
            <a:extLst>
              <a:ext uri="{FF2B5EF4-FFF2-40B4-BE49-F238E27FC236}">
                <a16:creationId xmlns:a16="http://schemas.microsoft.com/office/drawing/2014/main" id="{03EA91F7-571D-4740-B400-09E477582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Невреме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46" name="Rectangle 22">
            <a:extLst>
              <a:ext uri="{FF2B5EF4-FFF2-40B4-BE49-F238E27FC236}">
                <a16:creationId xmlns:a16="http://schemas.microsoft.com/office/drawing/2014/main" id="{635E8432-BE3A-4375-B064-ABABF3204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Comic Sans MS" panose="030F0702030302020204" pitchFamily="66" charset="0"/>
              </a:rPr>
              <a:t>КИША</a:t>
            </a:r>
            <a:endParaRPr lang="en-US" altLang="en-US" sz="2400" b="1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00301925-88A9-48A1-BB24-4A58459417F9}"/>
              </a:ext>
            </a:extLst>
          </p:cNvPr>
          <p:cNvSpPr/>
          <p:nvPr/>
        </p:nvSpPr>
        <p:spPr>
          <a:xfrm>
            <a:off x="12166" y="6019800"/>
            <a:ext cx="1740434" cy="838200"/>
          </a:xfrm>
          <a:prstGeom prst="ellipse">
            <a:avLst/>
          </a:prstGeom>
          <a:ln>
            <a:solidFill>
              <a:schemeClr val="accent1">
                <a:alpha val="36000"/>
              </a:schemeClr>
            </a:solidFill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4400" b="1" dirty="0">
                <a:solidFill>
                  <a:srgbClr val="2D2D8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109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srgbClr val="2D2D8A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2" name="Rectangle 23">
            <a:extLst>
              <a:ext uri="{FF2B5EF4-FFF2-40B4-BE49-F238E27FC236}">
                <a16:creationId xmlns:a16="http://schemas.microsoft.com/office/drawing/2014/main" id="{57F68F0F-AF33-42EC-B9BF-0760A4AA6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294" y="30797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24">
            <a:extLst>
              <a:ext uri="{FF2B5EF4-FFF2-40B4-BE49-F238E27FC236}">
                <a16:creationId xmlns:a16="http://schemas.microsoft.com/office/drawing/2014/main" id="{027C6989-3CD8-46DB-9FD8-EDA6800FA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25">
            <a:extLst>
              <a:ext uri="{FF2B5EF4-FFF2-40B4-BE49-F238E27FC236}">
                <a16:creationId xmlns:a16="http://schemas.microsoft.com/office/drawing/2014/main" id="{00633D0C-B58E-4B4A-83FA-009AE8D3D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26">
            <a:extLst>
              <a:ext uri="{FF2B5EF4-FFF2-40B4-BE49-F238E27FC236}">
                <a16:creationId xmlns:a16="http://schemas.microsoft.com/office/drawing/2014/main" id="{105D788A-F6E7-46B7-B0F3-2FEEAF91C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27">
            <a:extLst>
              <a:ext uri="{FF2B5EF4-FFF2-40B4-BE49-F238E27FC236}">
                <a16:creationId xmlns:a16="http://schemas.microsoft.com/office/drawing/2014/main" id="{88A57C55-860D-489E-A028-5F2AF326F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497649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28">
            <a:extLst>
              <a:ext uri="{FF2B5EF4-FFF2-40B4-BE49-F238E27FC236}">
                <a16:creationId xmlns:a16="http://schemas.microsoft.com/office/drawing/2014/main" id="{9150BCFF-1474-408D-9427-548F48F30C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29">
            <a:extLst>
              <a:ext uri="{FF2B5EF4-FFF2-40B4-BE49-F238E27FC236}">
                <a16:creationId xmlns:a16="http://schemas.microsoft.com/office/drawing/2014/main" id="{9BE24382-043F-4E12-9471-964E6E6BF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0">
            <a:extLst>
              <a:ext uri="{FF2B5EF4-FFF2-40B4-BE49-F238E27FC236}">
                <a16:creationId xmlns:a16="http://schemas.microsoft.com/office/drawing/2014/main" id="{EA81A0AD-BC65-4285-A263-AC39AF396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1">
            <a:extLst>
              <a:ext uri="{FF2B5EF4-FFF2-40B4-BE49-F238E27FC236}">
                <a16:creationId xmlns:a16="http://schemas.microsoft.com/office/drawing/2014/main" id="{1D8496C7-EC1D-4303-BB84-810904334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33">
            <a:extLst>
              <a:ext uri="{FF2B5EF4-FFF2-40B4-BE49-F238E27FC236}">
                <a16:creationId xmlns:a16="http://schemas.microsoft.com/office/drawing/2014/main" id="{F1862465-03EE-4BD1-9E62-921E70C98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34">
            <a:extLst>
              <a:ext uri="{FF2B5EF4-FFF2-40B4-BE49-F238E27FC236}">
                <a16:creationId xmlns:a16="http://schemas.microsoft.com/office/drawing/2014/main" id="{9C89D118-D050-49CA-8452-99BD2222D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35">
            <a:extLst>
              <a:ext uri="{FF2B5EF4-FFF2-40B4-BE49-F238E27FC236}">
                <a16:creationId xmlns:a16="http://schemas.microsoft.com/office/drawing/2014/main" id="{EE8C6A82-5159-4611-AA41-27B0B7975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5" name="Rectangle 36">
            <a:extLst>
              <a:ext uri="{FF2B5EF4-FFF2-40B4-BE49-F238E27FC236}">
                <a16:creationId xmlns:a16="http://schemas.microsoft.com/office/drawing/2014/main" id="{47B131FA-5C59-47C3-BF08-573B8B26F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7">
            <a:extLst>
              <a:ext uri="{FF2B5EF4-FFF2-40B4-BE49-F238E27FC236}">
                <a16:creationId xmlns:a16="http://schemas.microsoft.com/office/drawing/2014/main" id="{9C3F058B-3748-474D-A72F-722C862F0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38">
            <a:extLst>
              <a:ext uri="{FF2B5EF4-FFF2-40B4-BE49-F238E27FC236}">
                <a16:creationId xmlns:a16="http://schemas.microsoft.com/office/drawing/2014/main" id="{FBFC5BA5-BA61-4D37-A820-4567BE89F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39">
            <a:extLst>
              <a:ext uri="{FF2B5EF4-FFF2-40B4-BE49-F238E27FC236}">
                <a16:creationId xmlns:a16="http://schemas.microsoft.com/office/drawing/2014/main" id="{C2D169F7-460F-44D3-9E96-202904C0C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40">
            <a:extLst>
              <a:ext uri="{FF2B5EF4-FFF2-40B4-BE49-F238E27FC236}">
                <a16:creationId xmlns:a16="http://schemas.microsoft.com/office/drawing/2014/main" id="{201A331E-B05B-45F7-BA77-DED542FDD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41">
            <a:extLst>
              <a:ext uri="{FF2B5EF4-FFF2-40B4-BE49-F238E27FC236}">
                <a16:creationId xmlns:a16="http://schemas.microsoft.com/office/drawing/2014/main" id="{84E55C03-2D39-42ED-94BE-D618DE5B8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42">
            <a:extLst>
              <a:ext uri="{FF2B5EF4-FFF2-40B4-BE49-F238E27FC236}">
                <a16:creationId xmlns:a16="http://schemas.microsoft.com/office/drawing/2014/main" id="{0DF2C8A0-2D6C-49DD-B28B-6520EB394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43">
            <a:extLst>
              <a:ext uri="{FF2B5EF4-FFF2-40B4-BE49-F238E27FC236}">
                <a16:creationId xmlns:a16="http://schemas.microsoft.com/office/drawing/2014/main" id="{2989CBF4-5D67-47A1-8BF0-392BD8366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105369"/>
            <a:ext cx="2667000" cy="609600"/>
          </a:xfrm>
          <a:prstGeom prst="rect">
            <a:avLst/>
          </a:prstGeom>
          <a:solidFill>
            <a:srgbClr val="B2D2EF"/>
          </a:solidFill>
          <a:ln w="5715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32">
            <a:extLst>
              <a:ext uri="{FF2B5EF4-FFF2-40B4-BE49-F238E27FC236}">
                <a16:creationId xmlns:a16="http://schemas.microsoft.com/office/drawing/2014/main" id="{91A3BC93-0DDB-4445-ACD4-CB93CCE6E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7110" y="2510057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accent1">
                <a:alpha val="31000"/>
              </a:schemeClr>
            </a:solidFill>
            <a:miter lim="800000"/>
            <a:headEnd/>
            <a:tailEnd/>
          </a:ln>
          <a:effectLst>
            <a:glow rad="127000">
              <a:schemeClr val="accent1"/>
            </a:glow>
            <a:outerShdw blurRad="50800" dist="50800" dir="5400000" algn="ctr" rotWithShape="0">
              <a:srgbClr val="000000">
                <a:alpha val="0"/>
              </a:srgbClr>
            </a:outerShdw>
            <a:reflection stA="0" endPos="65000" dist="50800" dir="5400000" sy="-100000" algn="bl" rotWithShape="0"/>
          </a:effec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bg2">
                      <a:lumMod val="1000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bg2">
                    <a:lumMod val="10000"/>
                  </a:schemeClr>
                </a:solidFill>
              </a:ln>
              <a:solidFill>
                <a:schemeClr val="accent1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936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6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5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6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6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6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7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8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9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</p:childTnLst>
        </p:cTn>
      </p:par>
    </p:tnLst>
    <p:bldLst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48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7C6E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КАИН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Мушко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Очево радовање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ћерка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Љуби га мајка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Зло осећање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Ти имаш,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ја немам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Љубомора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2085" y="18669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ЗАВИСТ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Сејање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Орање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Плуг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Земља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РАТАР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(земљорадник)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Некога уништити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Оружје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7C6E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УБИСТВО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108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2398D063-3C31-40FB-AAF7-ACF2820B8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EA981E69-2FC1-46FF-AF3F-5117C0091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3EDF0665-6315-47D1-B60C-022DCCC0F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4F5B3CF1-229F-4E35-8C9A-1784EBC8D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B8F3C3CD-42A7-40C8-BFF0-AEB1C9E5C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15CFDD76-EE0A-47DE-9288-78F888C7C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03216D49-AA6B-408D-B269-6DFBADEB5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2A5BB06E-F2C2-4E26-B951-73D8EBCF2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7E3DE6C0-B900-4255-8680-F6771A2DC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21CB38F4-D8E1-408E-BEAD-9610969C3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F1098D2E-9DCA-4307-9DAC-FC5911C6B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FA25CA79-78BF-49B5-85D0-DCF86F88D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797AEBF0-7DCD-4835-9803-18C940E092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F8C39351-C4C0-4681-9251-912F30E13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3496308D-407A-4008-923B-9A9E0A546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C44DFA33-B967-461E-A4A5-4AA30DDFC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9573A240-04C7-4596-8F29-E1ABF716A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8F1E5783-336D-4E83-B0BD-830137920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8D81D96E-B31C-472A-B9BE-E69D85147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16905588-30D9-43E2-A7E2-CF81EB1FF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7C6E6"/>
          </a:solidFill>
          <a:ln w="3810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112EC5FA-AC12-4B16-A9B8-A6CC495D1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7C6E6"/>
          </a:solidFill>
          <a:ln w="57150">
            <a:solidFill>
              <a:srgbClr val="83888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588912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7E9AE3">
              <a:alpha val="60000"/>
            </a:srgbClr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ПОТОП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..дана искушења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..година у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пустињи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..дана поста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Библијски број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40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Дуго живи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196795" y="13716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Сврака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ГАВРАН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Птица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Маслинова грана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Символ мира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ГОЛУБИЦА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Лађа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Јафет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302826" y="3815278"/>
            <a:ext cx="2133600" cy="533400"/>
          </a:xfrm>
          <a:prstGeom prst="rect">
            <a:avLst/>
          </a:prstGeom>
          <a:solidFill>
            <a:srgbClr val="7E9AE3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E388135A-5F33-44B7-8ABC-A777DA4BB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76B54FD9-C0F6-490F-9CDA-941831898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3F28B90A-76C9-40CF-BD89-6DA8515C4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57674353-3872-4D55-80F9-A56C54A4C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4E6F9EDD-49F9-4031-B99C-6D8BA3588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320D2607-69D9-4043-8F24-C2D739503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BBC0A75A-25C3-405A-AD16-826278C2A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FBEC7F75-2196-4258-9D8C-EBCEC94F8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9063" y="13811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5698B4B0-2C1C-4139-B525-EB8A895E7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B7661F59-D3ED-4B64-836C-591D96686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DF3C5328-5B24-4A30-8EFE-A19836313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CBCDD867-469A-4078-B22F-9A74D5EA9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B2F4D285-9EB8-4BF3-B677-BD1E67B56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2374F532-42B4-4BAD-B1C0-79B8D09FE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9C231C2B-B35D-49DC-81A2-FDB61DCC4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044CB4F6-4E50-4733-8C39-9D40FE922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193A6287-F67F-40BA-9EEC-222F32D50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9A9FB1BE-0469-47D6-8CF3-D14E2D689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698C63A7-B1A7-41DC-83A8-43DE7FE90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0028EAF4-899F-4AB5-AEAF-02744C186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7E9AE3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37A642D1-5E50-4299-B16A-F3C072E39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7E9AE3"/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709895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5E4CF">
              <a:alpha val="65000"/>
            </a:srgbClr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ВАВИЛОНСКА КУЛА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Срби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Руси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812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Румуни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НАРОДИ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Српски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Кинески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81800" y="192083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Јапански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ЈЕЗИЦИ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Камен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Зидар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Малтер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Цигла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ЗИДАЊЕ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Сибињанин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Јанка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Небојшина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Висока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карата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5E4CF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0319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41631DE3-F5E8-4559-8F1C-477BD0C06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2EE86F3F-FEE9-43D9-B72E-B1B2B49A5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9CC0B6A6-2083-40D7-9BB3-38237DB45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5BF60E4E-C126-466F-91AD-AE4F56B02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6B697B98-3CFA-4778-9E92-339925E90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BFB645CE-94B7-4C2B-BD4C-BABD0B7D9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7DEA4CB4-95F0-4DD3-84C8-0787C102A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2452E785-08BD-4D7D-8AA2-57F18CEBC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02B15ED3-E46A-43B3-8FF0-385A0F3D5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B6127668-9D6B-4713-8B8F-DCC2B0499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846BB5C9-66D4-4ACC-8E49-66812E069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D97DFFA4-ED1F-43D7-8E7E-AEEB36454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410EE267-616C-4587-8181-447F75AB5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053F3E4C-3797-47DB-B0D2-E6D02B99E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DD20899D-636E-47B1-9632-997D0420CF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D46DACF6-662A-4067-9141-59BD567A8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96880CDA-7755-454E-85F0-E0C8EE00C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6F81C927-0CA1-46AC-9133-2E6BB2CB94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3BE0067C-D5C4-4840-9B6B-AF49CEC54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10C4BB3F-F78B-48BE-8F65-A4DF44A50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61B6E9F5-C80E-4AAE-A127-8924F5C24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E5E4CF"/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5844980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9000" b="-6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5E4CF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ИДОЛОПОКЛОНСТВО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Дијамант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Сафир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Мермер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56804" y="13716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Драги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КАМЕН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Јаблан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Шљива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Бреза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Поклон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Метанија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Појасно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 земље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КЛАЊАЊЕ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Обожавање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Фигуре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Много богова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Кип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5E4CF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ИДОЛИ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97B6CB44-1CF8-4C34-804D-8FC34837B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0AE6988F-1347-4278-A488-3B7726EBD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4C0E408F-D80D-4184-BDA6-D5286C101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59103DBC-59D8-4D4F-90ED-BA6CFE794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439E6E0A-DEF9-494B-969B-FCBFD1C53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31B714B6-E51A-4644-AFE1-6EBD9CC39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51F8DB2E-D0D0-45C1-97DC-9AD54E399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8A3CCEF7-C2D8-4403-98CB-76409897A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6BEF7682-ACB7-4B0C-B5BE-EB9BE05AAC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096E9EE8-AC66-437C-9E79-0492AAB27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A6390A39-223D-465A-BDFB-43C7DE1C8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FF0C8D9B-D639-4973-A83A-6D7597D75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A43DA60E-8410-48F9-BEC7-AA74BBC30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BEA27598-A77E-43C9-AB8B-6808E1A2E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A8E8B905-7D27-4E31-8F7A-C17C90C8B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D28A6AEB-3CA2-4FC5-B09E-7080D9383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3325BDE6-E5DD-4B8B-B4C4-27784C787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933B28FF-98A0-4651-8A1E-97F109A89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2FF3BDC3-43A2-4E62-8D8D-4DBD7126E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9617E1BE-F6F9-4CAD-AA74-FD6E2C270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E5E4CF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5F2AE4BC-1C78-4F96-9623-7C1C7E0F6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E5E4CF"/>
          </a:solidFill>
          <a:ln w="571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157441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94D3F6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АВРАМ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431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 Дух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СВ.ТРОЈИЦА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Палестина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Ханан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Св.Земља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Израел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ОБЕЋАНА ЗЕМЉА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90 година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Прелепа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Мајка свих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народа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Име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47936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 међу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једнакима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Црквени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поглавар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Алексеј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Павле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94D3F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ПАТРИЈАРХ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044B4E9-1221-4E4B-B2B6-60E5153BC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7F31497-95C2-41C1-BF94-E4CAF0074C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A85926E-B328-4AA9-A407-C1D3A8788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8FED0F9-D9BF-4218-8A7D-CBDFA8435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72BE16C-978C-4CBE-80D3-F1BB7D5B3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18B5DB3-50E4-42D2-825C-B58D229DC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6F73007-F3C3-4E56-955B-9C7FB1F70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1B8E8594-9FE8-4843-AB35-4485B7192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4BBA0AC-17FA-4015-AED6-449E547CD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36568D0-7326-46B8-97EA-5F78D4A64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A1893320-B37E-41E9-BAC9-69F75E0AF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0B7229E-024F-42EB-881A-CD22C6101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D36F935-0637-4C85-88DC-F0EC2328C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FEB8307-42DC-462E-8442-3E31C6999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020BBA6E-87EE-4DC9-8EF8-2CD4A3306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59B0401-60F4-40A5-889A-BE019BA1B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1BC81446-6411-4DF2-8FA1-2C18DEB20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A1C7425-2EF9-4A26-9CAA-FA9BF0725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A913590E-5F04-4315-9022-5689C4B3F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FF1FB68-3A08-45A7-9F9E-37B158B376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C4EAFD"/>
          </a:solidFill>
          <a:ln w="3810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0E7CE7DA-0EA5-4114-8DC5-E9893B2FE8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C4EAFD"/>
          </a:solidFill>
          <a:ln w="57150">
            <a:solidFill>
              <a:srgbClr val="1022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87540163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10000" t="-20000" r="10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8F7FE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АВРАМОВА ЖРТВА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Оштар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Корице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Сече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Рамбо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НОЖ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Овца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Ован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Младунче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ЈАГЊЕ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Сари</a:t>
            </a: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н</a:t>
            </a: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муж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Сточар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 верних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Патријарх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АВРАМ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 Аврамов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Мајка Сара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965852" y="43815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Ревека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8F7FE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66767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bg1"/>
                  </a:solidFill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114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4F891E2-1018-4EAD-8CF9-0596F4D05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9DABEF2-297E-4117-841E-81AB9C6C9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66AB922-2E56-4814-8D29-C5362DE07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7717048-F746-4B08-8C4A-75696DEA1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90BB20F-5A7F-4FCA-86A5-1F56B4BCA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A5CD27B-110B-4CDF-B86E-8BDA545C6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811356DE-698B-4659-83E9-87EFB1690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5AB6AAA2-AE5E-4DBD-BA0B-B0808A679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464369B8-2A3B-45F1-8F03-CA5184D0B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594EF10-C14D-4626-84CA-7F5BACEC2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AC5B92F-457A-40E6-A059-D6DA28AB8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DE812BA-53D2-4933-8B76-79FBF4AFD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9A9FDB3-EC95-47F5-A07B-6DF05A652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88C08E7-3A94-486F-B009-99F228899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C98CDAC-6D04-430A-A4F0-D232F53E7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3861C0F-B881-404D-9ECC-2286FC8C5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8EFBEB7-4BBD-4165-A7AC-76EE9F2F86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8695" y="4396467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FA3B6C2-7C64-4960-8381-39CDA4862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A20F4359-58BD-4F0F-9C68-3A14317F6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C7677822-B978-4E9A-934A-A5BB8D440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8097E7"/>
          </a:solidFill>
          <a:ln w="381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6673CB6F-15E2-4836-961B-47B23A215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8097E7"/>
          </a:solidFill>
          <a:ln w="5715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620407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80000"/>
            </a:srgbClr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СОДОМА И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ГОМОРА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Пастир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Праведник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Синовац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Аврамов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Жена слана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F66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50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772400" y="8382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40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22012" y="1946617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20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Хем.једињење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Киселина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Смрди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Жут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СУМПОР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Зрењанин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Кикинда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Београд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Нови Сад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8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ГРАДОВИ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A9AA7FF8-960B-486C-94CA-4EA85656F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5BC8141C-D7EF-4897-BFE0-1827D4D7B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10EDC980-1D40-4171-82D4-12B3DFF05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A8A60037-4310-4D34-8D0E-31D64B110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24FD6F26-A246-4223-8865-E862817EB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3C5506A2-32D7-4D5A-A87E-38C1DFDA6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3B7E9B6F-EBF6-48F6-9A2B-B4D609704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46CDE24B-889F-4B96-B07E-79DBF7E96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72F0EC82-65C2-4B2C-B8EC-83EBA3CBA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E53DCE9B-9294-4315-A66B-EDFCA7E27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7A66C621-0990-49FA-B771-698704B86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78814E1F-393D-49E0-803E-A516A216D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6E071C59-F1A7-4CAE-B876-C5FBF9B6F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80530BB1-1C55-4E5C-86D3-C47033E58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547E04B7-E74B-4308-B725-ED72BA553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4433FB30-1382-44CF-B46A-3EC68B7B5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7B1D9E3F-2E0D-4F2A-B9F0-47C708685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1458658A-6E12-42BC-BEA4-ECAE15A0A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537654BB-3B94-46E7-84D4-B9B187A3C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0DCC8A26-1D7B-4049-826B-CD74D55CF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59BFEAA7-7E4D-4A4D-A1B6-2D689E2D2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1404300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CBC9E1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ЈАКОВ</a:t>
            </a: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(ИЗРАИЉ)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Чобан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86000" y="8382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Стадо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812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Пашњак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601938" y="1389772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Стока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СТОЧАР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Силажење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Пењање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неба до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земље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Анђели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ЛЕСТВИЦА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Давор Штефанек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Струњача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Грчкоримско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Спорт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РВАЊЕ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6+2+2+2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Сати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Апостола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Месеци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CBC9E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12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62AA9D3F-F1F2-40F7-B3A1-D05F3579D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ECDEE29D-0E74-4C48-B8B3-DAEB68E9A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6250" y="846138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F64F927E-337C-4A11-BF32-E657AF9D5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3587" y="1392692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93918A8F-2D79-4776-B7F5-6D1CBF74B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4671" y="19619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40020433-0A4D-4919-8DC8-3DC3DC2206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5B8D0B0F-E8EF-4D26-8B7F-A6CD7C771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504B51CD-D7EA-4C2A-804E-E95AB5A7C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852B196D-55DF-4DF6-A0E8-0388FD6E2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6005158D-5440-4194-A5BF-2E420E52B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62353130-0C2A-4B32-8DC8-2496EB2ED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6AD610D9-D726-401C-958A-A69243C77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D9D38164-D725-4154-90B7-E18CA251E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3C05FB55-F964-4560-9BC9-DF56B611E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2B784308-3100-4C41-8AA4-1537EDF48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08286F7B-2E78-4D7F-A36B-4F163A22B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4293F462-47EF-4807-9D76-F29CD3F9B8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EE414E65-1D82-4D13-A16C-4A1BB31AB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5D9CA224-0104-4BF6-8678-99CAC4797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09BA7159-C20E-46A1-B450-5E7BAE753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8E328D4F-9273-44AE-987F-F6AB408FA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CBC9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21A3405C-6153-4297-9AC0-45B0E09C9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CBC9E1"/>
          </a:solidFill>
          <a:ln w="5715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4512715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CE1E1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ЈОСИФ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Каиро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Пирамиде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Египат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Пустиња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МИСИР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Кревет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Ноћ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Спавање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јава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Тамница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Самица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Решетке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Ухапсити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ЗАТВОР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7 осушених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класова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7 једрих класова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Мршаве краве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Дебеле краве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CE1E1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656B444A-5014-4458-89E3-DAF6447A5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91FA6397-C49E-4649-8565-3454AB08B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600B9EEE-2166-47DB-934C-84248EE57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587781FE-5A13-43CF-A820-F4BCB3C44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E2B3C7B7-9886-4EC2-BC30-3B1487F37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39EC0C65-10D3-441A-BF37-040383BF1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D1C3CD80-ED0D-4A96-B200-8A5C0D601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5DA28CA7-D98C-4825-9351-14FF3CC57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9CCAEDA6-F074-4438-9BDA-9432B89A4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16B81DE9-C4EC-4677-A6E9-3F1233F05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F204A993-5738-4A1F-856F-326358B74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57E92836-FC63-43D7-8C91-837AF20E1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30D57514-CC9B-4208-9793-5C73420A5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72E3D702-C560-49B3-B068-ADF15C2D1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C473B5BD-6D19-4BE1-AF02-433482C21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A947761E-3E14-4396-8F53-C3B6445FF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A21E37CC-852A-42F8-9AAD-3158B3917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E7C8F19F-A16D-468F-BC90-00825E060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6ACFE1AD-7DD3-4DBE-AAD8-DEBB6F815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431D2B30-D18F-401C-9599-0239FA57C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CE1E1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D97812BA-481B-477A-A703-28CF81504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CE1E1"/>
          </a:solidFill>
          <a:ln w="5715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130660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70000"/>
            </a:srgbClr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МОЈСИЈЕ</a:t>
            </a:r>
            <a:endParaRPr kumimoji="0" lang="en-US" altLang="en-US" sz="2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Црвено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Мртво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Јадранско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FFF66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МОРЕ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Египат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Пирамиде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Нил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Мумије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ФАРАОН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10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Божија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Синај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Таблице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ЗАПОВЕСТИ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Растко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Краљ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Наследник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Круна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70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ПРИНЦ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23">
            <a:extLst>
              <a:ext uri="{FF2B5EF4-FFF2-40B4-BE49-F238E27FC236}">
                <a16:creationId xmlns:a16="http://schemas.microsoft.com/office/drawing/2014/main" id="{784C6C26-18B8-46F7-B385-29E0C69A7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24">
            <a:extLst>
              <a:ext uri="{FF2B5EF4-FFF2-40B4-BE49-F238E27FC236}">
                <a16:creationId xmlns:a16="http://schemas.microsoft.com/office/drawing/2014/main" id="{ECC89BC0-1CDD-4940-A205-F3380EEC8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25">
            <a:extLst>
              <a:ext uri="{FF2B5EF4-FFF2-40B4-BE49-F238E27FC236}">
                <a16:creationId xmlns:a16="http://schemas.microsoft.com/office/drawing/2014/main" id="{962A40D3-0BF0-4844-8DEE-E29A2EA57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26">
            <a:extLst>
              <a:ext uri="{FF2B5EF4-FFF2-40B4-BE49-F238E27FC236}">
                <a16:creationId xmlns:a16="http://schemas.microsoft.com/office/drawing/2014/main" id="{1E4629E9-F4DC-43D0-B087-801C0513F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27">
            <a:extLst>
              <a:ext uri="{FF2B5EF4-FFF2-40B4-BE49-F238E27FC236}">
                <a16:creationId xmlns:a16="http://schemas.microsoft.com/office/drawing/2014/main" id="{6114E3BD-1A75-4D06-93C8-F41BEC50A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28">
            <a:extLst>
              <a:ext uri="{FF2B5EF4-FFF2-40B4-BE49-F238E27FC236}">
                <a16:creationId xmlns:a16="http://schemas.microsoft.com/office/drawing/2014/main" id="{80FD9132-CFA3-4578-BF0D-A22AFEBC2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29">
            <a:extLst>
              <a:ext uri="{FF2B5EF4-FFF2-40B4-BE49-F238E27FC236}">
                <a16:creationId xmlns:a16="http://schemas.microsoft.com/office/drawing/2014/main" id="{9C0709DD-B7CA-40DE-BB96-F8E5E51C1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0" name="Rectangle 30">
            <a:extLst>
              <a:ext uri="{FF2B5EF4-FFF2-40B4-BE49-F238E27FC236}">
                <a16:creationId xmlns:a16="http://schemas.microsoft.com/office/drawing/2014/main" id="{CA31611E-3C00-4906-B430-ED28747FB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" name="Rectangle 31">
            <a:extLst>
              <a:ext uri="{FF2B5EF4-FFF2-40B4-BE49-F238E27FC236}">
                <a16:creationId xmlns:a16="http://schemas.microsoft.com/office/drawing/2014/main" id="{41A92511-987F-40DA-BF9B-B0C6D1BCE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2" name="Rectangle 32">
            <a:extLst>
              <a:ext uri="{FF2B5EF4-FFF2-40B4-BE49-F238E27FC236}">
                <a16:creationId xmlns:a16="http://schemas.microsoft.com/office/drawing/2014/main" id="{7F37E1C0-B76D-4672-BB63-553D9C8EE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Rectangle 33">
            <a:extLst>
              <a:ext uri="{FF2B5EF4-FFF2-40B4-BE49-F238E27FC236}">
                <a16:creationId xmlns:a16="http://schemas.microsoft.com/office/drawing/2014/main" id="{76F2FB42-AEC8-4CEB-9AC4-F59D3038E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4" name="Rectangle 34">
            <a:extLst>
              <a:ext uri="{FF2B5EF4-FFF2-40B4-BE49-F238E27FC236}">
                <a16:creationId xmlns:a16="http://schemas.microsoft.com/office/drawing/2014/main" id="{D8BC7EC0-C9D7-4D6D-AB3B-462D6A9A9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Rectangle 35">
            <a:extLst>
              <a:ext uri="{FF2B5EF4-FFF2-40B4-BE49-F238E27FC236}">
                <a16:creationId xmlns:a16="http://schemas.microsoft.com/office/drawing/2014/main" id="{58F43586-B1D6-4010-9623-2E9230475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6" name="Rectangle 36">
            <a:extLst>
              <a:ext uri="{FF2B5EF4-FFF2-40B4-BE49-F238E27FC236}">
                <a16:creationId xmlns:a16="http://schemas.microsoft.com/office/drawing/2014/main" id="{EAD59D5C-27BE-4DFF-8AD9-4745F269C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7" name="Rectangle 37">
            <a:extLst>
              <a:ext uri="{FF2B5EF4-FFF2-40B4-BE49-F238E27FC236}">
                <a16:creationId xmlns:a16="http://schemas.microsoft.com/office/drawing/2014/main" id="{98BE1BC6-CC7F-4260-86DF-60A71E8C5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Rectangle 38">
            <a:extLst>
              <a:ext uri="{FF2B5EF4-FFF2-40B4-BE49-F238E27FC236}">
                <a16:creationId xmlns:a16="http://schemas.microsoft.com/office/drawing/2014/main" id="{DCB107B0-7A83-477B-9E4F-5388B21C6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Rectangle 39">
            <a:extLst>
              <a:ext uri="{FF2B5EF4-FFF2-40B4-BE49-F238E27FC236}">
                <a16:creationId xmlns:a16="http://schemas.microsoft.com/office/drawing/2014/main" id="{5606D8E2-C689-41DB-85CD-5ADBE127E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Rectangle 40">
            <a:extLst>
              <a:ext uri="{FF2B5EF4-FFF2-40B4-BE49-F238E27FC236}">
                <a16:creationId xmlns:a16="http://schemas.microsoft.com/office/drawing/2014/main" id="{F07E3DBD-2FD6-4CAA-ADB4-BFA4C3975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1" name="Rectangle 41">
            <a:extLst>
              <a:ext uri="{FF2B5EF4-FFF2-40B4-BE49-F238E27FC236}">
                <a16:creationId xmlns:a16="http://schemas.microsoft.com/office/drawing/2014/main" id="{650DC250-9AA4-49F3-BD2A-382193061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2" name="Rectangle 42">
            <a:extLst>
              <a:ext uri="{FF2B5EF4-FFF2-40B4-BE49-F238E27FC236}">
                <a16:creationId xmlns:a16="http://schemas.microsoft.com/office/drawing/2014/main" id="{30CFB276-9A7D-4CA2-B009-B64295EEE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3" name="Rectangle 43">
            <a:extLst>
              <a:ext uri="{FF2B5EF4-FFF2-40B4-BE49-F238E27FC236}">
                <a16:creationId xmlns:a16="http://schemas.microsoft.com/office/drawing/2014/main" id="{0EE21532-C5FE-4E3C-A303-890A12B52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75CC065-84B0-4244-B13F-37F903EB8D01}"/>
              </a:ext>
            </a:extLst>
          </p:cNvPr>
          <p:cNvSpPr txBox="1"/>
          <p:nvPr/>
        </p:nvSpPr>
        <p:spPr>
          <a:xfrm>
            <a:off x="0" y="6211669"/>
            <a:ext cx="105859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</a:t>
            </a:r>
            <a:r>
              <a:rPr kumimoji="0" lang="en-U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8</a:t>
            </a:r>
          </a:p>
        </p:txBody>
      </p:sp>
    </p:spTree>
    <p:extLst>
      <p:ext uri="{BB962C8B-B14F-4D97-AF65-F5344CB8AC3E}">
        <p14:creationId xmlns:p14="http://schemas.microsoft.com/office/powerpoint/2010/main" val="354638924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3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0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3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4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5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6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7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8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9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1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2"/>
                  </p:tgtEl>
                </p:cond>
              </p:nextCondLst>
            </p:seq>
          </p:childTnLst>
        </p:cTn>
      </p:par>
    </p:tnLst>
    <p:bldLst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2000" r="-1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5419" y="3124200"/>
            <a:ext cx="2663581" cy="609600"/>
          </a:xfrm>
          <a:prstGeom prst="rect">
            <a:avLst/>
          </a:prstGeom>
          <a:solidFill>
            <a:srgbClr val="EFEACA">
              <a:alpha val="4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СВ.ПАВЛЕ</a:t>
            </a:r>
            <a:endParaRPr kumimoji="0" lang="en-US" altLang="en-US" sz="28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31535" y="3048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Матеј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12535" y="8382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Марко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8335" y="19050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Јован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7335" y="13716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Лука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4948" y="2500532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АПОСТОЛ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6135" y="3048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Звоник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8935" y="8382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Лађа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41735" y="13716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Олтар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8335" y="19050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Припрата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51135" y="25146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31535" y="60198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Римљанима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6335" y="54864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Коринћанима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7335" y="49530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Галатима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4535" y="44196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Јеврејима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5535" y="38100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ПОСЛАНИЦА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32335" y="60198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Арабијска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пустиња</a:t>
            </a:r>
            <a:endParaRPr kumimoji="0" lang="en-US" altLang="en-US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51335" y="54864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Најстарији град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света</a:t>
            </a:r>
            <a:endParaRPr kumimoji="0" lang="en-US" altLang="en-US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70335" y="49530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Главни град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60735" y="44196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Сирија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51135" y="3810000"/>
            <a:ext cx="2130865" cy="533400"/>
          </a:xfrm>
          <a:prstGeom prst="rect">
            <a:avLst/>
          </a:prstGeom>
          <a:solidFill>
            <a:srgbClr val="EFEACA">
              <a:alpha val="4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ДАМАСК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696734" cy="646331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 w="12700">
                  <a:solidFill>
                    <a:schemeClr val="bg1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latin typeface="Arial"/>
              </a:rPr>
              <a:t>91</a:t>
            </a:r>
            <a:endParaRPr kumimoji="0" lang="en-US" sz="3600" b="1" i="0" u="none" strike="noStrike" kern="1200" normalizeH="0" baseline="0" noProof="0" dirty="0">
              <a:ln w="12700">
                <a:solidFill>
                  <a:schemeClr val="bg1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7" name="Rectangle 23">
            <a:extLst>
              <a:ext uri="{FF2B5EF4-FFF2-40B4-BE49-F238E27FC236}">
                <a16:creationId xmlns:a16="http://schemas.microsoft.com/office/drawing/2014/main" id="{7183F9B6-E0A8-495B-BDD5-469BD2330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6935" y="30797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4">
            <a:extLst>
              <a:ext uri="{FF2B5EF4-FFF2-40B4-BE49-F238E27FC236}">
                <a16:creationId xmlns:a16="http://schemas.microsoft.com/office/drawing/2014/main" id="{D28B3AA7-2A48-496E-A2E9-710640E78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9998" y="846138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5">
            <a:extLst>
              <a:ext uri="{FF2B5EF4-FFF2-40B4-BE49-F238E27FC236}">
                <a16:creationId xmlns:a16="http://schemas.microsoft.com/office/drawing/2014/main" id="{AC82F8B3-0848-4F5F-934E-C1B37DAF4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7335" y="1376363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6">
            <a:extLst>
              <a:ext uri="{FF2B5EF4-FFF2-40B4-BE49-F238E27FC236}">
                <a16:creationId xmlns:a16="http://schemas.microsoft.com/office/drawing/2014/main" id="{31E2988C-543D-4319-A323-307A935A9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3735" y="1912938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7">
            <a:extLst>
              <a:ext uri="{FF2B5EF4-FFF2-40B4-BE49-F238E27FC236}">
                <a16:creationId xmlns:a16="http://schemas.microsoft.com/office/drawing/2014/main" id="{11A602CD-F3DC-44FC-B623-CD9680244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45" y="2519951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28">
            <a:extLst>
              <a:ext uri="{FF2B5EF4-FFF2-40B4-BE49-F238E27FC236}">
                <a16:creationId xmlns:a16="http://schemas.microsoft.com/office/drawing/2014/main" id="{F32223C1-9277-49E2-B8F2-C741EDE26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185" y="3143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29">
            <a:extLst>
              <a:ext uri="{FF2B5EF4-FFF2-40B4-BE49-F238E27FC236}">
                <a16:creationId xmlns:a16="http://schemas.microsoft.com/office/drawing/2014/main" id="{F5A3E148-AFA8-4957-8C7D-63248924E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7985" y="8477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0">
            <a:extLst>
              <a:ext uri="{FF2B5EF4-FFF2-40B4-BE49-F238E27FC236}">
                <a16:creationId xmlns:a16="http://schemas.microsoft.com/office/drawing/2014/main" id="{51024478-1058-47C7-AA17-567A6EC75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0785" y="13811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1">
            <a:extLst>
              <a:ext uri="{FF2B5EF4-FFF2-40B4-BE49-F238E27FC236}">
                <a16:creationId xmlns:a16="http://schemas.microsoft.com/office/drawing/2014/main" id="{C107F3FF-D6B5-40F3-8892-6933403BB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385" y="19145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2">
            <a:extLst>
              <a:ext uri="{FF2B5EF4-FFF2-40B4-BE49-F238E27FC236}">
                <a16:creationId xmlns:a16="http://schemas.microsoft.com/office/drawing/2014/main" id="{42AE67DE-E7B8-400D-907A-10B501CB3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185" y="25241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3">
            <a:extLst>
              <a:ext uri="{FF2B5EF4-FFF2-40B4-BE49-F238E27FC236}">
                <a16:creationId xmlns:a16="http://schemas.microsoft.com/office/drawing/2014/main" id="{1C251AE3-F07A-429B-89DA-63A07A983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4585" y="38195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4">
            <a:extLst>
              <a:ext uri="{FF2B5EF4-FFF2-40B4-BE49-F238E27FC236}">
                <a16:creationId xmlns:a16="http://schemas.microsoft.com/office/drawing/2014/main" id="{46992D75-36F4-4F0B-AC2C-C60746D49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3585" y="44291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5">
            <a:extLst>
              <a:ext uri="{FF2B5EF4-FFF2-40B4-BE49-F238E27FC236}">
                <a16:creationId xmlns:a16="http://schemas.microsoft.com/office/drawing/2014/main" id="{09B41107-37A4-47F7-9728-E928B43D2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6385" y="49625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6">
            <a:extLst>
              <a:ext uri="{FF2B5EF4-FFF2-40B4-BE49-F238E27FC236}">
                <a16:creationId xmlns:a16="http://schemas.microsoft.com/office/drawing/2014/main" id="{38D00A4D-0E83-4453-BD1C-DA8FD9FD8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5385" y="54959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D8800247-0FBF-4503-AF38-D90C1E799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0585" y="60293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38">
            <a:extLst>
              <a:ext uri="{FF2B5EF4-FFF2-40B4-BE49-F238E27FC236}">
                <a16:creationId xmlns:a16="http://schemas.microsoft.com/office/drawing/2014/main" id="{CCED4B55-0608-418F-B8FC-565FD484C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185" y="38195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39">
            <a:extLst>
              <a:ext uri="{FF2B5EF4-FFF2-40B4-BE49-F238E27FC236}">
                <a16:creationId xmlns:a16="http://schemas.microsoft.com/office/drawing/2014/main" id="{AD4C901E-1CFE-4E00-BE2E-7339E8AC1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9785" y="44291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0">
            <a:extLst>
              <a:ext uri="{FF2B5EF4-FFF2-40B4-BE49-F238E27FC236}">
                <a16:creationId xmlns:a16="http://schemas.microsoft.com/office/drawing/2014/main" id="{C5253985-1167-454D-9D10-758DAF2B2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9385" y="49625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1">
            <a:extLst>
              <a:ext uri="{FF2B5EF4-FFF2-40B4-BE49-F238E27FC236}">
                <a16:creationId xmlns:a16="http://schemas.microsoft.com/office/drawing/2014/main" id="{8AB73C29-B722-49B2-8307-D73DA2C09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70385" y="54959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7" name="Rectangle 42">
            <a:extLst>
              <a:ext uri="{FF2B5EF4-FFF2-40B4-BE49-F238E27FC236}">
                <a16:creationId xmlns:a16="http://schemas.microsoft.com/office/drawing/2014/main" id="{386B56CE-025F-4E03-9951-A841BCDF0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1385" y="6029325"/>
            <a:ext cx="2130865" cy="533400"/>
          </a:xfrm>
          <a:prstGeom prst="rect">
            <a:avLst/>
          </a:prstGeom>
          <a:solidFill>
            <a:srgbClr val="EFEACA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8" name="Rectangle 43">
            <a:extLst>
              <a:ext uri="{FF2B5EF4-FFF2-40B4-BE49-F238E27FC236}">
                <a16:creationId xmlns:a16="http://schemas.microsoft.com/office/drawing/2014/main" id="{96671F63-A366-4FB3-82D7-E31565030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4469" y="3133725"/>
            <a:ext cx="2663581" cy="609600"/>
          </a:xfrm>
          <a:prstGeom prst="rect">
            <a:avLst/>
          </a:prstGeom>
          <a:solidFill>
            <a:srgbClr val="EFEACA"/>
          </a:solidFill>
          <a:ln w="571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2">
                    <a:lumMod val="7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2">
                  <a:lumMod val="7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6133943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  <p:bldP spid="87" grpId="0" animBg="1"/>
      <p:bldP spid="88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39000" b="-3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B2B7AF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ИЗЛАЗАК ИЗ ЕГИПТА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(МОЈСИЈЕ)</a:t>
            </a:r>
            <a:endParaRPr kumimoji="0" lang="en-US" altLang="en-US" sz="16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Клеопатра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Рамзес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Кеопс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Тутанкамон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ФАРАОН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Нилски коњ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Пустиња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Пирамиде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Камиле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ЕГИПАТ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Скакавци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Вашке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Жабе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Вода-крв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КАЗНЕ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Јагње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Пролаз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Првенци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B2B7AF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ПАСХА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28652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119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D9F23B8-2D28-4FBF-8C88-F80BDBDAB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DD11EA2-F8B4-42CC-B682-F1DB82293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0C8D03F-911E-4A7A-8DA4-B5301B722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477FBA5-628D-4548-A00D-1BC15AE45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EFED7784-A2D8-4CB7-B9E4-06CF676E2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9C19C26-87D2-4AAF-B32B-114D1D831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E084C8E8-0058-4F31-8328-696FC7171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64856AD-E76C-41B2-84B8-44E398289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81ECDDC-866B-402D-AA4C-F15883BFC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2A9F6A9-759D-4BBA-9140-1D1A19875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849328F-43F3-4E29-A548-E7FEF5E01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6BB571FE-51A1-48A2-9CF9-0852BE9B7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CF21231-EBC2-4AE5-A517-9617F4949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50A4523-DDD0-45D6-87FF-ED92C2215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958FD53-3D18-408B-B72E-02282DC76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DDE1D16-2B3F-47AB-A980-254B22913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9406532E-E493-43B8-9A20-DF3373EF1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321983A-5C53-447A-8B6A-8F222DCE7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39475502-612A-42F2-B80E-B3DF2515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4A8D8BDA-3AE2-4A5A-9532-2007AEDA1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B2B7AF"/>
          </a:solidFill>
          <a:ln w="3810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C804E32-96D8-41E0-8899-F3A63B60D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B2B7AF"/>
          </a:solidFill>
          <a:ln w="57150">
            <a:solidFill>
              <a:srgbClr val="091B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578974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2E9BC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БОЖЈЕ ЗАПОВЕСТИ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Штап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Црвено Море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19068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 воде извађен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Принц од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Египта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МОЈСИЈЕ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Устав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Пропис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Милиција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ЗАКОН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209800" y="5500468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Регистарске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Аутомобилске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Множење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ТАБЛИЦЕ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Диећи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T</a:t>
            </a:r>
            <a:r>
              <a:rPr kumimoji="0" lang="sr-Cyrl-RS" alt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2E9BC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ДЕСЕТ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bg1"/>
                  </a:solidFill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120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FA953EDE-C1F6-4BA8-998A-5EF712125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B999ADE-07DA-40B5-89C8-12C348B37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FA1EAAB-B947-45CE-B13F-07130B793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30B5AD4-4046-4864-976C-E9D3084BD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DBAF81B-A680-45A8-953B-5C63EE8A85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3D2C9E6-7461-4F12-8AFB-DBB9D6591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95CE029-88B2-4DB8-B658-318B40A71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7A1F20D-02EB-498F-91A1-59C504B04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45E14FA-1AD7-48ED-A1CE-C3565D2D6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EE03892D-76C1-4CB6-9D38-B9EA27E70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38718F3-17E9-45DC-9E22-F9A11C5D7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4891A5A-2758-4D8C-B993-C64A5350D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7766824-9531-48F4-99AE-380B6BC97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5EDA430-EC6C-42EA-8454-BE386F4F6E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1637" y="54959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82DB5EF3-C1FF-4D22-9B5D-41867720D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218F9DB-4EAE-4A82-A476-C0B8B03CB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CDBA3719-A52D-4C91-B345-EC15A9875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2C1379C5-91FF-40BC-8B85-98232571E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6E6029B-8738-4C51-B6E2-98FA9C764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924175B-1708-40B5-88D7-F03C4453B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023C288D-9DDD-4EF0-8E1F-1E850CDA1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2E9BC"/>
          </a:solidFill>
          <a:ln w="5715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006786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CEFD8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КОВЧЕГ ЗАВЕТА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Од састанка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Вигвам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Крило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Камп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ШАТОР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Олтар кадиони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Хлебови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предложења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85668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Свећњак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седмокраки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33136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..над светињама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Небески хлеб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Сладак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Једе се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пустињи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Часнија од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501595" y="49530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Чува рај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 мачем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733800"/>
            <a:ext cx="2133600" cy="533400"/>
          </a:xfrm>
          <a:prstGeom prst="rect">
            <a:avLst/>
          </a:prstGeom>
          <a:solidFill>
            <a:srgbClr val="ECEFD8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ХЕРУВИМ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121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92FB46F4-AABF-45C0-9959-9BF1787C8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5D7F8191-4136-411C-911E-503E4AF09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BB9CA7BD-9B1D-4CA3-B52A-F47AD4BA7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C040BED9-F980-4696-8FDF-D299B6529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69C00494-76DC-425B-8125-1C1CA3160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0FFA9668-5EE8-4464-B175-FD8894ADD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E9452C95-7A41-4562-8D13-7BEB89D4F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E15B5A0C-855E-492C-88CF-C2D106DDF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934CDFD1-396B-4014-B232-E6163B44B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744C3A2C-25A0-4C2D-A8F1-14287C404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ACE33385-342B-4AD3-AD9C-957B7783C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6B6AC340-CC33-462F-8B7F-052A91AEC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BFEB5431-E89E-4A7D-BEDE-CB1DEA46E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2DDFBC06-1B78-444E-B97C-CA0CED7E1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1ADDF2A6-6BD4-4979-B086-18C54C71A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577F15F1-4AA5-45CD-BB90-50A73351C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562328E7-B180-44E7-9DE9-64F22175A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09C72D81-4515-4DA3-96C7-9CFC44E8EE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4ABA1444-AEBF-4336-8A34-96363B531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1773C353-9EED-4266-9274-F4151C677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DB62FA73-C4BB-4443-8E1C-005EAED29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ECEFD8"/>
          </a:solidFill>
          <a:ln w="57150">
            <a:solidFill>
              <a:srgbClr val="FFC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219881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5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ДАВИД</a:t>
            </a:r>
            <a:endParaRPr kumimoji="0" lang="en-US" altLang="en-US" sz="28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Престо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Император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Круна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Душан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FFF66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Израел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Јерусалим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Холокауст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Синагога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ЈЕВРЕЈИ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Рашље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Камен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Пројктил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Оружје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ПРАЋКА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Гат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Ратник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Филистејац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latin typeface="Comic Sans MS" panose="030F0702030302020204" pitchFamily="66" charset="0"/>
              </a:rPr>
              <a:t>Див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5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 cmpd="sng">
                  <a:solidFill>
                    <a:schemeClr val="accent4"/>
                  </a:solidFill>
                  <a:prstDash val="solid"/>
                </a:ln>
                <a:solidFill>
                  <a:srgbClr val="A42D16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ГОЛИЈАТ</a:t>
            </a:r>
            <a:endParaRPr kumimoji="0" lang="en-US" altLang="en-US" sz="2400" b="1" i="0" u="none" strike="noStrike" kern="1200" normalizeH="0" baseline="0" noProof="0" dirty="0">
              <a:ln w="12700" cmpd="sng">
                <a:solidFill>
                  <a:schemeClr val="accent4"/>
                </a:solidFill>
                <a:prstDash val="solid"/>
              </a:ln>
              <a:solidFill>
                <a:srgbClr val="A42D16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122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55554028-9A09-458D-9F8B-2AA1162A7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B9364E3-DB37-4ED5-88D7-CB14B5FF3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B0C70A7-91D9-45B4-AAE4-2B6D89310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6BDA8512-49E0-40F3-9970-AE7016A6B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36667A6D-CCC6-47CC-BFC0-7A320F98A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CB16A833-ED8E-40E8-B8B3-40E646B04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8DD7C437-7F53-4DB8-A3DF-EF0E53022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CFDD5728-F153-4768-87E1-7948B0AFB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2DCBCA6F-76F0-4C66-B066-F7B2C70C6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72C96E49-64C6-468C-BACF-28C2FE748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0B0FA08C-C951-413F-95DD-6177879F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2ED3736A-B96C-4E02-98B8-3BE6EB790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01B631E2-9F09-4FA7-8E03-F5EAB9BB8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F2E9EB26-3E28-4E81-A33C-BD4F80AA7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D2E50AEE-4643-49A8-B4DF-C1E503693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2D0425BE-15D3-4981-BFD4-4A55FB66A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15A4F6FF-8404-42FE-8684-8B3BCAB5D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7E506A31-A752-423B-BD0B-EAB21E10E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304FB634-D3D1-4070-B021-54187BACF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C5A2E49D-2766-4E26-9996-9A4EDC952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72FC3F66-CB2D-474D-9312-F26B911CA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A42D16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A42D16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680390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2000" b="-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СОЛОМОН</a:t>
            </a:r>
            <a:endParaRPr kumimoji="0" lang="en-US" altLang="en-US" sz="28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Пастир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Псалми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Харфа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071194" y="25146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 ДАВИД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Светилиште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Дом молитве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Светиња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Грађевина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ХРАМ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Народна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Књига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Знање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Философ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МУДРОСТ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latin typeface="Comic Sans MS" panose="030F0702030302020204" pitchFamily="66" charset="0"/>
              </a:rPr>
              <a:t>Света земља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 град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Зид плача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ЈЕРУСАЛИМ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123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908663F-535C-41B4-8836-45CFB45F6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F3DAC013-0618-482F-B751-23C7D3A7B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9C0A5912-2964-45E9-8A4C-75D1F43F4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9BA6CB24-15D6-4874-8C4D-6CD5E5D15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00A27A51-3292-453E-9CB2-D893E32D5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194" y="2519951"/>
            <a:ext cx="2335516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7A6041E9-E4B1-45F3-BF8F-3AD1B46C7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1C0B1EAC-13FA-4B1B-B59B-DF2039B0A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C29348DE-6CCA-4D96-9BE7-E7B110709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10582AB3-4A7F-4AC8-94EB-B2A627C42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4FAD413-18A7-484A-B672-180A4AB1E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CD3CC6A5-AB7B-409B-B672-CE41A45C6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E0DC230C-F2FE-4AE8-8DD1-8E7C100F9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B43D54F2-F38C-4836-AAAE-A49BE4B29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1DF0AB6B-6BA5-4BD8-BF10-ACACC780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9E5F416E-4B5E-4953-B953-197EEF26B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62A6E64B-3F0E-49C2-A26A-1A3BFAB7C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C7B5931E-4BCD-43DD-BF0E-798F5D26C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2727173A-811B-4470-83C0-F6201C004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0034EE50-3333-4284-9B5F-4F618C921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9730CB3A-8E5C-4FAA-BE39-B62FE90C4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0453CB31-8ABA-42B2-B122-8919E21D2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49" y="3133725"/>
            <a:ext cx="2667001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260671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0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8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8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9"/>
                  </p:tgtEl>
                </p:cond>
              </p:nextCondLst>
            </p:seq>
          </p:childTnLst>
        </p:cTn>
      </p:par>
    </p:tnLst>
    <p:bldLst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  <p:bldP spid="87" grpId="0" animBg="1"/>
      <p:bldP spid="88" grpId="0" animBg="1"/>
      <p:bldP spid="89" grpId="0" animBg="1"/>
      <p:bldP spid="9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D66A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САМСОН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Вашке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Чешаљ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КОСА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Сирова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Надљудска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315200" y="13716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Мишићи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Тегови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СНАГА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Виноград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Лоза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ГРОЖЂЕ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Судница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Понтије Пилат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Фудбалски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Врховни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D66A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СУДИЈА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124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9909893D-E2B6-4273-A082-17EC349DB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0FF0B8CE-56F1-4B91-9BF2-7B4292953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9C92FBC7-1099-4A9E-BC73-0D844A124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1A671761-7D0A-45E0-A19F-7E5ECC160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4D9AA6AB-695F-4C61-B5C4-5387EC764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8948DFD8-7100-4248-A713-AD68F5E2B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E2850041-96CE-42CC-8136-6E936516A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8195DC9F-E315-4A9D-8029-69F785338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A23D8187-4491-4249-8BA3-84A9505E3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9D6D9598-18E1-4A37-9DB3-18F6ECED6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7EC6FACB-D427-4596-9D67-3A4C4C516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89F945DE-4FEF-4353-AB85-37E724D1D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02833A62-3970-445E-929C-552A185C3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0F14E25-43A5-4CAB-9330-D2A937EE0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238C18B2-41DE-4C62-9DE6-B29C36E36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1CCB330-3EED-43D2-A3A6-A208D6447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20CB6EB2-6D7E-43B9-A56A-E4CE520AE5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2B212EB-FD0C-430D-BFBF-978CE6955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EC219AEE-460E-4317-B81E-7651FA9D7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DCB28C2B-663B-45E6-A669-C56DD1439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AA2D5744-ED78-4E95-920C-A163FF4E1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0916530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1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9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0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8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9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8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9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9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9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</p:childTnLst>
        </p:cTn>
      </p:par>
    </p:tnLst>
    <p:bldLst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CEFD8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ПРОРОЦИ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Гранде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Биг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Александар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Гросе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ВЕЛИКИ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Петит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Смол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Минимални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Мрав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Гуча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Лимени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Драгачево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Дувачки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ТРУБА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име Оца,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Сина и ...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Царе Небески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Пламени језици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Голуб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СВ.ДУХ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125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AC185B92-585E-4D8A-8350-56C2BC160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9EEDE47F-5EFA-4627-AFDE-0D1FD6E49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CE09B44F-559D-4350-A40B-54AD6BA34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D43079BA-BF0D-41BE-89F0-F22648DCCC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C981B6A0-E91B-454C-9FC8-994B48032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25F56ED2-D5A1-4C2A-81E4-2151905BA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F0905BDE-989B-4639-A0D1-11971A22D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74ADD090-4035-441A-AA1E-691A558F3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F6575595-6799-4AD5-905E-E225876DE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E31E9C03-14B5-4CE7-8527-AD7E51F90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072A4C3F-1D40-4606-BED2-19E36FDD8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85BC80DE-D4D7-424B-A46A-FB7611CF1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570BC7E2-5FD0-4AA6-86C6-3355C4425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8A40B3F7-FDAD-4F99-841A-433687B3C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C72351FA-FEE2-4CBE-B04F-320183155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4A5995DF-F775-42F1-956F-A4ECECC3C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BD4609B1-D361-4BBB-AB3A-10DDD8D82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8E09B3CB-B164-430D-AC2C-E6692DDF6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037A2E9F-BBFE-48F5-884A-919031D226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A9944A53-8A6E-4893-A9B0-1296D77CC3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73071471-A22A-4076-948D-090DDF819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ECEFD8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730061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CEFD8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ПРОРОК ДАНИЛО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Ноћ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15414" y="8382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Кревет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јава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Спавање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Африка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Грива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The Lion King</a:t>
            </a: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Бели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Огњиште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Шибица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Пламен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Илија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924800" y="54864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Јелисеј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Јеремија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Исаија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CEFD8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ПРОРОК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126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7745FC7C-0275-409A-8133-E2A79E02E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D3268C70-B510-4742-B82C-EA9AE053FB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A02C4E70-09F5-4CEF-A03F-F4A04C97B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8545851D-9FC8-490A-B53A-B9FF43B2E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074A928A-0980-4654-B259-61C87D2A0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373B37D6-48FF-44EE-8E56-73E4B5EED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DC2E8133-89D7-46E1-BAD2-E6DA2765B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50253FE5-2AA8-4A5E-8565-805D3666F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A63E48D0-4474-4420-9330-8C2A18F46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BD995D99-3A67-44EE-A387-0A9F2909D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67A44061-F3A4-49EF-A1CB-E209C6D20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BA3D78FE-9F52-4D46-ADE1-0313C8312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78F316ED-E9E6-4332-8716-5B8DBD6E1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CCEB5E8C-6E40-4F7E-AC5D-024950508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B9AA6C3A-FDB4-417F-9241-C3965AAE2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52EFB7A0-FC86-4B2A-8C60-C8B8D122B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DD79D965-D31B-4266-9026-47DD71F8B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0328B856-4F84-42DA-AA50-5DE9A5E7F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D81236E4-5F5E-4FC8-85A1-F2FCC0BE7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4E33071A-FFF7-48AD-9195-9BCD43F22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ECEFD8"/>
          </a:solidFill>
          <a:ln w="3810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A18BCA64-A55A-4042-B4F3-0EFE4FD86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5738" y="3133725"/>
            <a:ext cx="2941862" cy="609600"/>
          </a:xfrm>
          <a:prstGeom prst="rect">
            <a:avLst/>
          </a:prstGeom>
          <a:solidFill>
            <a:srgbClr val="ECEFD8"/>
          </a:solidFill>
          <a:ln w="57150">
            <a:solidFill>
              <a:srgbClr val="1617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467447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 ИЛИЈА</a:t>
            </a:r>
            <a:endParaRPr kumimoji="0" lang="en-US" altLang="en-US" sz="28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Грактање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Врана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Птица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071194" y="25146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ГАВРАН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Каруце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Фијакер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Ватрена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КОЧИЈА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Неће у коприве</a:t>
            </a:r>
            <a:endParaRPr kumimoji="0" lang="en-US" altLang="en-US" sz="20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Муња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Грми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Сева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ГРОМ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Самуило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latin typeface="Comic Sans MS" panose="030F0702030302020204" pitchFamily="66" charset="0"/>
              </a:rPr>
              <a:t>Д</a:t>
            </a: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</a:rPr>
              <a:t>анило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Будућност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Виђење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ПРОРОК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127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B4D8BEC2-6C53-4885-AB88-4B67CDF64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39870B99-137E-430C-A2C3-5E63A0C87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25BB526B-5086-42D4-A086-094E477B33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BA944A58-4D52-407A-89B2-6B99E254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D0DC9896-06E6-41B4-B282-62135B54E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194" y="2519951"/>
            <a:ext cx="2335516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F8335CF7-30F7-4252-8C7A-651C243EB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6FC47298-C456-4A0C-A509-B0370259E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8F2B4A86-0E6E-4D30-BE88-A093F0B04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97D93F61-E0F6-4E84-ABC8-9556D5746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413CECDE-DD74-4FB3-BD78-9D4E35963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507D1124-F40C-47E6-9C68-BDD72F1CC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ABF1AB3A-05A0-4D34-AB08-6BA0DB68A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FD14F098-A891-4D0F-97F6-D01235B37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FF0E9506-9CF3-4B9D-B7B7-D283FBC5F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3C7BD1CB-8669-491A-840D-922BDB8C3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E9973512-E6D6-4796-BDD5-B90E38D87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2791FE2C-B6C0-4F08-9D77-C6C270647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894ED52D-F696-4261-9571-84DE26943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BB330944-F4C6-44AE-82FD-DD3EAD5D8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6C8E2428-AFED-44E9-9485-A298C7096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28F1581C-6AC5-4A99-81A3-46853826C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49" y="3133725"/>
            <a:ext cx="2667001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280769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7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0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3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4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5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6"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90000"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2E9BC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БОГОРОДИЦА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Шумско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КУПИНА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Млада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Прича о 10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Дјева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Симпатија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ДЕВОЈКА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Игуманија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Матушка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Рађа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МАЈКА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Св.Александра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Владарка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Уз цара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2E9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128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6" name="Rectangle 23">
            <a:extLst>
              <a:ext uri="{FF2B5EF4-FFF2-40B4-BE49-F238E27FC236}">
                <a16:creationId xmlns:a16="http://schemas.microsoft.com/office/drawing/2014/main" id="{6333747F-F367-4597-ADC7-2E2B53400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24">
            <a:extLst>
              <a:ext uri="{FF2B5EF4-FFF2-40B4-BE49-F238E27FC236}">
                <a16:creationId xmlns:a16="http://schemas.microsoft.com/office/drawing/2014/main" id="{DA9EA12C-B68B-47F5-90E6-EA331A2C2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5">
            <a:extLst>
              <a:ext uri="{FF2B5EF4-FFF2-40B4-BE49-F238E27FC236}">
                <a16:creationId xmlns:a16="http://schemas.microsoft.com/office/drawing/2014/main" id="{92E71388-0B4D-4F46-BF9C-E46BE30E7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6">
            <a:extLst>
              <a:ext uri="{FF2B5EF4-FFF2-40B4-BE49-F238E27FC236}">
                <a16:creationId xmlns:a16="http://schemas.microsoft.com/office/drawing/2014/main" id="{EC479B19-0054-4D5D-956C-EB0E8F1FE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7">
            <a:extLst>
              <a:ext uri="{FF2B5EF4-FFF2-40B4-BE49-F238E27FC236}">
                <a16:creationId xmlns:a16="http://schemas.microsoft.com/office/drawing/2014/main" id="{20B3B271-EAD1-4CBB-8852-C977EE5D6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8">
            <a:extLst>
              <a:ext uri="{FF2B5EF4-FFF2-40B4-BE49-F238E27FC236}">
                <a16:creationId xmlns:a16="http://schemas.microsoft.com/office/drawing/2014/main" id="{BD32A595-52A3-4DFA-A17C-418A123B4B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29">
            <a:extLst>
              <a:ext uri="{FF2B5EF4-FFF2-40B4-BE49-F238E27FC236}">
                <a16:creationId xmlns:a16="http://schemas.microsoft.com/office/drawing/2014/main" id="{ABEA3842-B89D-4694-80B8-334FCEA8D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30">
            <a:extLst>
              <a:ext uri="{FF2B5EF4-FFF2-40B4-BE49-F238E27FC236}">
                <a16:creationId xmlns:a16="http://schemas.microsoft.com/office/drawing/2014/main" id="{8401FF7C-3FC0-439D-AFE8-867B48134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1">
            <a:extLst>
              <a:ext uri="{FF2B5EF4-FFF2-40B4-BE49-F238E27FC236}">
                <a16:creationId xmlns:a16="http://schemas.microsoft.com/office/drawing/2014/main" id="{D8022C37-6CE8-4EC2-B158-4C0BD6048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2">
            <a:extLst>
              <a:ext uri="{FF2B5EF4-FFF2-40B4-BE49-F238E27FC236}">
                <a16:creationId xmlns:a16="http://schemas.microsoft.com/office/drawing/2014/main" id="{9D2A1BEE-5708-413E-9DAC-54BBE18AA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3">
            <a:extLst>
              <a:ext uri="{FF2B5EF4-FFF2-40B4-BE49-F238E27FC236}">
                <a16:creationId xmlns:a16="http://schemas.microsoft.com/office/drawing/2014/main" id="{FFC40588-16DF-4A1A-8316-2E8AD079B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4">
            <a:extLst>
              <a:ext uri="{FF2B5EF4-FFF2-40B4-BE49-F238E27FC236}">
                <a16:creationId xmlns:a16="http://schemas.microsoft.com/office/drawing/2014/main" id="{CB67A74B-814A-470E-9BBC-53C33CC8B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5">
            <a:extLst>
              <a:ext uri="{FF2B5EF4-FFF2-40B4-BE49-F238E27FC236}">
                <a16:creationId xmlns:a16="http://schemas.microsoft.com/office/drawing/2014/main" id="{791405F7-2D93-411C-98E9-A97FD209D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6">
            <a:extLst>
              <a:ext uri="{FF2B5EF4-FFF2-40B4-BE49-F238E27FC236}">
                <a16:creationId xmlns:a16="http://schemas.microsoft.com/office/drawing/2014/main" id="{98CC916F-7221-4868-AE2D-947E0B824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7">
            <a:extLst>
              <a:ext uri="{FF2B5EF4-FFF2-40B4-BE49-F238E27FC236}">
                <a16:creationId xmlns:a16="http://schemas.microsoft.com/office/drawing/2014/main" id="{3C3A5ED9-ABF2-42E7-B9DC-42B72789C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8">
            <a:extLst>
              <a:ext uri="{FF2B5EF4-FFF2-40B4-BE49-F238E27FC236}">
                <a16:creationId xmlns:a16="http://schemas.microsoft.com/office/drawing/2014/main" id="{E34A5C69-723D-4C81-85EB-3D3AE1AC7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39">
            <a:extLst>
              <a:ext uri="{FF2B5EF4-FFF2-40B4-BE49-F238E27FC236}">
                <a16:creationId xmlns:a16="http://schemas.microsoft.com/office/drawing/2014/main" id="{DE482000-A862-4D87-AFA7-01E14D923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40">
            <a:extLst>
              <a:ext uri="{FF2B5EF4-FFF2-40B4-BE49-F238E27FC236}">
                <a16:creationId xmlns:a16="http://schemas.microsoft.com/office/drawing/2014/main" id="{C4EB1045-5021-413F-8A71-163A44F6C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1">
            <a:extLst>
              <a:ext uri="{FF2B5EF4-FFF2-40B4-BE49-F238E27FC236}">
                <a16:creationId xmlns:a16="http://schemas.microsoft.com/office/drawing/2014/main" id="{BE93325B-06CF-4052-B419-3D915E5FE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2">
            <a:extLst>
              <a:ext uri="{FF2B5EF4-FFF2-40B4-BE49-F238E27FC236}">
                <a16:creationId xmlns:a16="http://schemas.microsoft.com/office/drawing/2014/main" id="{042EA514-DE83-4B49-9B8C-6C50F6A23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2E9BC"/>
          </a:solidFill>
          <a:ln w="3810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7" name="Rectangle 43">
            <a:extLst>
              <a:ext uri="{FF2B5EF4-FFF2-40B4-BE49-F238E27FC236}">
                <a16:creationId xmlns:a16="http://schemas.microsoft.com/office/drawing/2014/main" id="{2851CF06-6878-4F9D-8FB9-1AA606FCD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2E9BC"/>
          </a:solidFill>
          <a:ln w="57150">
            <a:solidFill>
              <a:srgbClr val="B9735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387945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</p:childTnLst>
        </p:cTn>
      </p:par>
    </p:tnLst>
    <p:bldLst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  <p:bldP spid="87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СВ.ПЕТАР</a:t>
            </a:r>
            <a:endParaRPr kumimoji="0" lang="en-US" altLang="en-US" sz="28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Мрежа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Чамац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Алас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Удица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РИБАР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12-орица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latin typeface="Comic Sans MS" panose="030F0702030302020204" pitchFamily="66" charset="0"/>
              </a:rPr>
              <a:t>Матеј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Посланик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Христов ученик</a:t>
            </a:r>
            <a:endParaRPr kumimoji="0" lang="en-US" altLang="en-US" sz="20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АПОСТОЛ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Ромул и Рем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Цезар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Ватикан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Папа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РИМ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Погубљење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Крст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Казна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Голгота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РАСПЕЋЕ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latin typeface="Arial"/>
              </a:rPr>
              <a:t>92</a:t>
            </a:r>
            <a:endParaRPr kumimoji="0" lang="en-US" sz="36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A09F8265-4DC6-4B63-805F-6CE60745B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16C8320-43B1-440F-83CD-235AAEC66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FFF1F54-93F9-47CB-9BB5-ED4676D4D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E4C4A25-BA7B-4DCD-AC9F-A805FE925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0843967-5CD6-4D13-919B-3339E1CEA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EB9C5C47-7A3D-4E4F-BCA5-36A7441A1C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50A0793-5B7E-43F3-8BD8-0165D45D5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A0D8EA5F-AAB8-45EF-BDD9-FA5B6240C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430F2B5D-7BB7-439C-97D4-AA17C220A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550B3E9-A2EA-48A4-BFBF-E0136936E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A1361B3-15C0-4371-A4B8-731DC6EEA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E091EB7-3C8A-40A4-9BE3-6F57EF365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D56DB0C-8C65-4E33-A707-4FA8D1892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41A55BBD-C589-4631-B22A-7EB799240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9F902E3-8B04-4C9C-85AB-DC33DE3C4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ECE8110-A306-4261-B1DE-CC9E0123A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38574F4-95C2-45BC-8204-0EEB3B601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4D4D563-3F7F-48C0-87D1-E5776CBCA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34023E3-36C4-4024-A8CF-FE4A5103E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CB7605C-BD82-49A6-B534-DA7EF97FB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A6AD38F-121F-4107-BAF7-EC0ED3CDB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89887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3D3B9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МАЛА ГОСПОЈИНА</a:t>
            </a:r>
            <a:endParaRPr kumimoji="0" lang="en-US" altLang="en-US" sz="20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Песма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Поклон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Диван дан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Честитка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РОЂЕНДАН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29600" y="304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Црквена нова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година</a:t>
            </a:r>
            <a:endParaRPr kumimoji="0" lang="en-US" altLang="en-US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Месец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Јесен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Почетак школе</a:t>
            </a:r>
            <a:endParaRPr kumimoji="0" lang="en-US" altLang="en-US" sz="20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СЕПТЕМБАР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Тројеручица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Мајка Божија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Јоаким и Ана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Марија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БОГОРОДИЦА</a:t>
            </a:r>
            <a:endParaRPr kumimoji="0" lang="en-US" altLang="en-US" sz="20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 мај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Државни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Црвено слово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ПРАЗНИК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129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9" name="Rectangle 23">
            <a:extLst>
              <a:ext uri="{FF2B5EF4-FFF2-40B4-BE49-F238E27FC236}">
                <a16:creationId xmlns:a16="http://schemas.microsoft.com/office/drawing/2014/main" id="{A2A82DAB-7DF5-4843-9947-3AB376F6C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Rectangle 24">
            <a:extLst>
              <a:ext uri="{FF2B5EF4-FFF2-40B4-BE49-F238E27FC236}">
                <a16:creationId xmlns:a16="http://schemas.microsoft.com/office/drawing/2014/main" id="{9E09501C-FF39-4B95-8B30-E7E3170D0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1" name="Rectangle 25">
            <a:extLst>
              <a:ext uri="{FF2B5EF4-FFF2-40B4-BE49-F238E27FC236}">
                <a16:creationId xmlns:a16="http://schemas.microsoft.com/office/drawing/2014/main" id="{DB248244-CB53-4AA6-ADF8-260095E5D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2" name="Rectangle 26">
            <a:extLst>
              <a:ext uri="{FF2B5EF4-FFF2-40B4-BE49-F238E27FC236}">
                <a16:creationId xmlns:a16="http://schemas.microsoft.com/office/drawing/2014/main" id="{F6A02453-2A13-480B-B46F-11749A096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3" name="Rectangle 27">
            <a:extLst>
              <a:ext uri="{FF2B5EF4-FFF2-40B4-BE49-F238E27FC236}">
                <a16:creationId xmlns:a16="http://schemas.microsoft.com/office/drawing/2014/main" id="{BAB04C96-A565-4E81-85D3-ABD1EBE9B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4" name="Rectangle 28">
            <a:extLst>
              <a:ext uri="{FF2B5EF4-FFF2-40B4-BE49-F238E27FC236}">
                <a16:creationId xmlns:a16="http://schemas.microsoft.com/office/drawing/2014/main" id="{34BA428B-9805-4777-B7C1-F0FFFFABF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5" name="Rectangle 29">
            <a:extLst>
              <a:ext uri="{FF2B5EF4-FFF2-40B4-BE49-F238E27FC236}">
                <a16:creationId xmlns:a16="http://schemas.microsoft.com/office/drawing/2014/main" id="{E5D844DD-54C8-482D-A38C-C0950580F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6" name="Rectangle 30">
            <a:extLst>
              <a:ext uri="{FF2B5EF4-FFF2-40B4-BE49-F238E27FC236}">
                <a16:creationId xmlns:a16="http://schemas.microsoft.com/office/drawing/2014/main" id="{D5FF981F-7F6D-4195-9149-E64FDBFF5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7" name="Rectangle 31">
            <a:extLst>
              <a:ext uri="{FF2B5EF4-FFF2-40B4-BE49-F238E27FC236}">
                <a16:creationId xmlns:a16="http://schemas.microsoft.com/office/drawing/2014/main" id="{03C2E2A8-1465-40C6-AAB4-A5A3C19DC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32">
            <a:extLst>
              <a:ext uri="{FF2B5EF4-FFF2-40B4-BE49-F238E27FC236}">
                <a16:creationId xmlns:a16="http://schemas.microsoft.com/office/drawing/2014/main" id="{FFD19434-52AC-4EF7-A625-31A2446DB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33">
            <a:extLst>
              <a:ext uri="{FF2B5EF4-FFF2-40B4-BE49-F238E27FC236}">
                <a16:creationId xmlns:a16="http://schemas.microsoft.com/office/drawing/2014/main" id="{83313735-6990-4E66-9691-8C020E5BA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34">
            <a:extLst>
              <a:ext uri="{FF2B5EF4-FFF2-40B4-BE49-F238E27FC236}">
                <a16:creationId xmlns:a16="http://schemas.microsoft.com/office/drawing/2014/main" id="{C58D1EA7-AC48-4A1A-BC46-36C87CF61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35">
            <a:extLst>
              <a:ext uri="{FF2B5EF4-FFF2-40B4-BE49-F238E27FC236}">
                <a16:creationId xmlns:a16="http://schemas.microsoft.com/office/drawing/2014/main" id="{C41DE1F4-E80C-476E-B48D-B853A8399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2" name="Rectangle 36">
            <a:extLst>
              <a:ext uri="{FF2B5EF4-FFF2-40B4-BE49-F238E27FC236}">
                <a16:creationId xmlns:a16="http://schemas.microsoft.com/office/drawing/2014/main" id="{FC467039-EF50-41EC-A3B4-CB9291C1B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37">
            <a:extLst>
              <a:ext uri="{FF2B5EF4-FFF2-40B4-BE49-F238E27FC236}">
                <a16:creationId xmlns:a16="http://schemas.microsoft.com/office/drawing/2014/main" id="{836681EF-A80E-4341-9EAD-7227D9BD8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38">
            <a:extLst>
              <a:ext uri="{FF2B5EF4-FFF2-40B4-BE49-F238E27FC236}">
                <a16:creationId xmlns:a16="http://schemas.microsoft.com/office/drawing/2014/main" id="{07D211BF-794F-472E-BCDB-1D6137F4A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39">
            <a:extLst>
              <a:ext uri="{FF2B5EF4-FFF2-40B4-BE49-F238E27FC236}">
                <a16:creationId xmlns:a16="http://schemas.microsoft.com/office/drawing/2014/main" id="{E388B11C-D32B-4536-9606-6A4C22226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40">
            <a:extLst>
              <a:ext uri="{FF2B5EF4-FFF2-40B4-BE49-F238E27FC236}">
                <a16:creationId xmlns:a16="http://schemas.microsoft.com/office/drawing/2014/main" id="{5A49E3E1-C393-4360-A4AD-0E080BD69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41">
            <a:extLst>
              <a:ext uri="{FF2B5EF4-FFF2-40B4-BE49-F238E27FC236}">
                <a16:creationId xmlns:a16="http://schemas.microsoft.com/office/drawing/2014/main" id="{1E8F1020-740B-499E-B0B1-18F226D13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42">
            <a:extLst>
              <a:ext uri="{FF2B5EF4-FFF2-40B4-BE49-F238E27FC236}">
                <a16:creationId xmlns:a16="http://schemas.microsoft.com/office/drawing/2014/main" id="{9014E0E2-7A8A-45D7-8947-9A0743077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43">
            <a:extLst>
              <a:ext uri="{FF2B5EF4-FFF2-40B4-BE49-F238E27FC236}">
                <a16:creationId xmlns:a16="http://schemas.microsoft.com/office/drawing/2014/main" id="{7EA3BF78-0A6A-4C45-A974-99128E7A1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3D3B9"/>
          </a:solidFill>
          <a:ln w="57150">
            <a:solidFill>
              <a:srgbClr val="4F8EB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543692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9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9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1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9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0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8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9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9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9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5F6D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БЛАГОВЕСТИ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Лазарица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Ружица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970628" y="19431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Св.Георгија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Николајевски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29600" y="2667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средини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4 Јеванђелиста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 Славе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Иконостас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ЦАРСКЕ ДВЕРИ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Бели Анђео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Патријарх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Дожић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Небески поштар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Лесновски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ГАВРИЛО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Јоакин и 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Назарет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Преславна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Увек Дјева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5F6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БОГОРОДИЦА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878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130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4C3E2058-823D-4E84-8E3A-B9AADCE68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A8F998F6-6722-496F-B045-0012B523C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2916AAF8-6ED5-4EB6-8F6F-D1BD7DE6D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66EC3701-45D3-4AD9-A9F7-8E82B6FD4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CFAE6091-29B3-4690-BBDB-B6EE20CF3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4E5AA95A-DF3F-41C6-A5E5-390D5C0C4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41628888-518C-4A3C-9017-E46D2D0BA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054CE7A4-9EE1-4381-AA8C-3FBA6C08A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5344BEF5-9987-4B2F-AA23-7FED2D1D7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5B95F7C8-EEBC-4BF4-A6B2-27C774127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4F6609DF-D46A-40A8-AC7D-053912815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0A9F0EDC-324A-4D5C-85E3-12DB24F0E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9A2CB912-9497-4062-9AA8-CBCB0932D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C70B718B-BB6D-4462-96B1-118ACAC43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06911A41-911E-4864-B904-DB55B0DB5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2DBA9F88-7CB0-483E-A62D-1A0EF6751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8E8E4ED5-A4D0-46FB-BB1A-561F0C245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54AE5ED4-6D85-4F78-B1D8-745A7C23F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AF9B52DC-09E5-403C-AD6C-CDE4A7AC26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97C2B312-0103-45C4-8AB6-CFCFACE30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5F6D6"/>
          </a:solidFill>
          <a:ln w="3810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C7069593-A616-4DE4-9B6D-CE9A615EF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5F6D6"/>
          </a:solidFill>
          <a:ln w="57150">
            <a:solidFill>
              <a:srgbClr val="E5A05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0685797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EF5E4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ХРИСТОС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Јасле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Пастири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Бата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Витлејем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БОЖИЋ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Ђаци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>
                <a:latin typeface="Comic Sans MS" panose="030F0702030302020204" pitchFamily="66" charset="0"/>
              </a:rPr>
              <a:t>Сеоски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Ес дневник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Разредни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УЧИТЕЉ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ђавола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греха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Од смрти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невољи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СПАСИТЕЉ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Св.Тројица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Љубљени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Пресвете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Богородице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Бога Оца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55434" y="38862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131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1B773B7-2AB3-46D5-9BF6-58F9BE142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C794F46-B276-44D0-A9C4-8DCA7F4BF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A60F4D9-46A2-40BD-8AC2-B341E11F0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EFAE9DE-ED74-41A8-9755-A0502ABF3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27C99668-131E-47F8-9D18-662BE2785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E8CDC7C6-035D-47B3-9C83-E914D2B95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178B3522-8EF3-4F03-9E09-D524CEF1E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3DDC8C8F-83D7-448A-AD80-94DA0ECE0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7635F69-402D-46FC-A819-4865A21A3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8E69C87D-6CCA-41CB-A0DF-1473284A7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2024327-2326-4DBC-89F3-39CFE6643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FC28E71-5DFC-4487-B5D9-8D84B9609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26C2DC56-B082-46AF-B121-69C43FA07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E7C9A62-DA55-487E-99F5-47AECB001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3493560-89EE-404A-9C8A-66E4283FA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9C333B97-AA22-4D15-99E0-2FE362B2A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68512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1C30536D-6F31-4F6E-88A9-DF5915EAA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09859178-02B7-44C7-A6D0-E202FB460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DA03EB3E-AE41-49C3-A6D8-047828C78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AEDF1D65-A8A0-4E00-A0A4-734075588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22FDB0F-B977-44DF-9600-7D3D1B6C7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EF5E4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06915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EF5E4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ВИТЛЕЈЕМ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Кукурузн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Ражени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ХЛЕБ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Чувен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Познат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Признат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алеји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СЛАВАН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Бабица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Породилиште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РОЂЕЊЕ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Петров-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Димитров-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Цари-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Бео-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EF5E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955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bg1"/>
                  </a:solidFill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132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65AB38D-5371-42AF-B1E0-C545EFB32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E773392-FBDD-4289-9AC6-C1A0E977E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51535D2-B3FF-4612-B7F0-A7254D2DA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3BBFD44-BDA1-4857-8C78-0D5B77A84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A3CFCF1-48B0-4C36-9757-F3E547C3F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34F90A0-74A1-49E4-A927-8A2DB7451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E6B447E-8D96-4663-98F0-22367774C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963C516-E68F-4875-A443-CE82D22E7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622D53E7-8415-4754-9171-71E96B78F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466DBA9-D231-4BAE-A2A3-8DDB5C9C6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FC30139-6FEF-44F4-A22B-2AE983A84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BE8548-E72D-462D-AD48-AA9CC91A2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517EAAA-9DD4-411B-B98F-B1225B12A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578CE64-7494-430A-BF30-94442D926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31A6CA1B-3D1D-462A-898B-5AB552594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4A6A0B2-0831-41FB-B25A-033A5C94D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43D20C7-7744-43E2-BF83-71A4009E0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2711A39-D014-464F-8EC7-C803723D8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A0E3759E-03D4-42A5-839A-95B2B243D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425221C-205C-4959-8116-0B456D7DD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C331057-4DA5-48D4-9413-93B458645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EF5E4"/>
          </a:solidFill>
          <a:ln w="57150">
            <a:solidFill>
              <a:srgbClr val="0C132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97314173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EF5E4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ТРИ МУДРАЦА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Алфа Кентаури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Сунце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проскомидији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376246" y="25146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ЗВЕЗДА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Жуто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Прстен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Наруквица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Није...све што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сија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ЗЛАТО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Смола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Мирише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Кадионица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ТАМЈАН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Мирише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Исток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Биљка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EF5E4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СМИРНА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bg1"/>
                  </a:solidFill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133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0CF0EFB-66B4-4848-B9BA-0C4B381CE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E626EA4-83EE-4FC7-9C79-8C364E060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3CEBAC7-3D0F-4A03-A12C-381EDCD51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AC66656-CB13-41D2-878A-645CD2EE1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53082C3-F9F1-4396-9165-1CF34C80D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20EA898-7782-4284-ACE2-11E176DC9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E25F6E1-939A-4091-817E-1205E30B1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AD6CF01-F082-4E09-8A60-8E7695C42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F823752-74B0-434D-936F-E7B075B36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58AA7F1-97E3-4C65-896D-1E5FC0B78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00C8B77-E345-41AA-A8D3-5272BC95B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865FB3F-512A-4A62-8EA6-6B52CD95F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CC784C91-8491-4143-A01B-D297CC772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2A5CDF5-1B91-4673-8EAE-84354D474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CC55296-D77E-406F-B73A-9508D571F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DE005BF-12EB-4044-AD1C-BB726312E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A673BF7-1B1E-4876-82D5-A8232EEB4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907CDE1-D25C-467C-83DF-B9F9EF98F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DD7F5ED5-74F3-4ABE-85A3-A1D78E574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C3C713AA-2CD5-45D1-9333-4DEF0E3B3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EF5E4"/>
          </a:solidFill>
          <a:ln w="3810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835E078-251F-4BD0-8A7F-27E33713B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EF5E4"/>
          </a:solidFill>
          <a:ln w="57150">
            <a:solidFill>
              <a:srgbClr val="21388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13885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13885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9915655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7EEA6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БАДЊАК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Мама кокошка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 јајета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Пијучу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5771" y="13716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Мали као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ПИЛИЋИ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Гори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Понекад дими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Може да опече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Теча је мој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Стриц је мој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Ујак је мој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Брат је мој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РОЂАК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Почетак ноћи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више дан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Кад падне мрак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крају дана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7EE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13</a:t>
            </a: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4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DFD20E1-426E-41A4-992B-DDCD7C653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F7085D2-FDDC-4B89-8F7B-9A75A5972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8C63473-CBD2-41C4-A78D-750888F07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FF27787-E079-4C78-B326-1A25A0BA8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7DBCE7D-75F4-4299-9487-AF60C4518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EA58E033-F35E-411A-8EAC-630B0A1F4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E3E38C5-37CB-42F8-A181-8EBCA2C79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5DF9C774-6A7F-4933-B62D-AE995655A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E343749-C868-486B-82ED-9047E71DD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16F2847C-8C8C-431E-B1EB-09032EAA8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1E4026D-A1B1-49EF-A25B-EA1AE7A86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209F37D-B45C-41CD-804E-6EF4F6E9A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5B5084C7-3159-4B72-A6D2-4379C6DEA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B699648-A05E-4594-AD86-C4B7A0E3A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025ABD5-77D7-4BF9-876A-367BB2627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85724FA-010D-4230-B990-2053699E5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4DC3FA7-2571-4A15-B689-B08907FFF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C233CA2-FECA-465B-B64C-8AD67CCBF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D3845E6-6108-4BA0-825E-A5BF2F41D2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2B792EE-7C5D-4789-BCC0-A21D43499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D036EB5-93BF-4950-A6D2-EA0F70597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7EEA6"/>
          </a:solidFill>
          <a:ln w="5715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162909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7EEA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БАДЊИ ДАН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Последња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Свечана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доручак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Жеравица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Луч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Ломача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Огањ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Чекање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Празнично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Свеноћно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Уочи празника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БДЕНИЈЕ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Рођаче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Мили српски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кућу ушао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Добро дошао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7EEA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БАДЊАК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135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3123EF8-FD37-4F8C-B6E7-5E945EF86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7980AA6-547F-46B4-8A1B-02FF02E59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D57E6D4-0DD3-4B95-9EA2-43902FB68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9EA10C7-91BF-4C4A-A79A-D3B1D63DE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917E829-48DB-46CC-AF72-0C6234E2F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31154C9-7177-49E9-B6D8-56E4EA98D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641A6FD6-1553-4DAF-8D2A-569447FD1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BDDBA743-B0BE-4320-B279-67F549946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3CA66C0-3C08-450B-92C4-FA3FBBACD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56E2EF7C-A833-4549-9EA3-260D1BCE2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FF79E74-8655-424E-8A07-7B80D7086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8F1457A-58A2-4E0E-9446-968413267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6157F67-31D5-40DB-A935-04B0C6EC3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E3DE3A3F-88E4-49E8-914D-2FD18F332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033990F3-A687-4B9F-9BE1-D63A54385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FDA16CE4-0D76-47F6-8913-3D9A341E5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9FFB2782-9DD7-4053-A0A5-A79A68D3D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B1581F02-A1E7-4F42-A562-A958749EB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3E4AC44E-02B5-462B-99B7-2E2E2A659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D7321F57-E389-4FA9-BC77-593376B42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7EEA6"/>
          </a:solidFill>
          <a:ln w="3810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6C81B3E5-1A11-436E-92D3-EC8F6F2D8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7EEA6"/>
          </a:solidFill>
          <a:ln w="57150">
            <a:solidFill>
              <a:srgbClr val="97562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9711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97000"/>
            <a:lum/>
          </a:blip>
          <a:srcRect/>
          <a:stretch>
            <a:fillRect l="-2000" r="-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267200" y="3124200"/>
            <a:ext cx="3200400" cy="609600"/>
          </a:xfrm>
          <a:prstGeom prst="rect">
            <a:avLst/>
          </a:prstGeom>
          <a:solidFill>
            <a:srgbClr val="3C8ADC">
              <a:alpha val="65000"/>
            </a:srgbClr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РОЂЕЊЕ ХРИСТОВО</a:t>
            </a:r>
            <a:endParaRPr kumimoji="0" lang="en-US" altLang="en-US" sz="20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Магарац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Јагње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Овца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ЖИВОТИЊЕ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Пас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latin typeface="Comic Sans MS" panose="030F0702030302020204" pitchFamily="66" charset="0"/>
              </a:rPr>
              <a:t>Штап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Стадо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Поље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ПАСТИРИ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Серафими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latin typeface="Comic Sans MS" panose="030F0702030302020204" pitchFamily="66" charset="0"/>
              </a:rPr>
              <a:t>Гласник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Михаило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Гаврило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АНЂЕЛИ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Звезда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Валтазар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Мелкиор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Гашпар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3C8ADC">
              <a:alpha val="65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МУДРАЦИ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28C34DD6-09BB-4428-9FA8-403A4CDD1E58}"/>
              </a:ext>
            </a:extLst>
          </p:cNvPr>
          <p:cNvSpPr/>
          <p:nvPr/>
        </p:nvSpPr>
        <p:spPr>
          <a:xfrm>
            <a:off x="-295350" y="5962650"/>
            <a:ext cx="1612950" cy="11811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136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4BE9585-6CB0-46B3-9AEE-EA16EC56FCC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5926" b="92593" l="3704" r="96667">
                        <a14:foregroundMark x1="82593" y1="37037" x2="90741" y2="3777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163" y="2632189"/>
            <a:ext cx="2258897" cy="2202594"/>
          </a:xfrm>
          <a:prstGeom prst="rect">
            <a:avLst/>
          </a:prstGeom>
          <a:ln>
            <a:noFill/>
          </a:ln>
        </p:spPr>
      </p:pic>
      <p:sp>
        <p:nvSpPr>
          <p:cNvPr id="100" name="Rectangle 23">
            <a:extLst>
              <a:ext uri="{FF2B5EF4-FFF2-40B4-BE49-F238E27FC236}">
                <a16:creationId xmlns:a16="http://schemas.microsoft.com/office/drawing/2014/main" id="{6245FC47-D041-462A-9961-DCFC69D04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24">
            <a:extLst>
              <a:ext uri="{FF2B5EF4-FFF2-40B4-BE49-F238E27FC236}">
                <a16:creationId xmlns:a16="http://schemas.microsoft.com/office/drawing/2014/main" id="{3E377103-5D30-40E0-8248-9D2D9F30F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2" name="Rectangle 25">
            <a:extLst>
              <a:ext uri="{FF2B5EF4-FFF2-40B4-BE49-F238E27FC236}">
                <a16:creationId xmlns:a16="http://schemas.microsoft.com/office/drawing/2014/main" id="{11630FA0-3CB0-4F47-8B9A-FB5CE74FD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26">
            <a:extLst>
              <a:ext uri="{FF2B5EF4-FFF2-40B4-BE49-F238E27FC236}">
                <a16:creationId xmlns:a16="http://schemas.microsoft.com/office/drawing/2014/main" id="{9F66784D-12CB-4877-9BEB-22DAE20C6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27">
            <a:extLst>
              <a:ext uri="{FF2B5EF4-FFF2-40B4-BE49-F238E27FC236}">
                <a16:creationId xmlns:a16="http://schemas.microsoft.com/office/drawing/2014/main" id="{0DF8B7A5-4513-42F1-B419-36B49198A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28">
            <a:extLst>
              <a:ext uri="{FF2B5EF4-FFF2-40B4-BE49-F238E27FC236}">
                <a16:creationId xmlns:a16="http://schemas.microsoft.com/office/drawing/2014/main" id="{3A568966-B68B-48D9-BE33-98B65A811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29">
            <a:extLst>
              <a:ext uri="{FF2B5EF4-FFF2-40B4-BE49-F238E27FC236}">
                <a16:creationId xmlns:a16="http://schemas.microsoft.com/office/drawing/2014/main" id="{4A065CF6-2A73-4529-ABE6-1B7B50079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30">
            <a:extLst>
              <a:ext uri="{FF2B5EF4-FFF2-40B4-BE49-F238E27FC236}">
                <a16:creationId xmlns:a16="http://schemas.microsoft.com/office/drawing/2014/main" id="{12271F7D-BDC8-46CC-9888-23E13294A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31">
            <a:extLst>
              <a:ext uri="{FF2B5EF4-FFF2-40B4-BE49-F238E27FC236}">
                <a16:creationId xmlns:a16="http://schemas.microsoft.com/office/drawing/2014/main" id="{394F7618-1DDD-44C9-A8D1-F1A6C4A70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33">
            <a:extLst>
              <a:ext uri="{FF2B5EF4-FFF2-40B4-BE49-F238E27FC236}">
                <a16:creationId xmlns:a16="http://schemas.microsoft.com/office/drawing/2014/main" id="{D5320F11-C212-4869-980A-EC4D4FC38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0" name="Rectangle 34">
            <a:extLst>
              <a:ext uri="{FF2B5EF4-FFF2-40B4-BE49-F238E27FC236}">
                <a16:creationId xmlns:a16="http://schemas.microsoft.com/office/drawing/2014/main" id="{0C134946-1B78-4E10-80D6-24D687A39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" name="Rectangle 35">
            <a:extLst>
              <a:ext uri="{FF2B5EF4-FFF2-40B4-BE49-F238E27FC236}">
                <a16:creationId xmlns:a16="http://schemas.microsoft.com/office/drawing/2014/main" id="{6E57153F-FAA1-4E9E-AD9C-B734B973C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2" name="Rectangle 36">
            <a:extLst>
              <a:ext uri="{FF2B5EF4-FFF2-40B4-BE49-F238E27FC236}">
                <a16:creationId xmlns:a16="http://schemas.microsoft.com/office/drawing/2014/main" id="{6EDA5AFD-D3AD-4D03-9E67-A33F6229C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Rectangle 37">
            <a:extLst>
              <a:ext uri="{FF2B5EF4-FFF2-40B4-BE49-F238E27FC236}">
                <a16:creationId xmlns:a16="http://schemas.microsoft.com/office/drawing/2014/main" id="{DB19B2FF-5F39-48F3-8373-65BFABADF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4" name="Rectangle 38">
            <a:extLst>
              <a:ext uri="{FF2B5EF4-FFF2-40B4-BE49-F238E27FC236}">
                <a16:creationId xmlns:a16="http://schemas.microsoft.com/office/drawing/2014/main" id="{8BBE689C-60EA-4A40-8A7E-705655513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Rectangle 39">
            <a:extLst>
              <a:ext uri="{FF2B5EF4-FFF2-40B4-BE49-F238E27FC236}">
                <a16:creationId xmlns:a16="http://schemas.microsoft.com/office/drawing/2014/main" id="{690A6A54-5DF9-4ADB-9F2E-06BCF758E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6" name="Rectangle 40">
            <a:extLst>
              <a:ext uri="{FF2B5EF4-FFF2-40B4-BE49-F238E27FC236}">
                <a16:creationId xmlns:a16="http://schemas.microsoft.com/office/drawing/2014/main" id="{9E588BDA-2B95-4645-B8E4-988DA7643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7" name="Rectangle 41">
            <a:extLst>
              <a:ext uri="{FF2B5EF4-FFF2-40B4-BE49-F238E27FC236}">
                <a16:creationId xmlns:a16="http://schemas.microsoft.com/office/drawing/2014/main" id="{CE1FE1B2-566E-4C7A-85C0-49D32741F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Rectangle 42">
            <a:extLst>
              <a:ext uri="{FF2B5EF4-FFF2-40B4-BE49-F238E27FC236}">
                <a16:creationId xmlns:a16="http://schemas.microsoft.com/office/drawing/2014/main" id="{F5ABC355-DCD2-4BA6-8381-74164AACE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Rectangle 43">
            <a:extLst>
              <a:ext uri="{FF2B5EF4-FFF2-40B4-BE49-F238E27FC236}">
                <a16:creationId xmlns:a16="http://schemas.microsoft.com/office/drawing/2014/main" id="{0BBB7F1F-3768-48CD-9F58-8024FEFA9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00" y="3133725"/>
            <a:ext cx="3200400" cy="609600"/>
          </a:xfrm>
          <a:prstGeom prst="rect">
            <a:avLst/>
          </a:prstGeom>
          <a:solidFill>
            <a:srgbClr val="3C8ADC"/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A</a:t>
            </a: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Rectangle 32">
            <a:extLst>
              <a:ext uri="{FF2B5EF4-FFF2-40B4-BE49-F238E27FC236}">
                <a16:creationId xmlns:a16="http://schemas.microsoft.com/office/drawing/2014/main" id="{C271B43E-ED5B-45B5-8AD2-1770CA285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18360" cy="533400"/>
          </a:xfrm>
          <a:prstGeom prst="rect">
            <a:avLst/>
          </a:prstGeom>
          <a:solidFill>
            <a:srgbClr val="3C8ADC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4412013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9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0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3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4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5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6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7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8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0"/>
                  </p:tgtEl>
                </p:cond>
              </p:nextCondLst>
            </p:seq>
          </p:childTnLst>
        </p:cTn>
      </p:par>
    </p:tnLst>
    <p:bldLst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1DDBB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БОЖИЋ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БАДЊАК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Месо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Ражањ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Јагње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Прасе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ПЕЧЕНИЦА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chemeClr val="accent2">
                    <a:lumMod val="50000"/>
                  </a:schemeClr>
                </a:solidFill>
                <a:latin typeface="Comic Sans MS" panose="030F0702030302020204" pitchFamily="66" charset="0"/>
              </a:rPr>
              <a:t>Рави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Месија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Спаситељ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 Божији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ХРИСТОС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Пећина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Град хлебова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Давидов град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 Мудраца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1DDBB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ВИТЛЕЈЕМ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3618275C-15D8-4DA7-A842-74B4A0E7AF4D}"/>
              </a:ext>
            </a:extLst>
          </p:cNvPr>
          <p:cNvSpPr txBox="1"/>
          <p:nvPr/>
        </p:nvSpPr>
        <p:spPr>
          <a:xfrm>
            <a:off x="-211381" y="6210497"/>
            <a:ext cx="1252171" cy="646331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137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CD8DE6DC-E579-446F-8663-A5EC693B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C4258BB2-2783-46E0-9757-80BEEE5D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D5AEE3EF-247B-4A8B-87F2-E8C513EC4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6411FBD0-3021-4937-8E0A-8D1C583BE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98D3B9F8-276D-40A9-8968-61F1E2432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A7362BA1-4309-44DD-848E-0022163A2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0A7AD36A-6A6F-4AA1-82B3-6E57E78D3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669C17FB-E4EA-4EC5-A05C-F8FA5C4B4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F56530DD-6274-4A94-AD9F-B6D441F25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A3E41DEB-8F27-4AF1-A875-E32C1543D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E70C95B1-DB33-49F8-98D7-3F1236751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AAE07733-3A4E-4373-9F6E-B1A47F502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E5A37EBB-E95C-4976-A193-584A92A30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F5F02733-91FC-4088-944A-52B53F840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EFA1CEDE-61BC-45D6-ACC2-DDF6B0A9D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FB6AC70A-64F0-496C-BE06-DAF54FDB9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318BAA56-EDDF-44D3-AC07-086F84217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3B6A0A16-5489-45AC-BE1E-BC774C824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26E1779A-6DAD-4D7C-B3B5-20B99F075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612E0EAD-0A28-499E-9E08-B9E359FD3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00643D61-71CB-4671-ABCB-50CD89FB9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E1DDBB"/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2">
                    <a:lumMod val="50000"/>
                  </a:schemeClr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50000"/>
                </a:schemeClr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134714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8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9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8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9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0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9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1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9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9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9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</p:childTnLst>
        </p:cTn>
      </p:par>
    </p:tnLst>
    <p:bldLst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CF0B6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СРЕТЕЊЕ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54591" y="296592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Света Земља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ЈЕРУСАЛИМ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СВ.Георгија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Св.Димитрија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Св.Саве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Божја кућа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Старац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Писац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Преводилац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360 година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СИМЕОН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Цуцла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Пелене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543802" y="49530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Колевка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Млеко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CF0B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138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CE7F06B0-D2F4-4EA6-A057-89EDAD135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5A1EE021-BFBD-4012-AAD4-2F34EC406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124D367D-D425-42A6-A4E1-9E5F43E77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B826D5AF-836F-4BC1-B347-FE5AF2D92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7796F634-C739-4223-8EC8-713E089C8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50FA1A6A-11C0-4D25-9CC0-F8FD64290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90E1ECF5-F6BC-41D9-8DB4-D03F5A2B4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738D8605-4BE9-4318-B61D-1B7223210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E752AB1D-A6D0-4CAF-9317-61FA884D4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B73ECF8D-C37A-4EE2-A88D-EA8753E6B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42994A8C-F206-4703-93E7-23FC200F1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7B754806-CE21-406F-9DDF-DF161EBD0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10C6DA7B-2CAD-4742-8747-F3A7AF45B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742E206E-9ECE-4EA7-B77E-0CAEB2E01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748160B4-A80B-4124-ACF0-485C928E2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E9D25ADE-5DC8-42A5-8044-8B4C5D6A0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402DC93C-A6EB-45F1-994E-77EA086C9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7DF8FC53-4AC3-4C24-B8AE-862F266E9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FF873107-BC78-4049-AF8C-EAAC04A3F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CB3D0D32-EC60-4339-B7AE-5EA3BCCF9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D2217407-02C8-4BB7-9DCD-C1F64ECEC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80262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309982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3000" b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DC187">
              <a:alpha val="80000"/>
            </a:srgbClr>
          </a:solidFill>
          <a:ln w="5715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rgbClr val="99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СВ.ЈОВАН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rgbClr val="99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 БОГОСЛОВ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Омиљени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Најдражи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Драги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Највољенији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ЉУБЉЕНИ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 Матеју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 Марку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 Луци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 Јовану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ЈЕВАНЂЕЉЕ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 Јованове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Солуњанима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Коринћанима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Римљанима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ПОСЛАНИЦЕ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Апокалипса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Острво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Виђење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Патмос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DC187">
              <a:alpha val="80000"/>
            </a:srgbClr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ОТКРИВЕЊЕ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9559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93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6" name="Rectangle 23">
            <a:extLst>
              <a:ext uri="{FF2B5EF4-FFF2-40B4-BE49-F238E27FC236}">
                <a16:creationId xmlns:a16="http://schemas.microsoft.com/office/drawing/2014/main" id="{F04E0137-DDAB-4244-8BC5-C480DD4F6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24">
            <a:extLst>
              <a:ext uri="{FF2B5EF4-FFF2-40B4-BE49-F238E27FC236}">
                <a16:creationId xmlns:a16="http://schemas.microsoft.com/office/drawing/2014/main" id="{EF6FF70E-9E11-43AB-9973-A510266B2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5">
            <a:extLst>
              <a:ext uri="{FF2B5EF4-FFF2-40B4-BE49-F238E27FC236}">
                <a16:creationId xmlns:a16="http://schemas.microsoft.com/office/drawing/2014/main" id="{8FBD2AE1-E204-4C36-B2AD-CC3EBE510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6">
            <a:extLst>
              <a:ext uri="{FF2B5EF4-FFF2-40B4-BE49-F238E27FC236}">
                <a16:creationId xmlns:a16="http://schemas.microsoft.com/office/drawing/2014/main" id="{197004F2-9A76-47C1-A20E-7A6EFFB91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7">
            <a:extLst>
              <a:ext uri="{FF2B5EF4-FFF2-40B4-BE49-F238E27FC236}">
                <a16:creationId xmlns:a16="http://schemas.microsoft.com/office/drawing/2014/main" id="{037109A7-87F4-4E40-981E-C838F8ACB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8">
            <a:extLst>
              <a:ext uri="{FF2B5EF4-FFF2-40B4-BE49-F238E27FC236}">
                <a16:creationId xmlns:a16="http://schemas.microsoft.com/office/drawing/2014/main" id="{9C885B8B-7DE4-4CFF-8CF0-86AF9F406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29">
            <a:extLst>
              <a:ext uri="{FF2B5EF4-FFF2-40B4-BE49-F238E27FC236}">
                <a16:creationId xmlns:a16="http://schemas.microsoft.com/office/drawing/2014/main" id="{6D6EA3F2-AB2B-4B33-A3EB-C415803D5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30">
            <a:extLst>
              <a:ext uri="{FF2B5EF4-FFF2-40B4-BE49-F238E27FC236}">
                <a16:creationId xmlns:a16="http://schemas.microsoft.com/office/drawing/2014/main" id="{339B479F-9923-44E9-8A79-02729BB5B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1">
            <a:extLst>
              <a:ext uri="{FF2B5EF4-FFF2-40B4-BE49-F238E27FC236}">
                <a16:creationId xmlns:a16="http://schemas.microsoft.com/office/drawing/2014/main" id="{A384E1E9-FD7A-453D-B058-24487C9A4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2">
            <a:extLst>
              <a:ext uri="{FF2B5EF4-FFF2-40B4-BE49-F238E27FC236}">
                <a16:creationId xmlns:a16="http://schemas.microsoft.com/office/drawing/2014/main" id="{9C26626D-931D-464B-B2BD-E78223C2D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3">
            <a:extLst>
              <a:ext uri="{FF2B5EF4-FFF2-40B4-BE49-F238E27FC236}">
                <a16:creationId xmlns:a16="http://schemas.microsoft.com/office/drawing/2014/main" id="{66736131-21E3-4002-AF28-4B82D1C1A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4">
            <a:extLst>
              <a:ext uri="{FF2B5EF4-FFF2-40B4-BE49-F238E27FC236}">
                <a16:creationId xmlns:a16="http://schemas.microsoft.com/office/drawing/2014/main" id="{A15CB8B5-D1C1-4AA3-9C11-AEFD6A108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5">
            <a:extLst>
              <a:ext uri="{FF2B5EF4-FFF2-40B4-BE49-F238E27FC236}">
                <a16:creationId xmlns:a16="http://schemas.microsoft.com/office/drawing/2014/main" id="{95769EB8-D1FE-4AA1-AD9A-4236B467D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6">
            <a:extLst>
              <a:ext uri="{FF2B5EF4-FFF2-40B4-BE49-F238E27FC236}">
                <a16:creationId xmlns:a16="http://schemas.microsoft.com/office/drawing/2014/main" id="{4BEE7FC7-E3F1-409D-82FF-DF7BB2DFB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7">
            <a:extLst>
              <a:ext uri="{FF2B5EF4-FFF2-40B4-BE49-F238E27FC236}">
                <a16:creationId xmlns:a16="http://schemas.microsoft.com/office/drawing/2014/main" id="{5D82EC6D-87EC-462B-ADEB-27478D840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8">
            <a:extLst>
              <a:ext uri="{FF2B5EF4-FFF2-40B4-BE49-F238E27FC236}">
                <a16:creationId xmlns:a16="http://schemas.microsoft.com/office/drawing/2014/main" id="{D974FA03-5075-4FA6-BAB0-656C2695C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39">
            <a:extLst>
              <a:ext uri="{FF2B5EF4-FFF2-40B4-BE49-F238E27FC236}">
                <a16:creationId xmlns:a16="http://schemas.microsoft.com/office/drawing/2014/main" id="{6B9645CF-F132-4C38-8B37-4901544D7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40">
            <a:extLst>
              <a:ext uri="{FF2B5EF4-FFF2-40B4-BE49-F238E27FC236}">
                <a16:creationId xmlns:a16="http://schemas.microsoft.com/office/drawing/2014/main" id="{6E05808B-83A5-4A83-A604-16999EC46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1">
            <a:extLst>
              <a:ext uri="{FF2B5EF4-FFF2-40B4-BE49-F238E27FC236}">
                <a16:creationId xmlns:a16="http://schemas.microsoft.com/office/drawing/2014/main" id="{71061D6A-CC94-4EDB-BBE0-665C3DD40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2">
            <a:extLst>
              <a:ext uri="{FF2B5EF4-FFF2-40B4-BE49-F238E27FC236}">
                <a16:creationId xmlns:a16="http://schemas.microsoft.com/office/drawing/2014/main" id="{A41367E0-4908-44FD-A4E2-F9722F82E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FC085"/>
          </a:solidFill>
          <a:ln w="3810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7" name="Rectangle 43">
            <a:extLst>
              <a:ext uri="{FF2B5EF4-FFF2-40B4-BE49-F238E27FC236}">
                <a16:creationId xmlns:a16="http://schemas.microsoft.com/office/drawing/2014/main" id="{43D499FF-EB9B-4154-AD72-DABB750F6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4720" y="3133725"/>
            <a:ext cx="2667000" cy="609600"/>
          </a:xfrm>
          <a:prstGeom prst="rect">
            <a:avLst/>
          </a:prstGeom>
          <a:solidFill>
            <a:srgbClr val="DFC085"/>
          </a:solidFill>
          <a:ln w="57150">
            <a:solidFill>
              <a:srgbClr val="AE66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119421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</p:childTnLst>
        </p:cTn>
      </p:par>
    </p:tnLst>
    <p:bldLst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  <p:bldP spid="87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3D3B9">
              <a:alpha val="60000"/>
            </a:srgbClr>
          </a:solidFill>
          <a:ln w="5715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БОГОЈАВЉАЊЕ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Сава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19177" y="862232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Дунав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Дунав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Тиса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РЕКА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Свештеник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Света Тајна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Кум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КРШТЕЊЕ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Дучић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Јеванђелист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Крститељ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 је милосрдан</a:t>
            </a:r>
            <a:endParaRPr kumimoji="0" lang="en-US" altLang="en-US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ЈОВАН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Богојављање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Крстовдан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Сретење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Црвено слово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ПРАЗНИК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latin typeface="Arial"/>
              </a:rPr>
              <a:t>139</a:t>
            </a:r>
            <a:endParaRPr kumimoji="0" lang="en-US" sz="36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636F15AC-B8E2-4AFF-B044-DC17DCBF1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EE90D03F-D624-4C24-87C0-6A9250A4C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C562240B-D198-498F-BA0F-CD7C7C8DC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E651AB31-90AB-41B4-99E3-597519CFC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D6C3A273-5CDC-44E4-B455-32D6FCDCC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D7302384-CFE0-4792-AF16-38E9CEB7C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D0362460-6047-4026-9CE2-22253C4B4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09D880FB-3211-4D2D-A222-01EEC3D3D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438C8504-1AF3-4522-A916-78959C147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8BF05A3F-A03C-4541-8F93-3319A51A6D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CA6DA6DD-BA0A-4FC8-B690-615807A2F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4202B1C5-FE9E-46BB-85AD-B6B2D4A0E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6F4394CA-312B-4535-99F2-3C56D732B6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8B8C4575-E668-4054-A718-DA336CDC2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311A1F1A-6D3F-415A-90C4-735C6CB9E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C1F4FB44-973A-40FA-81B3-ECE718A62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893C0304-996E-4FC2-AFF7-7A47F6C3F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F87B1F84-DB46-4270-94C4-9554A728D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F120EE1A-6B81-47DA-96B0-AA6972ACC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C2BE382D-CD10-4395-95C1-1DBBA185E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53C9256-132B-4F3E-8456-40C1E2DB4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47793"/>
            <a:ext cx="2667000" cy="609600"/>
          </a:xfrm>
          <a:prstGeom prst="rect">
            <a:avLst/>
          </a:prstGeom>
          <a:solidFill>
            <a:srgbClr val="D3D3B9"/>
          </a:solidFill>
          <a:ln w="57150">
            <a:solidFill>
              <a:srgbClr val="F2ED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tx1">
                    <a:lumMod val="65000"/>
                    <a:lumOff val="35000"/>
                  </a:schemeClr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tx1">
                  <a:lumMod val="65000"/>
                  <a:lumOff val="35000"/>
                </a:schemeClr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1048225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3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7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6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5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4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1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3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2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1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0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9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8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3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4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5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6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7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8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9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1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2"/>
                  </p:tgtEl>
                </p:cond>
              </p:nextCondLst>
            </p:seq>
          </p:childTnLst>
        </p:cTn>
      </p:par>
    </p:tnLst>
    <p:bldLst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ПРЕОБРАЖЕЊЕ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Гора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Јудеја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Григорије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Палама</a:t>
            </a:r>
            <a:endParaRPr kumimoji="0" lang="en-US" altLang="en-US" sz="20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Светлост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ТАВОР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Школа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Учионица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Клупе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Ранци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УЧЕНИЦИ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10 Б.Заповести</a:t>
            </a:r>
            <a:endParaRPr kumimoji="0" lang="en-US" altLang="en-US" sz="20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Петокњижје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67105" y="4953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Црвено Море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Comic Sans MS" panose="030F0702030302020204" pitchFamily="66" charset="0"/>
              </a:rPr>
              <a:t>Принц Египта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МОЈСИЈЕ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Громовник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Пророк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Ватрена кочија</a:t>
            </a:r>
            <a:endParaRPr kumimoji="0" lang="en-US" altLang="en-US" sz="20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ИЛИЈА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chemeClr val="bg1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latin typeface="Arial"/>
              </a:rPr>
              <a:t>140</a:t>
            </a:r>
            <a:endParaRPr kumimoji="0" lang="en-US" sz="36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chemeClr val="bg1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E02E469-4D20-4D2D-A6B2-8061B75FE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B535E213-AF33-44BD-8C8C-851BA7CD6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0806F22-8893-4F4D-BEC6-33C236A90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C51D7575-29DB-42DD-A38A-BEC6A4FAE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486D8FE-8D90-4992-A1C2-DB11CD196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EBBFBEB6-6267-443A-B1BE-AE1F1DB47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B625894-9AAF-43BF-9F6B-8D9C53C08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1540CB4-98BF-4DB5-B8BC-DC8783D5B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5041FD8-FEE8-4EE9-91B5-5D50B89E2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41464363-2431-4AD8-96E2-CBA97D261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6120618-C15D-417A-B695-1C1CC019B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FD31692-1DAD-4FA0-8E0B-DB09D0BE6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063FF7B-9EAE-41C8-85D0-20349A7D4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91D7A323-811E-41DF-A754-6B89761E2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8813B01B-A160-4237-AF1E-D4B1CBFF6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8FCABE80-271D-4FA3-95E9-63E1F7074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98B2BA5D-A9E1-4154-87EE-275A71798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25C21327-9DEC-4561-AF8D-CCA1F6511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9FABFD3-399F-428C-B823-541AEE1C3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F04E459-3EB3-49BC-895F-DADF4A89A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8F43A65-6A54-4408-9670-C0D5104DC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6600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effectLst>
                <a:outerShdw dist="38100" dir="2700000" algn="tl" rotWithShape="0">
                  <a:schemeClr val="accent2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57108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CF0B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ЦВЕТИ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Ружа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Јоргован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 и ноћ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Каранфил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ЦВЕЋЕ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Товар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Тврдоглав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Младунче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Товарна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животиња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МАГАРЕ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Расту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Најлепше цвеће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Иду у школу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Слушају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родитеље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Преко границе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Инпут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Ентранс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Кроз врата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УЛАЗАК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1EE6A0C-A255-47CE-BF3A-4603E440F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4C4F74B-0103-4DD3-9492-53216C103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9AE818E-4ECF-4D88-BB59-AD5C8C94E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5819A76-B7E7-4D24-BE3F-5094161CD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EB2632B-80E8-4A70-BA8C-162C826C3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F16B30F-1147-4B3E-9327-EE63EEE8C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A75D95DB-C4BC-4B6E-B80B-A401552E5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A97D8A9-5433-4EEB-8130-987C552E5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88D5145-0666-4F57-B6C8-4B08FD462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A6A461A-4091-4BC6-876F-437CD8560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A8751C10-89DC-4288-9EF2-DCCA23453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E568EE5-6E5E-4F19-97CE-C60AE860B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5FD1D8AA-B1AA-45B9-A624-62FD93137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551784D-29AB-4C63-8519-924C88C28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E0934B5F-75EA-41EA-AC72-0B9857998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A1EC0DC5-67A4-408A-9AE1-93D5B4D2F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B451720-15E4-4128-9989-9D83E8E8F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4969E15-B38F-4C92-8D82-7ABE26B17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866F3BB-B08F-45D2-9EA1-8A567BDFF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7C8D403-AE71-45B3-83DB-5566E2E75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B3B0BE7-D6D4-4C3F-95B6-18F2CBCA4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CF0B6"/>
          </a:solidFill>
          <a:ln w="5715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192870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CF0B6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ВАСКРСЕЊЕ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rgbClr val="990000"/>
                </a:solidFill>
                <a:latin typeface="Comic Sans MS" panose="030F0702030302020204" pitchFamily="66" charset="0"/>
              </a:rPr>
              <a:t>ЛАЗАРЕВО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Један дан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Два дана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 још један су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Три дана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ЧЕТИРИ ДАНА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крај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Плата за грех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Жалац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Крај живота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rgbClr val="990000"/>
                </a:solidFill>
                <a:latin typeface="Comic Sans MS" panose="030F0702030302020204" pitchFamily="66" charset="0"/>
              </a:rPr>
              <a:t>Серена и Венус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Вилијамс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Марта и Марија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Христу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Близнакиње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СЕСТРЕ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Враћање Вида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Претварање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воде у вино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Ходање по води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Исцељење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губавог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CF0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ЧУДО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891C521-A678-4E0E-92A0-CFBBC926B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03B3FC4-531A-413B-BD22-97C28A41C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4D1BA36-7034-4484-BC53-CB941E9CC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C82C062D-33CE-4E64-A991-D82ABEE7F4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132C972-39AA-45AA-9EF4-C4C023B0F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6139FB0-7F5B-462C-B41F-7C71E2A58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F23864A-1A31-47BB-B58B-BEC1D8C90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9BE86198-CA36-4F62-874F-76C0EA85A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A91C10D-295F-409C-90E2-1DE036375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1D9E45E9-081F-4520-812F-A401A3AFB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36C89B42-8A26-4EBD-A0FD-63A084817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00F2B20-9E87-4B6B-AC99-56AFFB508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BAAE119-E2EB-4CD6-ABEE-0121756EEE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F97C38D-D7DC-4D4A-ACFD-D7BB93FDE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4E789EC9-58B7-4152-8C49-0588F0B61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A2A59DA4-E483-4C08-B382-8D8963707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EED76360-3BC9-4C84-8136-8E61D32AB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B2E7698-9B48-4D0C-8B13-65E7AB555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5072F635-CB2D-4ED4-944C-A9E4470D5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31D7CE6-0E23-4E9E-90CF-6D8398D7A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2ACE5B1-0F07-41BE-B1BF-F40204322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CF0B6"/>
          </a:solidFill>
          <a:ln w="57150">
            <a:solidFill>
              <a:srgbClr val="AD927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2484481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8000" b="-18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3D3B9">
              <a:alpha val="60000"/>
            </a:srgbClr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ЈУДА ИСКАРИОТСКИ</a:t>
            </a:r>
            <a:endParaRPr kumimoji="0" lang="en-US" altLang="en-US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12-орица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Проповедници</a:t>
            </a:r>
            <a:endParaRPr kumimoji="0" lang="en-US" altLang="en-US" sz="20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Ученици Христови</a:t>
            </a:r>
            <a:endParaRPr kumimoji="0" lang="en-US" altLang="en-US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Јеванђелисти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АПОСТОЛ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Ћуп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Ag</a:t>
            </a: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Новчић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30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СРЕБРЊАЦИ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Одати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Преварант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Нож у леђа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Лажов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ИЗДАЈНИК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 Божији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Спаситељ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Богочовек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Месија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3D3B9">
              <a:alpha val="60000"/>
            </a:srgbClr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ХРИСТОС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39559"/>
            <a:ext cx="954107" cy="646331"/>
          </a:xfrm>
          <a:prstGeom prst="rect">
            <a:avLst/>
          </a:prstGeom>
          <a:noFill/>
          <a:ln>
            <a:noFill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normalizeH="0" baseline="0" noProof="0" dirty="0">
                <a:ln w="12700">
                  <a:solidFill>
                    <a:schemeClr val="accent1">
                      <a:lumMod val="10000"/>
                    </a:schemeClr>
                  </a:solidFill>
                  <a:prstDash val="solid"/>
                </a:ln>
                <a:solidFill>
                  <a:schemeClr val="bg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143</a:t>
            </a:r>
            <a:endParaRPr kumimoji="0" lang="en-US" sz="3600" b="1" i="0" u="none" strike="noStrike" kern="1200" normalizeH="0" baseline="0" noProof="0" dirty="0">
              <a:ln w="12700">
                <a:solidFill>
                  <a:schemeClr val="accent1">
                    <a:lumMod val="10000"/>
                  </a:schemeClr>
                </a:solidFill>
                <a:prstDash val="solid"/>
              </a:ln>
              <a:solidFill>
                <a:schemeClr val="bg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7" name="Rectangle 23">
            <a:extLst>
              <a:ext uri="{FF2B5EF4-FFF2-40B4-BE49-F238E27FC236}">
                <a16:creationId xmlns:a16="http://schemas.microsoft.com/office/drawing/2014/main" id="{6F844964-A214-41E7-B366-388E1845C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4">
            <a:extLst>
              <a:ext uri="{FF2B5EF4-FFF2-40B4-BE49-F238E27FC236}">
                <a16:creationId xmlns:a16="http://schemas.microsoft.com/office/drawing/2014/main" id="{C715C891-6F24-486C-AF57-3C1E92CBB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5">
            <a:extLst>
              <a:ext uri="{FF2B5EF4-FFF2-40B4-BE49-F238E27FC236}">
                <a16:creationId xmlns:a16="http://schemas.microsoft.com/office/drawing/2014/main" id="{E14DC349-A5B3-468A-A361-0407B616A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6">
            <a:extLst>
              <a:ext uri="{FF2B5EF4-FFF2-40B4-BE49-F238E27FC236}">
                <a16:creationId xmlns:a16="http://schemas.microsoft.com/office/drawing/2014/main" id="{D8C16803-9592-47D2-AEC6-A3A95D2B16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7">
            <a:extLst>
              <a:ext uri="{FF2B5EF4-FFF2-40B4-BE49-F238E27FC236}">
                <a16:creationId xmlns:a16="http://schemas.microsoft.com/office/drawing/2014/main" id="{D1993B08-45BC-48F2-8A92-C3327119A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28">
            <a:extLst>
              <a:ext uri="{FF2B5EF4-FFF2-40B4-BE49-F238E27FC236}">
                <a16:creationId xmlns:a16="http://schemas.microsoft.com/office/drawing/2014/main" id="{94B14E87-E835-4315-80CC-BCA5F0CE9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29">
            <a:extLst>
              <a:ext uri="{FF2B5EF4-FFF2-40B4-BE49-F238E27FC236}">
                <a16:creationId xmlns:a16="http://schemas.microsoft.com/office/drawing/2014/main" id="{553366E6-F277-458C-9EB2-E6643B132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0">
            <a:extLst>
              <a:ext uri="{FF2B5EF4-FFF2-40B4-BE49-F238E27FC236}">
                <a16:creationId xmlns:a16="http://schemas.microsoft.com/office/drawing/2014/main" id="{7ECFA4C2-071F-459A-9558-88AD31A11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1">
            <a:extLst>
              <a:ext uri="{FF2B5EF4-FFF2-40B4-BE49-F238E27FC236}">
                <a16:creationId xmlns:a16="http://schemas.microsoft.com/office/drawing/2014/main" id="{88064973-94CD-4605-BE63-C559A2F4C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2">
            <a:extLst>
              <a:ext uri="{FF2B5EF4-FFF2-40B4-BE49-F238E27FC236}">
                <a16:creationId xmlns:a16="http://schemas.microsoft.com/office/drawing/2014/main" id="{03D263B3-65DF-497D-8A91-C9820539C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3">
            <a:extLst>
              <a:ext uri="{FF2B5EF4-FFF2-40B4-BE49-F238E27FC236}">
                <a16:creationId xmlns:a16="http://schemas.microsoft.com/office/drawing/2014/main" id="{D07A6131-5CEC-4346-BD7D-782D71753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4">
            <a:extLst>
              <a:ext uri="{FF2B5EF4-FFF2-40B4-BE49-F238E27FC236}">
                <a16:creationId xmlns:a16="http://schemas.microsoft.com/office/drawing/2014/main" id="{5DFDC528-A339-4E71-A5AD-23A6CB7DA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5">
            <a:extLst>
              <a:ext uri="{FF2B5EF4-FFF2-40B4-BE49-F238E27FC236}">
                <a16:creationId xmlns:a16="http://schemas.microsoft.com/office/drawing/2014/main" id="{76079A6E-49D1-4D23-BE41-7255B1201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6">
            <a:extLst>
              <a:ext uri="{FF2B5EF4-FFF2-40B4-BE49-F238E27FC236}">
                <a16:creationId xmlns:a16="http://schemas.microsoft.com/office/drawing/2014/main" id="{E8A09987-4FD2-46BA-ADD7-6204089CC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7">
            <a:extLst>
              <a:ext uri="{FF2B5EF4-FFF2-40B4-BE49-F238E27FC236}">
                <a16:creationId xmlns:a16="http://schemas.microsoft.com/office/drawing/2014/main" id="{2810B2A1-9FAD-486B-B847-A7675C6AA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38">
            <a:extLst>
              <a:ext uri="{FF2B5EF4-FFF2-40B4-BE49-F238E27FC236}">
                <a16:creationId xmlns:a16="http://schemas.microsoft.com/office/drawing/2014/main" id="{D7FC6D44-AD21-4CB2-8B8C-B1CB4A0EF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39">
            <a:extLst>
              <a:ext uri="{FF2B5EF4-FFF2-40B4-BE49-F238E27FC236}">
                <a16:creationId xmlns:a16="http://schemas.microsoft.com/office/drawing/2014/main" id="{F01C460E-2C4E-40CE-AB4F-0F7A52C44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0">
            <a:extLst>
              <a:ext uri="{FF2B5EF4-FFF2-40B4-BE49-F238E27FC236}">
                <a16:creationId xmlns:a16="http://schemas.microsoft.com/office/drawing/2014/main" id="{84723756-03F1-46AD-9688-71B507845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1">
            <a:extLst>
              <a:ext uri="{FF2B5EF4-FFF2-40B4-BE49-F238E27FC236}">
                <a16:creationId xmlns:a16="http://schemas.microsoft.com/office/drawing/2014/main" id="{D7FECCB5-3D37-4CA4-B185-BD155A7D2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7" name="Rectangle 42">
            <a:extLst>
              <a:ext uri="{FF2B5EF4-FFF2-40B4-BE49-F238E27FC236}">
                <a16:creationId xmlns:a16="http://schemas.microsoft.com/office/drawing/2014/main" id="{167CB802-9651-4CDF-B0EB-0D23A96BF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3D3B9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8" name="Rectangle 43">
            <a:extLst>
              <a:ext uri="{FF2B5EF4-FFF2-40B4-BE49-F238E27FC236}">
                <a16:creationId xmlns:a16="http://schemas.microsoft.com/office/drawing/2014/main" id="{003D5386-9050-462A-9002-6DC0375E3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3D3B9"/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/>
                  </a:solidFill>
                  <a:prstDash val="solid"/>
                </a:ln>
                <a:solidFill>
                  <a:srgbClr val="1F2837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rgbClr val="1F2837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243977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  <p:bldP spid="87" grpId="0" animBg="1"/>
      <p:bldP spid="88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65000"/>
            </a:srgbClr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ЈУДА</a:t>
            </a:r>
            <a:endParaRPr kumimoji="0" lang="en-US" altLang="en-US" sz="2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Лагана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Касна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Оброк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ВЕЧЕРА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Спаситељ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Божић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Распеће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latin typeface="Comic Sans MS" panose="030F0702030302020204" pitchFamily="66" charset="0"/>
              </a:rPr>
              <a:t>ХРИСТОС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Вуковац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Одличан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Торба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Школа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УЧЕНИК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Latn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Ag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Ћуп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Новчић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30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СРЕБРЊАЦИ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0FE96A8-BA7E-40E7-B848-C57BC83C3342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144</a:t>
            </a:r>
            <a:endParaRPr lang="en-US" sz="3600" b="1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95" name="Rectangle 23">
            <a:extLst>
              <a:ext uri="{FF2B5EF4-FFF2-40B4-BE49-F238E27FC236}">
                <a16:creationId xmlns:a16="http://schemas.microsoft.com/office/drawing/2014/main" id="{7D23C5E9-AAB8-49B0-93C9-3B8590EB2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5115" y="304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6" name="Rectangle 24">
            <a:extLst>
              <a:ext uri="{FF2B5EF4-FFF2-40B4-BE49-F238E27FC236}">
                <a16:creationId xmlns:a16="http://schemas.microsoft.com/office/drawing/2014/main" id="{901D3C19-B9C2-49DF-970A-2BFADDCDF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8178" y="8429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7" name="Rectangle 25">
            <a:extLst>
              <a:ext uri="{FF2B5EF4-FFF2-40B4-BE49-F238E27FC236}">
                <a16:creationId xmlns:a16="http://schemas.microsoft.com/office/drawing/2014/main" id="{D151FA8B-1542-4E6F-A565-2E43A09F7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5515" y="137318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26">
            <a:extLst>
              <a:ext uri="{FF2B5EF4-FFF2-40B4-BE49-F238E27FC236}">
                <a16:creationId xmlns:a16="http://schemas.microsoft.com/office/drawing/2014/main" id="{A6EEE0D8-164A-45FB-AB62-B10B11DD6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1915" y="19097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27">
            <a:extLst>
              <a:ext uri="{FF2B5EF4-FFF2-40B4-BE49-F238E27FC236}">
                <a16:creationId xmlns:a16="http://schemas.microsoft.com/office/drawing/2014/main" id="{A3A08BFB-2BB4-4319-94C6-B290D7899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4025" y="2516776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28">
            <a:extLst>
              <a:ext uri="{FF2B5EF4-FFF2-40B4-BE49-F238E27FC236}">
                <a16:creationId xmlns:a16="http://schemas.microsoft.com/office/drawing/2014/main" id="{EC86E0A1-6469-4FAC-8C94-92B693212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3365" y="3111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29">
            <a:extLst>
              <a:ext uri="{FF2B5EF4-FFF2-40B4-BE49-F238E27FC236}">
                <a16:creationId xmlns:a16="http://schemas.microsoft.com/office/drawing/2014/main" id="{7F5E4D5C-4FD3-4A8F-BCA0-7434FB06C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6165" y="8445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2" name="Rectangle 30">
            <a:extLst>
              <a:ext uri="{FF2B5EF4-FFF2-40B4-BE49-F238E27FC236}">
                <a16:creationId xmlns:a16="http://schemas.microsoft.com/office/drawing/2014/main" id="{64FE5AC4-C8AF-4CF0-A5D6-7CFDF68EF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965" y="13779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B748936F-E0E0-494A-B276-056171585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5565" y="19113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32">
            <a:extLst>
              <a:ext uri="{FF2B5EF4-FFF2-40B4-BE49-F238E27FC236}">
                <a16:creationId xmlns:a16="http://schemas.microsoft.com/office/drawing/2014/main" id="{F4675AE0-49A0-451D-A49D-1D42448C2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8365" y="25209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33">
            <a:extLst>
              <a:ext uri="{FF2B5EF4-FFF2-40B4-BE49-F238E27FC236}">
                <a16:creationId xmlns:a16="http://schemas.microsoft.com/office/drawing/2014/main" id="{404DC785-2FEA-46AD-8177-AA49F0092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765" y="38163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34">
            <a:extLst>
              <a:ext uri="{FF2B5EF4-FFF2-40B4-BE49-F238E27FC236}">
                <a16:creationId xmlns:a16="http://schemas.microsoft.com/office/drawing/2014/main" id="{C8B600A0-7925-4798-AA96-685108C79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765" y="44259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35">
            <a:extLst>
              <a:ext uri="{FF2B5EF4-FFF2-40B4-BE49-F238E27FC236}">
                <a16:creationId xmlns:a16="http://schemas.microsoft.com/office/drawing/2014/main" id="{3031B1F4-168A-4674-A849-DD6226995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4565" y="49593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36">
            <a:extLst>
              <a:ext uri="{FF2B5EF4-FFF2-40B4-BE49-F238E27FC236}">
                <a16:creationId xmlns:a16="http://schemas.microsoft.com/office/drawing/2014/main" id="{2FE8E11B-90F5-41B3-86B3-81FE9AECE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565" y="54927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37">
            <a:extLst>
              <a:ext uri="{FF2B5EF4-FFF2-40B4-BE49-F238E27FC236}">
                <a16:creationId xmlns:a16="http://schemas.microsoft.com/office/drawing/2014/main" id="{D3F4D90C-C3EB-468E-A3D4-7E852394B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8765" y="60261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0" name="Rectangle 38">
            <a:extLst>
              <a:ext uri="{FF2B5EF4-FFF2-40B4-BE49-F238E27FC236}">
                <a16:creationId xmlns:a16="http://schemas.microsoft.com/office/drawing/2014/main" id="{C105530E-6556-406E-9148-5795A85B1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8365" y="38163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" name="Rectangle 39">
            <a:extLst>
              <a:ext uri="{FF2B5EF4-FFF2-40B4-BE49-F238E27FC236}">
                <a16:creationId xmlns:a16="http://schemas.microsoft.com/office/drawing/2014/main" id="{3C9198CA-795A-4F1B-AB5A-2956A4FF2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7965" y="44259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2" name="Rectangle 40">
            <a:extLst>
              <a:ext uri="{FF2B5EF4-FFF2-40B4-BE49-F238E27FC236}">
                <a16:creationId xmlns:a16="http://schemas.microsoft.com/office/drawing/2014/main" id="{04D1E412-B23A-4BC6-99E3-B9A53DDD3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7565" y="49593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Rectangle 41">
            <a:extLst>
              <a:ext uri="{FF2B5EF4-FFF2-40B4-BE49-F238E27FC236}">
                <a16:creationId xmlns:a16="http://schemas.microsoft.com/office/drawing/2014/main" id="{B7A25AA5-E945-40F0-9CD2-2464AC732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8565" y="54927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4" name="Rectangle 42">
            <a:extLst>
              <a:ext uri="{FF2B5EF4-FFF2-40B4-BE49-F238E27FC236}">
                <a16:creationId xmlns:a16="http://schemas.microsoft.com/office/drawing/2014/main" id="{C1C1D4FB-8B2B-4D29-94AA-D4682CF06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39565" y="602615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Rectangle 43">
            <a:extLst>
              <a:ext uri="{FF2B5EF4-FFF2-40B4-BE49-F238E27FC236}">
                <a16:creationId xmlns:a16="http://schemas.microsoft.com/office/drawing/2014/main" id="{104603F1-8EDE-4717-9F3E-2C7CEB888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145302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8190015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9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4"/>
                  </p:tgtEl>
                </p:cond>
              </p:nextCondLst>
            </p:seq>
          </p:childTnLst>
        </p:cTn>
      </p:par>
    </p:tnLst>
    <p:bldLst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8DECB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ВЕЛИКИ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ЧЕТВРТАК</a:t>
            </a:r>
            <a:endParaRPr kumimoji="0" lang="en-US" altLang="en-US" sz="20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Хлеб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Вино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Крв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Тело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ПРИЧЕШЋЕ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Храна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Часна	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Славска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ТРПЕЗА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6+6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Сати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90800" y="495886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Подне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Поноћ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12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Кришом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доручак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Господ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Апостоли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8DECB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ТАЈНА ВЕЧЕРА</a:t>
            </a:r>
            <a:endParaRPr kumimoji="0" lang="en-US" altLang="en-US" sz="20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126627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6BC9F95-CA51-491C-921A-CE145C999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BE371A3A-5CF4-4A26-9E96-8A725DC68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8669153-2A57-404B-9CCE-D91D1F796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C1C1E02-0FA5-4452-84FB-1BFE6E873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07E2429-5809-49CE-BC18-E3EF883F5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840A5BD-40F3-415B-A181-17D0579ACB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ADF8C66-3D05-4021-A82B-38A80C201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4A03C96-CE78-48D8-BEDB-B774EDBBD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4FE6293-73E2-4415-9039-DC527AA4B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FB7FA9BF-1515-4202-BF5C-E6E897AD3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0F3910E-3F1E-49A9-9BFD-A1FE40BA4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086A5A8-CFE6-4BF8-9BC1-AFB6DC415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A004847-90CB-4E0D-B948-01BE69B70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9B5C7B89-1405-478E-A901-3D69CFF32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441A1C2C-E9E9-4CE8-BD5A-1AD188773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BA508705-FCDC-47C1-BF00-4780DFCD1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5CA25224-6002-40BD-9AC0-4F114D4A4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3017ACB-2A71-4526-9119-1C2EE049C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4240EE81-0372-4ABF-97BF-2A32E0FC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DBD8A29-10ED-4204-9FBF-078DFFE94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8DECB"/>
          </a:solidFill>
          <a:ln w="3810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FC376578-9E44-477A-93CA-41909D185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8DECB"/>
          </a:solidFill>
          <a:ln w="57150">
            <a:solidFill>
              <a:srgbClr val="8A522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938047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5E0A4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МАСЛИНОВА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ГОРА</a:t>
            </a:r>
            <a:endParaRPr kumimoji="0" lang="en-US" altLang="en-US" sz="20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Усрдна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ближње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свет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народ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Цвећњак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Градина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Версајски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Башта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ВРТ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Црна ...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Зелен ...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Мокра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Брдо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ГОРА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Гранчица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Коштица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Уље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5E0A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МАСЛИНА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0497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2ED4A435-1029-4F54-B032-6D1F1D01F0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BF7C1F45-6F08-4376-ABE9-A528CD0DC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0DA22D73-F374-4C40-9DE1-F2F2E805A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657AC7D4-2D9F-4DB3-934A-27D5C1408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D3B7B5C2-9483-4B70-B6EA-C78B85445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2673A04B-E9ED-4E8F-9339-CEB54F560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B6D73C01-0B76-47F1-B1BA-B7373D56C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D2F40D91-9819-4E6E-AF6D-23AA41690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1">
            <a:extLst>
              <a:ext uri="{FF2B5EF4-FFF2-40B4-BE49-F238E27FC236}">
                <a16:creationId xmlns:a16="http://schemas.microsoft.com/office/drawing/2014/main" id="{8421C601-C8F5-4553-8B25-82571E2CD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2">
            <a:extLst>
              <a:ext uri="{FF2B5EF4-FFF2-40B4-BE49-F238E27FC236}">
                <a16:creationId xmlns:a16="http://schemas.microsoft.com/office/drawing/2014/main" id="{3C77C627-BF52-47B4-8D87-2662E3C92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3">
            <a:extLst>
              <a:ext uri="{FF2B5EF4-FFF2-40B4-BE49-F238E27FC236}">
                <a16:creationId xmlns:a16="http://schemas.microsoft.com/office/drawing/2014/main" id="{C5C37322-1688-4993-BB20-57C4500C3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4">
            <a:extLst>
              <a:ext uri="{FF2B5EF4-FFF2-40B4-BE49-F238E27FC236}">
                <a16:creationId xmlns:a16="http://schemas.microsoft.com/office/drawing/2014/main" id="{818FF0F1-D235-46FB-B2C6-579819D5E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5">
            <a:extLst>
              <a:ext uri="{FF2B5EF4-FFF2-40B4-BE49-F238E27FC236}">
                <a16:creationId xmlns:a16="http://schemas.microsoft.com/office/drawing/2014/main" id="{43DCDA3C-058B-42B4-AB68-431609253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E49B9164-4191-4D96-BB87-0F7C9761A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7">
            <a:extLst>
              <a:ext uri="{FF2B5EF4-FFF2-40B4-BE49-F238E27FC236}">
                <a16:creationId xmlns:a16="http://schemas.microsoft.com/office/drawing/2014/main" id="{50813D4C-4559-4490-AA17-ABDC7D1F7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8">
            <a:extLst>
              <a:ext uri="{FF2B5EF4-FFF2-40B4-BE49-F238E27FC236}">
                <a16:creationId xmlns:a16="http://schemas.microsoft.com/office/drawing/2014/main" id="{6FF4F7CF-A641-449B-B4EF-5C48C1CFF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9">
            <a:extLst>
              <a:ext uri="{FF2B5EF4-FFF2-40B4-BE49-F238E27FC236}">
                <a16:creationId xmlns:a16="http://schemas.microsoft.com/office/drawing/2014/main" id="{A9EE3BDF-3298-4E9F-B719-629618695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0">
            <a:extLst>
              <a:ext uri="{FF2B5EF4-FFF2-40B4-BE49-F238E27FC236}">
                <a16:creationId xmlns:a16="http://schemas.microsoft.com/office/drawing/2014/main" id="{C02E169E-7CEE-4B49-9BE4-297C9089B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1">
            <a:extLst>
              <a:ext uri="{FF2B5EF4-FFF2-40B4-BE49-F238E27FC236}">
                <a16:creationId xmlns:a16="http://schemas.microsoft.com/office/drawing/2014/main" id="{C942DC76-A45F-4F3C-9E8F-9CEF324EE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43AB1478-6477-4B91-A29A-24B8E4FBB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3">
            <a:extLst>
              <a:ext uri="{FF2B5EF4-FFF2-40B4-BE49-F238E27FC236}">
                <a16:creationId xmlns:a16="http://schemas.microsoft.com/office/drawing/2014/main" id="{5917B369-DFDB-4110-BAA4-9456912CA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CF0B6"/>
          </a:solidFill>
          <a:ln w="57150">
            <a:solidFill>
              <a:srgbClr val="E290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648594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8ECF0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ВЕЛИКИ ПЕТАК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Чекић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Клепа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Нема звона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КЛЕПАЛО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Дрвени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Око врата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Напрсни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Златни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Христос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Разапињање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Разбојници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Голгота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РАСПЕЋЕ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Сузе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80254" y="54864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Туга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Ридање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Вапај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8ECF0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Rectangle 23">
            <a:extLst>
              <a:ext uri="{FF2B5EF4-FFF2-40B4-BE49-F238E27FC236}">
                <a16:creationId xmlns:a16="http://schemas.microsoft.com/office/drawing/2014/main" id="{24841998-463B-47C0-AA8A-D80F27E77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4">
            <a:extLst>
              <a:ext uri="{FF2B5EF4-FFF2-40B4-BE49-F238E27FC236}">
                <a16:creationId xmlns:a16="http://schemas.microsoft.com/office/drawing/2014/main" id="{CA46B125-2281-406B-9CA7-6BD3A8959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20609C67-6646-4F7A-AE7D-9B1A1F442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6">
            <a:extLst>
              <a:ext uri="{FF2B5EF4-FFF2-40B4-BE49-F238E27FC236}">
                <a16:creationId xmlns:a16="http://schemas.microsoft.com/office/drawing/2014/main" id="{403E664A-4362-4744-BF69-AC747A902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7">
            <a:extLst>
              <a:ext uri="{FF2B5EF4-FFF2-40B4-BE49-F238E27FC236}">
                <a16:creationId xmlns:a16="http://schemas.microsoft.com/office/drawing/2014/main" id="{D5246FD2-1826-40CE-A2ED-39D73E081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8">
            <a:extLst>
              <a:ext uri="{FF2B5EF4-FFF2-40B4-BE49-F238E27FC236}">
                <a16:creationId xmlns:a16="http://schemas.microsoft.com/office/drawing/2014/main" id="{7D1839CA-F8BA-42C2-9E85-81EAD7376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9">
            <a:extLst>
              <a:ext uri="{FF2B5EF4-FFF2-40B4-BE49-F238E27FC236}">
                <a16:creationId xmlns:a16="http://schemas.microsoft.com/office/drawing/2014/main" id="{630ECC3B-2117-4C57-9772-1AA902C55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0">
            <a:extLst>
              <a:ext uri="{FF2B5EF4-FFF2-40B4-BE49-F238E27FC236}">
                <a16:creationId xmlns:a16="http://schemas.microsoft.com/office/drawing/2014/main" id="{9BEB8214-F375-4CA3-81B6-2493E81EE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1">
            <a:extLst>
              <a:ext uri="{FF2B5EF4-FFF2-40B4-BE49-F238E27FC236}">
                <a16:creationId xmlns:a16="http://schemas.microsoft.com/office/drawing/2014/main" id="{E8B142B8-C21D-41C0-9A5D-F17F227CE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2">
            <a:extLst>
              <a:ext uri="{FF2B5EF4-FFF2-40B4-BE49-F238E27FC236}">
                <a16:creationId xmlns:a16="http://schemas.microsoft.com/office/drawing/2014/main" id="{B8A08A62-C430-4025-B40C-5C62BDDA1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3">
            <a:extLst>
              <a:ext uri="{FF2B5EF4-FFF2-40B4-BE49-F238E27FC236}">
                <a16:creationId xmlns:a16="http://schemas.microsoft.com/office/drawing/2014/main" id="{DECB8CFE-A256-4B8F-BB0C-8981980AF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4">
            <a:extLst>
              <a:ext uri="{FF2B5EF4-FFF2-40B4-BE49-F238E27FC236}">
                <a16:creationId xmlns:a16="http://schemas.microsoft.com/office/drawing/2014/main" id="{3E7F0985-040F-4D9D-959B-53950FCA3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5">
            <a:extLst>
              <a:ext uri="{FF2B5EF4-FFF2-40B4-BE49-F238E27FC236}">
                <a16:creationId xmlns:a16="http://schemas.microsoft.com/office/drawing/2014/main" id="{7ED4BFFF-692A-46CC-9C74-3216931CE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FF225BB1-6C81-453B-85EC-3AD1ADAB8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7">
            <a:extLst>
              <a:ext uri="{FF2B5EF4-FFF2-40B4-BE49-F238E27FC236}">
                <a16:creationId xmlns:a16="http://schemas.microsoft.com/office/drawing/2014/main" id="{48191FE3-23A8-45D8-8679-1F6DCCD21E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8">
            <a:extLst>
              <a:ext uri="{FF2B5EF4-FFF2-40B4-BE49-F238E27FC236}">
                <a16:creationId xmlns:a16="http://schemas.microsoft.com/office/drawing/2014/main" id="{C60CE351-5C3C-4FF4-999A-FDC7FBC5D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9">
            <a:extLst>
              <a:ext uri="{FF2B5EF4-FFF2-40B4-BE49-F238E27FC236}">
                <a16:creationId xmlns:a16="http://schemas.microsoft.com/office/drawing/2014/main" id="{640CA761-96F4-4FC2-9D7C-E4C52C8CE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0">
            <a:extLst>
              <a:ext uri="{FF2B5EF4-FFF2-40B4-BE49-F238E27FC236}">
                <a16:creationId xmlns:a16="http://schemas.microsoft.com/office/drawing/2014/main" id="{297AF9C4-F34D-44CD-8E01-9AA941FEA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08409D14-7030-4219-9D9A-2459C50EC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66EEAC5D-A055-47AF-AB9D-529316A0F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3">
            <a:extLst>
              <a:ext uri="{FF2B5EF4-FFF2-40B4-BE49-F238E27FC236}">
                <a16:creationId xmlns:a16="http://schemas.microsoft.com/office/drawing/2014/main" id="{CE52268A-17B6-4A29-87F4-A404D204B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8ECF0"/>
          </a:solidFill>
          <a:ln w="57150">
            <a:solidFill>
              <a:srgbClr val="717EA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3477280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</p:childTnLst>
        </p:cTn>
      </p:par>
    </p:tnLst>
    <p:bldLst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CF0B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ВЕЛИКА СУБОТА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905000" y="304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Ђаво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Сумпор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ПАКАО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Гробље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Господњи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ГРОБ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Васкршњи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Петровски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Божићни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Часни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Господи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помилуј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Читуља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Свећа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Уље и вино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CF0B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ОПЕЛО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8E87905-4904-4498-A302-B044B721E2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6858" y="30797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D2389C62-2E18-49EA-A2D7-64DED32D6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6560602-FF85-4230-84D2-1FE6F6238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4F2FE4C3-CC04-4015-9529-312A32DFE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E246103-6448-468F-9533-F83C5CEA0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4B13223-7028-409C-A6B5-F24779560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F2B8014-090E-4E1D-8C9E-07C17267F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3502B74-DDC3-4504-917A-C4F49F1E9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1685FE1E-365E-4716-A535-A1961A048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AEF47ED-BD69-4063-AE4B-1E46E963E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1F1EEA0-AC6B-41DC-92A8-8DD19438D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9192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F60AFD7-9310-47E4-A446-C87815763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2C9A5F74-C93E-4B33-899B-00056B9B3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81F60F8-5314-49A0-A809-4F5798104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643497E9-051D-43E0-8C8F-87C1BB015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6A50517C-D05C-4201-8161-245F4B44C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2EEC2EFA-A835-432B-96D6-71668CD0D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1758528-B6CE-47F2-A51C-CE797B393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A31734E9-25F1-4246-AA37-1441A9D86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CECAFDA1-BBBA-4E39-B86B-D994DFFB1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CF0B6"/>
          </a:solidFill>
          <a:ln w="3810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A076858-2B8A-4FC7-88E3-18B127BE8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CF0B6"/>
          </a:solidFill>
          <a:ln w="57150">
            <a:solidFill>
              <a:srgbClr val="5735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3670680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CFCEC9">
              <a:alpha val="80000"/>
            </a:srgbClr>
          </a:solidFill>
          <a:ln w="5715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СВ.АПОСТОЛ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МАТЕЈ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Покајање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праведник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Сузе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ГРЕШНИК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Плаћање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ПДВ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ПОРЕЗ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Абисија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Хаиле Селасије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Копти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Африци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ЕТИОПИЈА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Ковчег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Мртвачки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Девојачки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Војнички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CFCEC9">
              <a:alpha val="80000"/>
            </a:srgbClr>
          </a:solidFill>
          <a:ln w="38100">
            <a:solidFill>
              <a:srgbClr val="BFC1B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САНДУК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331132" y="6019800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94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F37E2D9A-066F-47C5-A0EF-E80D03292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24">
            <a:extLst>
              <a:ext uri="{FF2B5EF4-FFF2-40B4-BE49-F238E27FC236}">
                <a16:creationId xmlns:a16="http://schemas.microsoft.com/office/drawing/2014/main" id="{BA54BCA8-B59F-4D96-B1F8-5D97031EB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1BA4661C-9260-48F6-803C-FC9FEB459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6">
            <a:extLst>
              <a:ext uri="{FF2B5EF4-FFF2-40B4-BE49-F238E27FC236}">
                <a16:creationId xmlns:a16="http://schemas.microsoft.com/office/drawing/2014/main" id="{A34EBD9E-2165-4281-A4D9-9701E42B6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7">
            <a:extLst>
              <a:ext uri="{FF2B5EF4-FFF2-40B4-BE49-F238E27FC236}">
                <a16:creationId xmlns:a16="http://schemas.microsoft.com/office/drawing/2014/main" id="{94CE25D4-CE43-4C53-85B5-35E10C056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8">
            <a:extLst>
              <a:ext uri="{FF2B5EF4-FFF2-40B4-BE49-F238E27FC236}">
                <a16:creationId xmlns:a16="http://schemas.microsoft.com/office/drawing/2014/main" id="{C48C9FA4-375C-4B0A-9207-C2860F031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9">
            <a:extLst>
              <a:ext uri="{FF2B5EF4-FFF2-40B4-BE49-F238E27FC236}">
                <a16:creationId xmlns:a16="http://schemas.microsoft.com/office/drawing/2014/main" id="{6AB63147-ED5B-4A01-98B4-F2CEF6E5E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30">
            <a:extLst>
              <a:ext uri="{FF2B5EF4-FFF2-40B4-BE49-F238E27FC236}">
                <a16:creationId xmlns:a16="http://schemas.microsoft.com/office/drawing/2014/main" id="{53687C1D-FC0F-4C7F-858B-232A1F5CE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31">
            <a:extLst>
              <a:ext uri="{FF2B5EF4-FFF2-40B4-BE49-F238E27FC236}">
                <a16:creationId xmlns:a16="http://schemas.microsoft.com/office/drawing/2014/main" id="{BC5950EB-C18D-4FA6-9A93-234043F70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2">
            <a:extLst>
              <a:ext uri="{FF2B5EF4-FFF2-40B4-BE49-F238E27FC236}">
                <a16:creationId xmlns:a16="http://schemas.microsoft.com/office/drawing/2014/main" id="{354451B5-32BD-408E-8FD7-46D68FD90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3">
            <a:extLst>
              <a:ext uri="{FF2B5EF4-FFF2-40B4-BE49-F238E27FC236}">
                <a16:creationId xmlns:a16="http://schemas.microsoft.com/office/drawing/2014/main" id="{2D117395-1738-4766-8F50-658D0C4D4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4">
            <a:extLst>
              <a:ext uri="{FF2B5EF4-FFF2-40B4-BE49-F238E27FC236}">
                <a16:creationId xmlns:a16="http://schemas.microsoft.com/office/drawing/2014/main" id="{8B076F49-3343-429D-BAD6-8F1BE4198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5">
            <a:extLst>
              <a:ext uri="{FF2B5EF4-FFF2-40B4-BE49-F238E27FC236}">
                <a16:creationId xmlns:a16="http://schemas.microsoft.com/office/drawing/2014/main" id="{3D3DC943-D572-43B7-869E-4B11047D8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6">
            <a:extLst>
              <a:ext uri="{FF2B5EF4-FFF2-40B4-BE49-F238E27FC236}">
                <a16:creationId xmlns:a16="http://schemas.microsoft.com/office/drawing/2014/main" id="{952813A6-B3C1-4FAC-A0A7-053B603A8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7">
            <a:extLst>
              <a:ext uri="{FF2B5EF4-FFF2-40B4-BE49-F238E27FC236}">
                <a16:creationId xmlns:a16="http://schemas.microsoft.com/office/drawing/2014/main" id="{7975EF0C-0A1F-445B-ABBD-259CC3E3B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8">
            <a:extLst>
              <a:ext uri="{FF2B5EF4-FFF2-40B4-BE49-F238E27FC236}">
                <a16:creationId xmlns:a16="http://schemas.microsoft.com/office/drawing/2014/main" id="{82D25FF3-88B8-4EC4-B2C9-573F8619B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9">
            <a:extLst>
              <a:ext uri="{FF2B5EF4-FFF2-40B4-BE49-F238E27FC236}">
                <a16:creationId xmlns:a16="http://schemas.microsoft.com/office/drawing/2014/main" id="{10A41C0C-DE2D-4B93-A036-8FD608CF5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B5E3BDAC-62D9-477C-8430-5BBB1D32A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41">
            <a:extLst>
              <a:ext uri="{FF2B5EF4-FFF2-40B4-BE49-F238E27FC236}">
                <a16:creationId xmlns:a16="http://schemas.microsoft.com/office/drawing/2014/main" id="{9553E2A7-0EAB-48B5-B014-CBE0A15DF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2">
            <a:extLst>
              <a:ext uri="{FF2B5EF4-FFF2-40B4-BE49-F238E27FC236}">
                <a16:creationId xmlns:a16="http://schemas.microsoft.com/office/drawing/2014/main" id="{B87B116D-6E9D-44B1-AEA9-C38D04A68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CFCEC9"/>
          </a:solidFill>
          <a:ln w="3810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3">
            <a:extLst>
              <a:ext uri="{FF2B5EF4-FFF2-40B4-BE49-F238E27FC236}">
                <a16:creationId xmlns:a16="http://schemas.microsoft.com/office/drawing/2014/main" id="{84DE0EFE-3D13-44A7-85C0-F3E47F50D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4721" y="3133725"/>
            <a:ext cx="2667000" cy="609600"/>
          </a:xfrm>
          <a:prstGeom prst="rect">
            <a:avLst/>
          </a:prstGeom>
          <a:solidFill>
            <a:srgbClr val="CFCEC9"/>
          </a:solidFill>
          <a:ln w="57150">
            <a:solidFill>
              <a:srgbClr val="6D747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96043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8ECF0">
              <a:alpha val="64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ВАСКРСЕЊЕ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ГОСПОДЊЕ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Божји дан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 ради се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Воскресеније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 молитве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76600" y="2506392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НЕДЕЉА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Јована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Саломија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МИРОНОСИЦЕ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Благовести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Један од седам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Гласник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Поштар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СВ.АРХ.ГАВРИЛО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Црвено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Пиле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Жуманце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Беланце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8ECF0">
              <a:alpha val="64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149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1294D20E-C350-4B91-B117-69982A9F91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24">
            <a:extLst>
              <a:ext uri="{FF2B5EF4-FFF2-40B4-BE49-F238E27FC236}">
                <a16:creationId xmlns:a16="http://schemas.microsoft.com/office/drawing/2014/main" id="{0CF6442D-70FD-4252-BA3B-B8E1DF5CF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6EB13CD7-4969-42B9-A236-63E89DC0F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6">
            <a:extLst>
              <a:ext uri="{FF2B5EF4-FFF2-40B4-BE49-F238E27FC236}">
                <a16:creationId xmlns:a16="http://schemas.microsoft.com/office/drawing/2014/main" id="{804738E2-4764-479C-AF1B-875666184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8342" y="1912938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7">
            <a:extLst>
              <a:ext uri="{FF2B5EF4-FFF2-40B4-BE49-F238E27FC236}">
                <a16:creationId xmlns:a16="http://schemas.microsoft.com/office/drawing/2014/main" id="{34F1E25C-3E14-42FF-9425-FDABC3B881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8">
            <a:extLst>
              <a:ext uri="{FF2B5EF4-FFF2-40B4-BE49-F238E27FC236}">
                <a16:creationId xmlns:a16="http://schemas.microsoft.com/office/drawing/2014/main" id="{4C1B036F-0CF8-4782-9F2E-6EB6590A8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9">
            <a:extLst>
              <a:ext uri="{FF2B5EF4-FFF2-40B4-BE49-F238E27FC236}">
                <a16:creationId xmlns:a16="http://schemas.microsoft.com/office/drawing/2014/main" id="{E40459CD-588F-4E06-9C65-A5100DC9B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30">
            <a:extLst>
              <a:ext uri="{FF2B5EF4-FFF2-40B4-BE49-F238E27FC236}">
                <a16:creationId xmlns:a16="http://schemas.microsoft.com/office/drawing/2014/main" id="{238BD6F9-21AC-4E58-A9CB-159BC4C88D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31">
            <a:extLst>
              <a:ext uri="{FF2B5EF4-FFF2-40B4-BE49-F238E27FC236}">
                <a16:creationId xmlns:a16="http://schemas.microsoft.com/office/drawing/2014/main" id="{1A724F21-DF53-4AF8-9635-0740E92BB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2">
            <a:extLst>
              <a:ext uri="{FF2B5EF4-FFF2-40B4-BE49-F238E27FC236}">
                <a16:creationId xmlns:a16="http://schemas.microsoft.com/office/drawing/2014/main" id="{23AB575C-72C3-4E29-BA29-B00EB0D90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3">
            <a:extLst>
              <a:ext uri="{FF2B5EF4-FFF2-40B4-BE49-F238E27FC236}">
                <a16:creationId xmlns:a16="http://schemas.microsoft.com/office/drawing/2014/main" id="{5ADD9EEF-C31E-46A0-A4C6-267F9E8E5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9192" y="3819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4">
            <a:extLst>
              <a:ext uri="{FF2B5EF4-FFF2-40B4-BE49-F238E27FC236}">
                <a16:creationId xmlns:a16="http://schemas.microsoft.com/office/drawing/2014/main" id="{40E90015-905C-4EB6-978F-85C209D66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5">
            <a:extLst>
              <a:ext uri="{FF2B5EF4-FFF2-40B4-BE49-F238E27FC236}">
                <a16:creationId xmlns:a16="http://schemas.microsoft.com/office/drawing/2014/main" id="{41644CAA-3E2B-4E42-ABE5-B7A0F8F11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6">
            <a:extLst>
              <a:ext uri="{FF2B5EF4-FFF2-40B4-BE49-F238E27FC236}">
                <a16:creationId xmlns:a16="http://schemas.microsoft.com/office/drawing/2014/main" id="{9975653E-04C3-4525-A54B-4AA9C885B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7">
            <a:extLst>
              <a:ext uri="{FF2B5EF4-FFF2-40B4-BE49-F238E27FC236}">
                <a16:creationId xmlns:a16="http://schemas.microsoft.com/office/drawing/2014/main" id="{D6A5C863-94DD-490F-B3EB-D4139EC66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8">
            <a:extLst>
              <a:ext uri="{FF2B5EF4-FFF2-40B4-BE49-F238E27FC236}">
                <a16:creationId xmlns:a16="http://schemas.microsoft.com/office/drawing/2014/main" id="{2B214DB5-D4D5-406E-B4F3-8CA0B26338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9">
            <a:extLst>
              <a:ext uri="{FF2B5EF4-FFF2-40B4-BE49-F238E27FC236}">
                <a16:creationId xmlns:a16="http://schemas.microsoft.com/office/drawing/2014/main" id="{3929918B-8793-41AE-8C86-AEABCCA76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72B39226-1B88-4548-A71D-C70075975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41">
            <a:extLst>
              <a:ext uri="{FF2B5EF4-FFF2-40B4-BE49-F238E27FC236}">
                <a16:creationId xmlns:a16="http://schemas.microsoft.com/office/drawing/2014/main" id="{AD3BB9BC-8102-411E-BC15-0A3EA8127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2">
            <a:extLst>
              <a:ext uri="{FF2B5EF4-FFF2-40B4-BE49-F238E27FC236}">
                <a16:creationId xmlns:a16="http://schemas.microsoft.com/office/drawing/2014/main" id="{400AC2F0-FF4A-4FB8-937B-C3ED8AD44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3">
            <a:extLst>
              <a:ext uri="{FF2B5EF4-FFF2-40B4-BE49-F238E27FC236}">
                <a16:creationId xmlns:a16="http://schemas.microsoft.com/office/drawing/2014/main" id="{B95326EE-C74B-4D4C-A5CE-99FA4DE565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8ECF0"/>
          </a:solidFill>
          <a:ln w="57150">
            <a:solidFill>
              <a:srgbClr val="413C3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719343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5000" r="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8ECF0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ВАСКРСЕЊЕ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ГОСПОДЊЕ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Добро..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Изнад Цркве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Св.Марка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Свануло је..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ЈУТРО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Марија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Магдалена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Марија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Клеопина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Саломија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МИРОНОСИЦЕ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Благи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крштењу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Чувар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АНЂЕО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Христов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Упокојени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Место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Хумка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8ECF0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ГРОБ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191886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150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68793F8-A60D-477F-A6F7-841F14DF6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D1598082-6B6D-4BDB-B01B-06327EDD7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6AAABA-3D64-4DAA-8378-A9FCB398E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47CF774B-7B5B-4333-97ED-C43E5817C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F1DAAB9-ACA9-4C15-8D71-A62895159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31A5B73-89A4-4E81-8611-5DDD8AF63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B1B5F16-B1F9-4ECF-A06C-AE2BD1D19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1501C0D-F55B-4283-B519-A5F830912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684CFAD-3A4F-4EE8-A3D6-6D2FEF8781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11223004-E270-47C5-B751-63FAA669D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6F258C8-89EC-456D-BF08-18415A279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0FF2AE1E-D872-4843-BF39-2492F90D3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65AEC003-DD84-473E-845A-49916F20C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73DFB871-F968-4275-9F02-C56623C59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E888360-3F60-40E1-8BBA-7D34719FE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BD03297-B7D1-4F00-A0B1-5A3BB0229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FC481F7-FA55-47BE-9E32-DBBEC6804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F494416B-92C0-427D-99FD-63224C28F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1AF5DC0-07CF-4EB2-A2D6-FF5321BC4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08D991B-AE55-4C04-A2C1-6F53CDA8F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8ECF0"/>
          </a:solidFill>
          <a:ln w="3810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7CFF3F0-DD1F-4FC2-AEF7-2DB1D6781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8ECF0"/>
          </a:solidFill>
          <a:ln w="57150">
            <a:solidFill>
              <a:srgbClr val="03050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88173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2EDB5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</a:t>
            </a:r>
            <a:endParaRPr kumimoji="0" lang="en-US" altLang="en-US" sz="28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 Божији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Витлејем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Голгота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Пећина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ИСУС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Плава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Зелена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Жута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БОЈА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 одмора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Ручак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Ручак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 у седмици</a:t>
            </a:r>
            <a:endParaRPr kumimoji="0" lang="en-US" altLang="en-US" sz="20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НЕДЕЉА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Жуманце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Домаћа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Кајгана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Пиле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2EDB5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accent3">
                      <a:lumMod val="50000"/>
                    </a:schemeClr>
                  </a:solidFill>
                  <a:prstDash val="solid"/>
                </a:ln>
                <a:effectLst>
                  <a:innerShdw blurRad="177800">
                    <a:schemeClr val="accent3">
                      <a:lumMod val="50000"/>
                    </a:scheme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ЈАЈЕ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accent3">
                    <a:lumMod val="50000"/>
                  </a:schemeClr>
                </a:solidFill>
                <a:prstDash val="solid"/>
              </a:ln>
              <a:effectLst>
                <a:innerShdw blurRad="177800">
                  <a:schemeClr val="accent3">
                    <a:lumMod val="50000"/>
                  </a:scheme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151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20506614-962C-4938-BB4D-B9086ADBA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5150" y="30480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52B04D1E-C930-442D-87DC-F250CEEB9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842963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7A2D28C6-B439-4831-B601-4B8C2855F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5550" y="1373188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D22C5367-7771-4CE0-9FB5-2C8A85392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1950" y="1909763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11C1FA4B-F09E-4802-99FB-2140CD241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060" y="2516776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26C1121E-ED78-4C56-9411-80FD8A052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3111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41A13F85-B3F0-4386-A47D-B507AF0CB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8445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FA9F9975-8163-4030-88CD-6F3365A0C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3779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4D704A2C-9C62-4494-BCD2-A62BE1F28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19113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9094EB44-332E-4032-BD5A-563141CDA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25209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C3E93737-3AFF-477E-867F-E6CFA06F71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38163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B6EE52E5-C77A-4E1A-AEFB-0E0DCAB14B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44259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985B4A56-4B59-46D7-8B79-2B1F2A559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9593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51CF9BE3-5C03-45A2-A9CC-EE2F5EFE8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54927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F64E08E-A868-486B-BD57-5A912FC67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60261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7C7E3687-D1E8-40C6-A748-23F38FCA9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8163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F8F864DB-EE7C-4211-A471-42CAF0D0A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259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23F0EB58-4153-4640-80A0-AF0F8B735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9593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3B665C08-6AAF-4691-8662-9707D0378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54927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8F8C382F-1A2C-4A88-AD67-64F0A01A2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600" y="6026150"/>
            <a:ext cx="2133600" cy="533400"/>
          </a:xfrm>
          <a:prstGeom prst="rect">
            <a:avLst/>
          </a:prstGeom>
          <a:solidFill>
            <a:srgbClr val="E1DDBB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C87A50F1-53CD-4874-A57C-0F5D57726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130550"/>
            <a:ext cx="2667000" cy="609600"/>
          </a:xfrm>
          <a:prstGeom prst="rect">
            <a:avLst/>
          </a:prstGeom>
          <a:solidFill>
            <a:srgbClr val="E1DDBB"/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0771990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9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0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8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9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8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7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9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1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9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9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9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</p:childTnLst>
        </p:cTn>
      </p:par>
    </p:tnLst>
    <p:bldLst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4C4A2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СПАСОВДАН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облацима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вис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 небу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Пењати се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УЗНОСИТИ СЕ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Обећани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 невоље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Исус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Месија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СПАСИТЕЉ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Стихире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Око Цркве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Барјаци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Поворка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429000" y="38862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ЛИТИЈА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Стари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Блокови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Главни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4C4A2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БЕОГРАД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152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D2C0750A-BA82-430A-8951-1F257E9AB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24">
            <a:extLst>
              <a:ext uri="{FF2B5EF4-FFF2-40B4-BE49-F238E27FC236}">
                <a16:creationId xmlns:a16="http://schemas.microsoft.com/office/drawing/2014/main" id="{9A85CF1C-B4F9-444B-AC95-77ED45162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0A087D65-A9B1-49E0-854D-D52C9AE17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6">
            <a:extLst>
              <a:ext uri="{FF2B5EF4-FFF2-40B4-BE49-F238E27FC236}">
                <a16:creationId xmlns:a16="http://schemas.microsoft.com/office/drawing/2014/main" id="{6DC6E803-BA1A-4DD9-86D9-2DB5385EF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7">
            <a:extLst>
              <a:ext uri="{FF2B5EF4-FFF2-40B4-BE49-F238E27FC236}">
                <a16:creationId xmlns:a16="http://schemas.microsoft.com/office/drawing/2014/main" id="{6652704D-9918-4FB8-87AC-E595F9C65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8">
            <a:extLst>
              <a:ext uri="{FF2B5EF4-FFF2-40B4-BE49-F238E27FC236}">
                <a16:creationId xmlns:a16="http://schemas.microsoft.com/office/drawing/2014/main" id="{CAAF305E-B20B-4A7C-A36E-E96361CFD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9">
            <a:extLst>
              <a:ext uri="{FF2B5EF4-FFF2-40B4-BE49-F238E27FC236}">
                <a16:creationId xmlns:a16="http://schemas.microsoft.com/office/drawing/2014/main" id="{4D69525D-17DC-425C-AAD4-235CD09CDA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30">
            <a:extLst>
              <a:ext uri="{FF2B5EF4-FFF2-40B4-BE49-F238E27FC236}">
                <a16:creationId xmlns:a16="http://schemas.microsoft.com/office/drawing/2014/main" id="{A4030599-84F5-449E-898F-2D9431802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31">
            <a:extLst>
              <a:ext uri="{FF2B5EF4-FFF2-40B4-BE49-F238E27FC236}">
                <a16:creationId xmlns:a16="http://schemas.microsoft.com/office/drawing/2014/main" id="{340B97E6-3BD9-4E20-8A5E-A6C8A28CA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2">
            <a:extLst>
              <a:ext uri="{FF2B5EF4-FFF2-40B4-BE49-F238E27FC236}">
                <a16:creationId xmlns:a16="http://schemas.microsoft.com/office/drawing/2014/main" id="{9A03A775-901D-413F-A01B-DFF385370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3">
            <a:extLst>
              <a:ext uri="{FF2B5EF4-FFF2-40B4-BE49-F238E27FC236}">
                <a16:creationId xmlns:a16="http://schemas.microsoft.com/office/drawing/2014/main" id="{F182AC6F-E2E3-4FB4-992B-68FD9A62E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4">
            <a:extLst>
              <a:ext uri="{FF2B5EF4-FFF2-40B4-BE49-F238E27FC236}">
                <a16:creationId xmlns:a16="http://schemas.microsoft.com/office/drawing/2014/main" id="{219FC5CA-B80C-4690-AE44-23C02A9F5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5">
            <a:extLst>
              <a:ext uri="{FF2B5EF4-FFF2-40B4-BE49-F238E27FC236}">
                <a16:creationId xmlns:a16="http://schemas.microsoft.com/office/drawing/2014/main" id="{023E20BF-46FF-4351-9919-BB35BBAA9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6">
            <a:extLst>
              <a:ext uri="{FF2B5EF4-FFF2-40B4-BE49-F238E27FC236}">
                <a16:creationId xmlns:a16="http://schemas.microsoft.com/office/drawing/2014/main" id="{3B0722A9-16A8-4C22-BC42-24C3749E0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7">
            <a:extLst>
              <a:ext uri="{FF2B5EF4-FFF2-40B4-BE49-F238E27FC236}">
                <a16:creationId xmlns:a16="http://schemas.microsoft.com/office/drawing/2014/main" id="{5D7D130C-A90B-4D31-B206-E5D03AAFA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8">
            <a:extLst>
              <a:ext uri="{FF2B5EF4-FFF2-40B4-BE49-F238E27FC236}">
                <a16:creationId xmlns:a16="http://schemas.microsoft.com/office/drawing/2014/main" id="{9A572FEA-9DCC-4919-B186-FB97FD88B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9">
            <a:extLst>
              <a:ext uri="{FF2B5EF4-FFF2-40B4-BE49-F238E27FC236}">
                <a16:creationId xmlns:a16="http://schemas.microsoft.com/office/drawing/2014/main" id="{25078834-6BF8-4267-95E3-170029F63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F89204F8-28D7-4521-B7D4-AF3B8D5E4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41">
            <a:extLst>
              <a:ext uri="{FF2B5EF4-FFF2-40B4-BE49-F238E27FC236}">
                <a16:creationId xmlns:a16="http://schemas.microsoft.com/office/drawing/2014/main" id="{B7A55564-25A2-4A1B-95EC-AC7C99029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2">
            <a:extLst>
              <a:ext uri="{FF2B5EF4-FFF2-40B4-BE49-F238E27FC236}">
                <a16:creationId xmlns:a16="http://schemas.microsoft.com/office/drawing/2014/main" id="{8390419C-B2A1-4A1F-AF8D-2A8283502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4C4A2"/>
          </a:solidFill>
          <a:ln w="3810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3">
            <a:extLst>
              <a:ext uri="{FF2B5EF4-FFF2-40B4-BE49-F238E27FC236}">
                <a16:creationId xmlns:a16="http://schemas.microsoft.com/office/drawing/2014/main" id="{BA18FE28-A3AF-4507-AA7A-23476E47B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4C4A2"/>
          </a:solidFill>
          <a:ln w="57150">
            <a:solidFill>
              <a:srgbClr val="4A605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365059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365059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151872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ПЕДЕСЕТНИЦА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Петар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Андреј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Јован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Јаков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АПОСТОЛИ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29600" y="304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Благодат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Сила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 лице Св.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Тројице</a:t>
            </a:r>
            <a:endParaRPr kumimoji="0" lang="en-US" altLang="en-US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33136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Comic Sans MS" panose="030F0702030302020204" pitchFamily="66" charset="0"/>
              </a:rPr>
              <a:t>Утешитељ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 ДУХ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Божић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Сретење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87583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 мај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Државни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ПРАЗНИК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Немачки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Енглески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Руски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Српски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ЈЕЗИЦИ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 w="12700">
                  <a:solidFill>
                    <a:schemeClr val="tx1"/>
                  </a:solidFill>
                  <a:prstDash val="solid"/>
                </a:ln>
                <a:solidFill>
                  <a:schemeClr val="bg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latin typeface="Arial"/>
              </a:rPr>
              <a:t>153</a:t>
            </a:r>
            <a:endParaRPr kumimoji="0" lang="en-US" sz="3600" b="1" i="0" u="none" strike="noStrike" kern="1200" normalizeH="0" baseline="0" noProof="0" dirty="0">
              <a:ln w="12700">
                <a:solidFill>
                  <a:schemeClr val="tx1"/>
                </a:solidFill>
                <a:prstDash val="solid"/>
              </a:ln>
              <a:solidFill>
                <a:schemeClr val="bg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E574F189-2B87-401C-A3AD-B69184965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9BA16692-5A3D-413A-B683-AC03D7FC4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DB1D2645-DEE6-43A1-A85D-1380FB739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1E7B65A7-255A-4FA8-B4DB-1AFFE5874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2735CE9F-65A3-4974-ABD8-25AC26D83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317E2BF1-2C41-440C-83C2-53EC789F6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06AEC77-9373-4F82-B2F0-6B7967A1D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77E11009-123C-4794-8E65-17CA75512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7C8F9A40-F705-418B-A3C4-D4D396576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F4A61F32-32EC-4E19-A339-73A51FE7CE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86314CD-258C-4173-99B8-59605141E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201F8A76-6C54-4C2C-BD4F-1EA0F1AF7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76682106-E141-45C8-8B5F-812F8F3B1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6DB50C97-0845-43EE-93C9-1E8894E32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E1EDC99F-6DCD-4904-BD61-A84C51961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9E5688EB-1D06-4BA9-863E-5C1F10690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CE971697-633D-4E11-A43E-71F7B28ED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CF7C641B-DE04-42F9-9FAE-30A3EB78A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4" name="Rectangle 123">
            <a:extLst>
              <a:ext uri="{FF2B5EF4-FFF2-40B4-BE49-F238E27FC236}">
                <a16:creationId xmlns:a16="http://schemas.microsoft.com/office/drawing/2014/main" id="{115776A2-9B7E-4D5C-AECB-AADF94DC7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767D76AB-5E89-4BA9-B57D-EAE65155A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30494728-4EF1-46A0-9336-8B3A9C96C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1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B7760C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1">
                    <a:lumMod val="95000"/>
                    <a:lumOff val="5000"/>
                  </a:schemeClr>
                </a:solidFill>
                <a:prstDash val="solid"/>
              </a:ln>
              <a:solidFill>
                <a:srgbClr val="B7760C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529835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0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4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7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8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9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0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1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2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3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4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5"/>
                  </p:tgtEl>
                </p:cond>
              </p:nextCondLst>
            </p:seq>
          </p:childTnLst>
        </p:cTn>
      </p:par>
    </p:tnLst>
    <p:bldLst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СИЛАЗАК СВ.ДУХА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НА АПОСТОЛЕ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19400" y="1905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Кукњава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БУКА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Луч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Огањ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Верних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Заједница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Торта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Почетак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Диван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РОЂЕНДАН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154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A500A0F3-8E76-413E-A247-4B5FBBAEF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E7DB69A-3F92-443F-AFC8-F60571A4A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9101B1F-A13E-401E-8902-8F4EDF71B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D8CEBFB-7616-4B3D-BBE3-B1E9958BA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39C81A9-25D1-42B8-A82B-4540B5AD5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FE178CE-D7C7-40DD-BDF6-7FACFD197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D3303A9-690A-400E-B623-5B7C398A00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BDE25304-119D-413B-9E66-0F33842F2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B547330-99B0-4173-BD12-E350F2887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C9F40B1-9EF4-4E74-A953-FEE054871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28ACAF6-A13F-4D1D-BA2E-E52D7D9C2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56157B6-5A86-4EE9-B0DD-51F292338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62933CC-82C9-497B-8226-171512EC8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B60B737-9957-4AA2-80BF-5F868E1C9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3CDAF0E0-BF46-4388-8932-3F8F6C73B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0B2F5EC0-5A1B-4361-87C2-4233300D4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2218ACF-406F-46C0-B000-27064DE3F7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5ECFAEE-5849-4F3E-AFC7-1C8B0A9C8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5BF9874-2207-486F-AB6F-F53A57877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8764E48-A654-4ED9-861F-CEF191368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0E108CB5-5404-4FA1-9097-C2020C435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1C150F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912989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1F1F1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ПАТРИЈАРХ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Изабрани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Обећана земља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 Исаков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АВРАМ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Мисли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Памет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Капа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Архиепископ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Митрополит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Владика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Епископ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АРХИЈЕРЕЈ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Незнабожци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Посланица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Апостол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Савле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1F1F1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ПАВЛЕ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bg1"/>
                  </a:solidFill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155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091A3CF7-59B6-45B3-A5D0-A4091B5BB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24">
            <a:extLst>
              <a:ext uri="{FF2B5EF4-FFF2-40B4-BE49-F238E27FC236}">
                <a16:creationId xmlns:a16="http://schemas.microsoft.com/office/drawing/2014/main" id="{C7D16DBA-1142-477A-93B1-2C687762E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25">
            <a:extLst>
              <a:ext uri="{FF2B5EF4-FFF2-40B4-BE49-F238E27FC236}">
                <a16:creationId xmlns:a16="http://schemas.microsoft.com/office/drawing/2014/main" id="{2C7761F0-F926-448B-9BE7-5234A12D1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26">
            <a:extLst>
              <a:ext uri="{FF2B5EF4-FFF2-40B4-BE49-F238E27FC236}">
                <a16:creationId xmlns:a16="http://schemas.microsoft.com/office/drawing/2014/main" id="{6FB2E7CC-376B-4105-96FA-559DDE82C7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27">
            <a:extLst>
              <a:ext uri="{FF2B5EF4-FFF2-40B4-BE49-F238E27FC236}">
                <a16:creationId xmlns:a16="http://schemas.microsoft.com/office/drawing/2014/main" id="{EB42C8F7-2D53-44B0-8C2A-74B79D785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28">
            <a:extLst>
              <a:ext uri="{FF2B5EF4-FFF2-40B4-BE49-F238E27FC236}">
                <a16:creationId xmlns:a16="http://schemas.microsoft.com/office/drawing/2014/main" id="{D52BD602-F218-451A-8B51-7CE669AE8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29">
            <a:extLst>
              <a:ext uri="{FF2B5EF4-FFF2-40B4-BE49-F238E27FC236}">
                <a16:creationId xmlns:a16="http://schemas.microsoft.com/office/drawing/2014/main" id="{DAFD93B8-BE5A-4A29-B040-01BBD2EF8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30">
            <a:extLst>
              <a:ext uri="{FF2B5EF4-FFF2-40B4-BE49-F238E27FC236}">
                <a16:creationId xmlns:a16="http://schemas.microsoft.com/office/drawing/2014/main" id="{313869B4-35FE-4B2D-9148-58E1E5874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31">
            <a:extLst>
              <a:ext uri="{FF2B5EF4-FFF2-40B4-BE49-F238E27FC236}">
                <a16:creationId xmlns:a16="http://schemas.microsoft.com/office/drawing/2014/main" id="{5D41D6FB-482F-4E6C-B0A6-21404BD8E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32">
            <a:extLst>
              <a:ext uri="{FF2B5EF4-FFF2-40B4-BE49-F238E27FC236}">
                <a16:creationId xmlns:a16="http://schemas.microsoft.com/office/drawing/2014/main" id="{E49A2A8F-773B-422B-9199-F37AFF064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33">
            <a:extLst>
              <a:ext uri="{FF2B5EF4-FFF2-40B4-BE49-F238E27FC236}">
                <a16:creationId xmlns:a16="http://schemas.microsoft.com/office/drawing/2014/main" id="{CD14653C-E774-40F3-B4DF-F61002F71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34">
            <a:extLst>
              <a:ext uri="{FF2B5EF4-FFF2-40B4-BE49-F238E27FC236}">
                <a16:creationId xmlns:a16="http://schemas.microsoft.com/office/drawing/2014/main" id="{DFE5A463-EBF3-47FF-9C35-E64406588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35">
            <a:extLst>
              <a:ext uri="{FF2B5EF4-FFF2-40B4-BE49-F238E27FC236}">
                <a16:creationId xmlns:a16="http://schemas.microsoft.com/office/drawing/2014/main" id="{0ECA0AE7-463F-4B64-99D6-A979F2425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36">
            <a:extLst>
              <a:ext uri="{FF2B5EF4-FFF2-40B4-BE49-F238E27FC236}">
                <a16:creationId xmlns:a16="http://schemas.microsoft.com/office/drawing/2014/main" id="{6C313E51-2791-4284-8ADF-AA8416B6E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37">
            <a:extLst>
              <a:ext uri="{FF2B5EF4-FFF2-40B4-BE49-F238E27FC236}">
                <a16:creationId xmlns:a16="http://schemas.microsoft.com/office/drawing/2014/main" id="{EED9D310-4C86-4ACC-9CFD-A2FADC899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38">
            <a:extLst>
              <a:ext uri="{FF2B5EF4-FFF2-40B4-BE49-F238E27FC236}">
                <a16:creationId xmlns:a16="http://schemas.microsoft.com/office/drawing/2014/main" id="{C4FECBAB-4C38-48A0-AF4A-3BEED0B45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39">
            <a:extLst>
              <a:ext uri="{FF2B5EF4-FFF2-40B4-BE49-F238E27FC236}">
                <a16:creationId xmlns:a16="http://schemas.microsoft.com/office/drawing/2014/main" id="{FF1B2429-3B56-4BD2-9D68-4A40CF72B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40">
            <a:extLst>
              <a:ext uri="{FF2B5EF4-FFF2-40B4-BE49-F238E27FC236}">
                <a16:creationId xmlns:a16="http://schemas.microsoft.com/office/drawing/2014/main" id="{F9680E7B-7582-4C31-ACFD-F6A57E832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41">
            <a:extLst>
              <a:ext uri="{FF2B5EF4-FFF2-40B4-BE49-F238E27FC236}">
                <a16:creationId xmlns:a16="http://schemas.microsoft.com/office/drawing/2014/main" id="{1AF1C4F9-7824-4FF7-B4AB-CC80EFD69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42">
            <a:extLst>
              <a:ext uri="{FF2B5EF4-FFF2-40B4-BE49-F238E27FC236}">
                <a16:creationId xmlns:a16="http://schemas.microsoft.com/office/drawing/2014/main" id="{FDB15C37-B236-4995-91AC-DA9C1C421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1F1F1"/>
          </a:solidFill>
          <a:ln w="3810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43">
            <a:extLst>
              <a:ext uri="{FF2B5EF4-FFF2-40B4-BE49-F238E27FC236}">
                <a16:creationId xmlns:a16="http://schemas.microsoft.com/office/drawing/2014/main" id="{9FEED998-B5A9-4802-9367-D808E851C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1F1F1"/>
          </a:solidFill>
          <a:ln w="57150">
            <a:solidFill>
              <a:srgbClr val="4D4D4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85970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9000" r="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DAEDF4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ЕПИСКОП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(ВЛАДИКА)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Јереј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Литургијом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Началствује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АРХИЈЕРЕЈ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Жичка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Далматинска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Банатска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Бачка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ЕПАРХИЈА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Пролећни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Помесни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Васељенски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САБОР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Охридски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Мирликијски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DAEDF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НИКОЛАЈ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chemeClr val="bg1"/>
                  </a:solidFill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156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A43BAD7-D461-4FE4-B468-ED1698D76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87AC529-E99E-4B1A-A3F3-6D5AD261E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29CC121-C70B-4C09-9C57-64206F5B3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9F24238-6F38-4486-863D-C77AD5308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CCF008E0-A5DF-402A-AF26-DF37CED41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1606869-44E3-458A-A308-A174F4F3B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0D9D5CB-5CDD-49B4-8ECA-6105CE71F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1731408A-A280-4357-A1FC-640D4F1905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E1CB735-F579-490C-A1A6-F983A79BB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60EE629-6C25-4B4B-B0F3-968C4C9C5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66BB0198-11EE-4ABF-BD2A-F564986BA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D0A9BEE-D69C-40D5-B0C4-0F20B6A0B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4C83E83-04A9-4D21-8E3C-09C6AF2CC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4B174BD-19BC-46CC-8D30-54199BF01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0EF71F77-2CB8-4C85-9232-CB9E3A16F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6ABE1E6-684B-4836-99C7-B7FEF8585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03F1EB3-1021-42E6-9459-1A13F5AD1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AF8E4FA-5FB6-48C0-B433-B3A0F2E99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A2F4C71-E4E6-4BC6-A540-555108756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2F575E5-7A1D-42C2-A8C6-9C636F5B7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AEDF4"/>
          </a:solidFill>
          <a:ln w="3810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9DCB9DC-D398-4AC4-9200-3A4A58879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AEDF4"/>
          </a:solidFill>
          <a:ln w="57150">
            <a:solidFill>
              <a:srgbClr val="646363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145194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СВЕШТЕНИК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Јутарње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Вечерње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Литургија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Бденије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БОГОСЛУЖЕЊЕ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Базилика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облику </a:t>
            </a:r>
            <a:r>
              <a:rPr kumimoji="0" lang="sr-Cyrl-RS" altLang="en-US" sz="4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+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Округла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Саборна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Тата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Мама и ...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Заједница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300-500 домова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Црквена целина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Просторна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целина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ПАРОХИЈА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955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157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04F098A-9754-4944-9452-F9C53E84D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D92EABAD-E5F3-4B15-B48B-D13F07A56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6E51FAD-DC22-4E25-B3A2-BEF87B573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4790C16-667E-4C2A-A545-33AED2C49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09A6814-98F7-4E31-9753-85C7C4609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D32B578-E905-4295-96FB-92FCDB6A6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97D8527-3DCB-4DA7-9EDD-FC97C589C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17C307A3-8763-4392-8C0B-1B9420436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192FA53-D20C-44BA-B6B1-8D10E684F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55E19BD-3EF5-4989-9FC6-A5FDD8426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A6DD78EA-C89E-429A-BE4F-DEE8C4765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625679E-0E0E-4B7A-96E5-225ED7D44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C1078B3F-3648-41E4-A160-417DD9C2D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724FE60D-6F45-41FA-A2C9-BBD3F72E6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F2E5B28F-3CD1-45CE-8D00-1F61F90C2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F2F2A593-3480-493D-A91A-342A59584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D1072EE2-BEE5-4A2C-855B-C18E7B42F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22E0E921-99CC-4C6A-A284-279E7B75C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0321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BB91602-A361-4227-8753-CDE15DE16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A7A9502-BF9D-4ECB-9BAE-1A5EAE53F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0A0EE7F-D9BC-4087-8F48-4059EF57C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71442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2132117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10000" r="1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66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ЂАКОН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Капија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Улазна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Слуге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Весници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Деци говоре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Татини мали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АНЂЕЛИ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Помагач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Директора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Асистент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Суфлер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ПОМОЋНИК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 мученик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Опрости им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Камен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66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СТЕФАН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96025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bg1"/>
                  </a:solidFill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158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24E939F-943B-4EDD-96C9-DAB8D0439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C7ED068-61E2-43AF-8012-81E7F5580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F173702-FDBB-4E33-AC93-07EB60FBE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37919C1-3E07-4348-9B6E-C401A92EF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8342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E390712-CA6E-4C70-A99A-CF104D173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9BA80FD-7548-4782-BA8A-5145E6FD2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9015B5B-48CC-404C-A706-033E42646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08A1328-4EEC-4D51-84A0-01AFB4443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1A52BCF-F585-48C6-BC10-66C3B34CF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5C310E6-45A8-4C86-BBED-93D2D9AB3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1C949072-96A5-457E-B975-7A81D8407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521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527C88E-C61A-40E7-9E19-CD046A146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AE79E11-8906-48AE-AECD-DADA096D6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B9D805BD-E069-4E72-9145-99113BBB8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D4D94B9B-A285-4DAD-9978-C45EE62BA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67B78C6A-A7CF-42AC-A481-E885F87A6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1013BEFE-CD9B-4817-A64D-7E453F82C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57245D51-6933-45B3-9D5A-B3A625ADD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0321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43B884F-4B82-4589-A605-090E3AF42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E67379F4-BECA-49BE-8FE3-B63F39566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94E21AF-3D62-4369-B2FB-0C4539D15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6E3B0A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43607595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4000" r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CBC1C0">
              <a:alpha val="6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СТВАРАЊЕ СВЕТА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Господ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Творац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Исус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Човек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 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земље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АДАМ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 мајка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ребра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Медвед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Мачка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Веверице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CBC1C0">
              <a:alpha val="6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ЖИВОТИЊЕ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34740BD-EAAC-4877-93A6-2B4C867C5AD7}"/>
              </a:ext>
            </a:extLst>
          </p:cNvPr>
          <p:cNvSpPr/>
          <p:nvPr/>
        </p:nvSpPr>
        <p:spPr>
          <a:xfrm>
            <a:off x="0" y="6211669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95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3820F5D8-D37D-422F-9265-9E525C175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F1032F8D-428C-404E-857C-127EE3704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0C87DC23-E7BF-43E1-9CEA-4A53EA5AB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D9A63758-27E3-4615-A8D1-ADEC8CF89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01DE2F99-F168-480C-91C5-57A5FD456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8B4E4DFB-35E2-4E2E-B80C-92B48A1E3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F64E52A1-EDB0-4F76-8C94-B169E5B25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F08B414D-1560-43C4-8FFA-1AE4ADC97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919F43A1-00EE-41A6-9704-91C8898C8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48278E29-9A03-4F38-8F2F-6E91EF008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2AA59526-115F-40A6-BCA9-49CDFEF3F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B81734E3-99E6-49EF-95B4-8E51DA3FB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0DDB9174-DB53-4BC6-8789-4E5A60A58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D6D59A0C-2134-4200-8BCB-1DEAA4E06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BF619CDA-3A28-4585-B968-5999CC97C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9E4541ED-6750-42A2-8111-AC575AE03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081EB67-6BD8-4362-82E6-5CF90A7F2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3D3DF153-A835-438A-A407-F2A7FCB36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2A009408-1667-4410-ADB0-56F7C92C1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9C723FBB-F043-491D-92FC-ACE4AA897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CBC1C0"/>
          </a:solidFill>
          <a:ln w="3810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380338AA-D23A-4899-8EC9-818CE86B8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CBC1C0"/>
          </a:solidFill>
          <a:ln w="571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981219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8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6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2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86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DF7D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БРОЈАНИЦЕ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Шака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Прсти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Лакат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Длан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машни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марамици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Морнарски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Гордијев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ЧВОР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Јутарње и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вечерње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Анђелу чувару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Богородице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Дјево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Оче наш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Плетење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Џемпер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Овца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Кићо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DF7D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ВУНА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159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60BA208-50CC-4786-8C92-6962972A9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F6E737B-F663-423B-8F8D-CC5B2CF75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A8924A0-B71A-4274-8F5D-1DF882366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57D025E-6EB7-425C-9A8B-6AEA7B337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4671" y="1912938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83397CE-A8AE-4A65-BAA5-6DAE7CF8C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1A23739-1255-448B-BC3D-D77FCC4ED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7842F6F-2378-4FD0-BB67-7E098C49C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5BD66B7F-7A03-4397-8F3C-E47DBD685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EE4CC29-B33E-4E97-AF98-ADD18F2A3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E10DC9D0-A0A8-4196-8D5F-F3B6643F5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CDE11D5-76AD-4C55-9F6C-E33EB5944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521" y="38195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0354241A-BB30-4577-A4C7-6AD8E191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BD8CD1D-7C89-4DB7-AAE3-3AE20401A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4651497-5874-4BE9-86AE-63158F477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B377204A-63C7-437F-B821-2C2B7DA6B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8833A45-041D-489F-9782-30727AB5E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E3EB5DC-CF6C-41D2-B52B-237EE8631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853FD41-7235-4FB1-B27F-F956A089B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ABE85D5-6EB6-4FD9-9757-0F1A64366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F3E7E5B-DC26-487D-B025-9F6BB8B2F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DF7D"/>
          </a:solidFill>
          <a:ln w="3810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94FEDCE-2534-48A5-B679-97F9916B4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DF7D"/>
          </a:solidFill>
          <a:ln w="57150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868439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МОЛИТВА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Почетак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Сунце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Доручак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Свитање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ЈУТРО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Сумрак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Бадње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Информативни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Пријатељски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Монолог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Дијалог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РАЗГОВОР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33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Плетење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Око руке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Чвор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БРОЈАНИЦЕ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A5F3E0B2-B608-4749-93BE-23A7BEF29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4608C0F-6C58-4F12-9126-E685A8491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19E341F-D571-4112-A199-C490AFF9E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FB3B2FD-F2A8-4ECE-9426-B83647CC90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2F8C53F9-91FA-4797-88F0-9C5B6766E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0DA467C-23E1-4AE7-B850-12DBF7F95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AE0B10BD-6D80-42D8-AB6C-B9B718978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D235FFC3-34F3-456C-8EBA-D983CAF95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8A31FB8-0C91-40AE-8CE1-ED01C3A16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4EA7999-B085-4568-8A3D-B3F39BE9B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5D87FD4-DDE2-4A5D-B3A8-26E766598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521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0F0E769-BC5B-4A08-A26F-982B2C421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718395D-42DF-46DF-AA96-B946122AB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27E99BF-1C1F-47B7-B537-D83F758D4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BBCD0883-F137-4D67-BDD6-2F56608A8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228C8BAE-66A7-4AEB-A8EA-4236DECD1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CE1565F4-C6BA-42AD-A2EF-0DEE6DFF8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6DEECF52-A991-4B0B-8525-1D9A71C94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3992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380CF023-321A-42FB-A8F4-451D844D5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6DD3F5B-A6AF-4B32-9A50-899A497DD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DBCEB0C-08C2-4B6F-8BCA-6AAB1A4BA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0B0D28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897356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FBE0">
              <a:alpha val="6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ПОСТ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уста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Једемо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Укусна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Биљна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Умна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Речима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Вапај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здравље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Ретка особина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Крајње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Спашен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Трпљен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СМИРЕЊЕ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Исповедаоница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Духовник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BE0">
              <a:alpha val="6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ИСПОВЕСТ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-106598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813D8B8-B4E8-48CD-BBEE-F35557BFC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B8EDC8D5-8014-4F54-8AAC-AC7254548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3F1E6D0-DAC2-442C-A7A9-B87E37D0D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1CFEFAF-A7ED-4C36-BA2D-F4AAE2ECA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87A95FEF-6F9F-419D-9EAA-95ED3B9E1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46C04BE-75AD-492F-826D-204DC6B86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812FE0E8-FF1A-4E50-9AB4-9F38688A3A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07D76A4-BC11-4E94-B7DE-B689F8A91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11CDCA5-FA4D-457D-AA9D-C1E2B09AB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297B7836-E298-437A-91F4-BE2399672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A04A03C3-2871-4EE8-AD16-CAD7BB0F0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9425F70-1691-4EDB-9BE5-E33D2390F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C404857-2965-45B1-B0F3-DECA850BF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2D2EF714-C5BC-431A-A27C-5D2782AFC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FAB0EC83-AE12-4A2E-A6CD-4A6618E40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F193FEA2-75A3-48AA-A10C-4F224A51AB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D5F995F-356F-4934-81F7-A575ADEB1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68EB9658-6AB9-4462-A6DE-A0EEF5F13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CA2ACAA6-0EEF-42A5-8D99-6B7CF5456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AB2E212E-1930-43D9-99AC-9A2641D1F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BE0"/>
          </a:solidFill>
          <a:ln w="3810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59478F5-F0B2-43B6-9A3A-461BC4884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BE0"/>
          </a:solidFill>
          <a:ln w="57150">
            <a:solidFill>
              <a:srgbClr val="865934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ysClr val="windowText" lastClr="00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ysClr val="windowText" lastClr="00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188654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CFDFDF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ЦАРСТВО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rgbClr val="02071D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НЕБЕСКО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Милосрђе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133600" y="838200"/>
            <a:ext cx="22098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Давање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сиромашнима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33136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Давање прилога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363372" y="1385668"/>
            <a:ext cx="2284828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Брига о удовицама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rgbClr val="02071D"/>
                </a:solidFill>
                <a:latin typeface="Comic Sans MS" panose="030F0702030302020204" pitchFamily="66" charset="0"/>
              </a:rPr>
              <a:t>и сиротима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ДОБРА ДЕЛА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Марљивост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Трудбеник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Напор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ТРУД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2 дан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Звездано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Високо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Душаново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Византијско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Римско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CFDFDF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2071D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ЦАРСТВО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02071D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5F80D29-DBAA-4C25-96A5-D3A9EBC4D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C0052B7-F978-4C80-A44E-40E7FC867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1063" y="846138"/>
            <a:ext cx="22098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B5E61E7A-7D43-4A1D-85AA-8E6F241898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41563" y="1376473"/>
            <a:ext cx="22098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8B3D99C-BE81-4A1D-BE90-2ADFF54DC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9772" y="1912938"/>
            <a:ext cx="2284828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CA15FB8-CB7D-46F2-8BCE-A056A6325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F6D9F73-B0B5-4C0C-ACDF-8CEE7AFAA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51DD23E0-4000-4217-9367-1B6F17E74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78FA0A76-0BE5-415B-BDE2-D6A74A045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C01E0F2-FBC9-4DEE-AC07-E7D8D6AFB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C596700C-F8E1-4E47-B7A3-B36CD3183F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1D402E5-55C0-4B8C-AB33-F511F256B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6990ECC9-C01E-403B-B908-0695878D07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1081906-707E-4A47-A094-7F9CBB1D1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BAD156E-E74F-40C8-94E3-A2FC9A975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E8F72BE3-382A-4992-93E4-A5AF6142C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E96E633-1EA5-4DD0-9B49-D52C89D47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1FF7C65-45B4-4C84-8FDB-13026CEE9B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DEE5F24-C751-4F15-94AA-2CB72B24B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AC108772-57B5-4AF1-9262-6612CEB5D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B97C40DD-FD66-4868-9D64-C6E5D7DE2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CFDFDF"/>
          </a:solidFill>
          <a:ln w="3810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9534BF5-CB92-42B6-BF97-0E939DF0F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CFDFDF"/>
          </a:solidFill>
          <a:ln w="57150">
            <a:solidFill>
              <a:srgbClr val="4F89C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02071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02071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860063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ED267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ПАКАО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Мркла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Ноћ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Шкргут зуба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Пламен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Бакља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Свећа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Огањ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960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Крађа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Љубомора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Гордост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Среброљубље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282214" y="3826998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Кушач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Противник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Опадач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Клеветник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ED267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ЂАВО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6B6A40D-0622-4FA0-95E5-7A95EE724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6C18E49-F9E8-4272-97E6-76492F0AD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877335C-89B4-4817-A9C1-0B84C8461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10DE5BF4-EBCA-4943-BB6D-06458F0BF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4671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891B6750-DEBE-42C0-A0C1-37EAF3CF7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2A955F2-9759-443D-8032-5ECB3D4F7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8779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97FC1B4-547B-4F40-842F-1245D392E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F20BD51-4121-4C56-8D4E-50282D648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A8BFF88-368A-4509-B725-8084F69DCE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07639BF4-3DED-4DE0-B713-9E1B12F1EB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B5F3A1D-8C2C-4EEA-BAE1-DD7B52579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6534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6B99CB1-ECA0-4622-9BDA-8137BE34F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28F42ED-ABCA-4BB6-AEF8-94DFEA8AB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42DB9DF4-B2D8-4C84-B7A6-65724E626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D74FFDE2-1FF6-43F7-80D9-C84027C9E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9464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5A6BFCC-C5FD-42E9-AFB3-783D16A6E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C74290A-0CCC-41C6-A5BA-0F06A0970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1C8CFDC-78F0-47D4-BFA1-A5510B484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612C4E0-0387-4731-889D-502F0B800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6E825A2C-7A3D-488E-AFF4-AE4D5D2B3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9060A4B9-CAAB-4E9D-AB92-10AF5C610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C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2606027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noFill/>
          <a:ln w="5715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ГРЕХ</a:t>
            </a:r>
            <a:endParaRPr kumimoji="0" lang="en-US" altLang="en-US" sz="2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Кад бих ја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имала то</a:t>
            </a:r>
            <a:endParaRPr kumimoji="0" lang="en-US" altLang="en-US" sz="1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Она је лепша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мене</a:t>
            </a:r>
            <a:endParaRPr kumimoji="0" lang="en-US" altLang="en-US" sz="1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Завист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Има лепшу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хаљину</a:t>
            </a:r>
            <a:endParaRPr kumimoji="0" lang="en-US" altLang="en-US" sz="1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429000" y="25146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ЉУБОМОРА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Чула сам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Преношење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тајне</a:t>
            </a:r>
            <a:endParaRPr kumimoji="0" lang="en-US" altLang="en-US" sz="1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Фрау Габријела</a:t>
            </a:r>
            <a:endParaRPr kumimoji="0" lang="en-US" altLang="en-US" sz="20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Слатка моја имам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18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Нешто да ти кажем</a:t>
            </a:r>
            <a:endParaRPr kumimoji="0" lang="en-US" altLang="en-US" sz="18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ОГОВАРАЊЕ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Узимати туђе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Лопов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Затвор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КРАЂА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 сам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најлепши</a:t>
            </a:r>
            <a:endParaRPr kumimoji="0" lang="en-US" altLang="en-US" sz="20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 сам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најбољи</a:t>
            </a:r>
            <a:endParaRPr kumimoji="0" lang="en-US" altLang="en-US" sz="20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 сам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најпаметнији</a:t>
            </a:r>
            <a:endParaRPr kumimoji="0" lang="en-US" altLang="en-US" sz="20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 сам...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 сам...</a:t>
            </a:r>
            <a:endParaRPr kumimoji="0" lang="en-US" altLang="en-US" sz="20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noFill/>
          <a:ln w="38100">
            <a:solidFill>
              <a:schemeClr val="bg1">
                <a:lumMod val="95000"/>
              </a:schemeClr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ГОРДОСТ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bg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" name="Oval 1"/>
          <p:cNvSpPr/>
          <p:nvPr/>
        </p:nvSpPr>
        <p:spPr>
          <a:xfrm>
            <a:off x="-159875" y="6096000"/>
            <a:ext cx="1476375" cy="9144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164</a:t>
            </a:r>
            <a:endParaRPr kumimoji="0" lang="en-US" sz="32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</a:endParaRPr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342E4C6A-3B75-4ADA-A2D5-A480E530B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1542" y="30797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F782AABD-98C0-4984-87BC-BE9029BFB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0934" y="846138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87933A72-0A6D-41A6-8090-A925FE7F7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8271" y="1376363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D026ABF3-91B3-47C1-809A-08BEDBA01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4671" y="1912938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C978C3E6-67D5-483B-8DDD-219689F280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1225" y="2519363"/>
            <a:ext cx="2133600" cy="533400"/>
          </a:xfrm>
          <a:prstGeom prst="rect">
            <a:avLst/>
          </a:prstGeom>
          <a:solidFill>
            <a:srgbClr val="B2D2EF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7F4643C5-B804-4880-B68D-5A8EB6952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11961CD3-90F9-443F-BC39-7622A8333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3CA353E7-B041-4171-B724-1E893E3EC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F1866EF4-B627-4988-9F3E-55D07CC45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9986" y="1914525"/>
            <a:ext cx="2401614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7382B7A4-C779-442D-A4E1-6072454A6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F3F0D1F8-9A97-41EF-89E9-D87ED127F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E93EA6A3-FAC2-42DF-A99B-0B6254FB3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B34AC4D7-1AA3-4760-AC20-B66D46023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D7F69FEE-5E88-44BE-A2D8-24A41ACD1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6800790D-BCF9-438C-A40F-B122DF7A4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262DAEDB-0304-4ED1-B1DF-A2D0F05C6B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96D559A7-FC5F-48C7-9010-48B44B4E0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FE0EEA0F-7502-4B69-849E-A7E24E8AF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0D007961-2829-48CB-B98E-0A6866993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470268A3-96A7-4CB1-8AF6-91DF22D26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9E8F5"/>
          </a:solidFill>
          <a:ln w="571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5B3310EA-8AEE-44B7-9FF8-08CC20605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9E8F5"/>
          </a:solidFill>
          <a:ln w="3810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chemeClr val="tx1">
                    <a:lumMod val="95000"/>
                    <a:lumOff val="500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956659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9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9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1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9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0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8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9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9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9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ЉУБАВ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Један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небу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земљи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Тата и мама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Браћа и сестре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Сродници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solidFill>
                  <a:srgbClr val="990000"/>
                </a:solidFill>
                <a:latin typeface="Comic Sans MS" panose="030F0702030302020204" pitchFamily="66" charset="0"/>
              </a:rPr>
              <a:t>и пријатељи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Љуби ...свог..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БЛИЖЊИ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Рођаци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Теча и тетка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Ујак и ујна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Баба и деда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ПОРОДИЦА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Друг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Најбољи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 детињства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 војске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ПРИЈАТЕЉ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45ED855-83DC-49E0-812A-5C4D724A8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6A636BE-AC75-4BD9-A3AB-A188945C9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82028EEB-002A-4120-9E20-A3B48E405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A61706D-2B4E-4E09-B9B0-2D1A3838A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85618843-0097-4496-8DC6-81C32AB1B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1A16883-E059-40D0-A69A-F959477EE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E0F2544B-871B-41EB-B513-B65BBFC6E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0DE20F4-5768-4412-A4CF-6F25CB7EF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DACDCCF-CD19-475B-9281-3BBDC47D9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B391FB3-972D-4FF3-A348-9DA370186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2187932-B60D-471C-8311-5E2D37EC4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562C559-255D-4E95-9E79-B08EF136F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7F506A8-77D9-41EF-BD9A-DEEE0BB07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81F73A9-47F9-4B47-AC18-4E7638C22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710E507C-84C2-4069-BEA1-F0CD980C32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AD44D796-ADC6-4F4A-BEF5-795AA9DDC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85CF642B-FD8F-4E77-A1D3-A56AF3135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FC686431-7CD3-46F8-8F94-BAC6F84CC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BF1D9B46-05EC-4811-AC41-5F359CE57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0AE128B-3371-441A-B4D7-906BD305B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B88CE9D-70CE-4D30-89C6-844573CC9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12030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МУДРОСТ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стотину љета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Мудар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СТАРАЦ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Мозак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Вијуге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Умност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ПАМЕТ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6.век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Цариград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Јустинијан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СОФИЈА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Одлика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Заједничка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Персонална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Лична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ОСОБИНА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DF20A03-5FE9-4B38-9657-6ABE5D362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C428CC50-C4FC-4637-B4BE-682FF5000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675D17C-4B5D-4356-A89B-A525EF863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4E9B50C-B71B-4CA5-96D0-3A74E3061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032DC10-B817-4181-8E69-AE1B8FF80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FEEBED7-60C7-4E16-BDC1-F2E7B0D83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FFD93DF-72E9-4C40-89F2-67B1C082E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AC7C791C-F36D-4D39-BA52-EC1AA297F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73896C6-822B-4F00-A303-338CEDC86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608E7D6-DEAA-46D4-A4A9-75D608C7E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4C4583F-17B4-4548-8F75-128622761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30470CB-1FB0-40D5-B604-E7CE70E94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35B3C4B-4984-4B85-A1A8-3930F3AF1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921780D-C6FB-4799-9A5D-9202CC6BC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E164D816-FC7D-4C3E-BB0B-5A5B296F4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A2502EFE-C95A-4E6B-B15C-E0E783525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597C06FD-9DF0-4791-B4AE-9BB50B8E0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4B9A9AB-5F08-476F-9EE5-12542CAC4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4AEBCC1-BF7A-4BEE-A64B-539F2EE25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6EC02875-2684-4E9B-8190-41EDD6867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6201800C-9ED0-4F06-8C57-74702A3D4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D28A4D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720084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6FC94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ВРЕДАН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(ревност,марљивост)</a:t>
            </a:r>
            <a:endParaRPr kumimoji="0" lang="sr-Cyrl-R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Колонија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Термити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Мравињак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МРАВ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Матица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Трут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Радилица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Полен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ПЧЕЛА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Крамп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Лампа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Угаљ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Јама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РУДАР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47936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Увек на ногама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Кува,пере,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пегла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Зимница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Код куће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6FC9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ДОМАЋИЦА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9559"/>
            <a:ext cx="954107" cy="646331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DBA1C6E-7F35-46B0-834A-A9D36ED36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BAEF0BE-39C3-4C94-A116-068C222E9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9D00024-A524-438B-9093-9C502ED5E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6E8FA81-B431-43B2-8E0A-2C18DB09E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32E908D-2BFD-48CE-8AA1-28FB5F011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E6CF9F3-B714-4A69-8CE7-F13626B27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A905D4B6-C28A-4286-AB34-03A3E8E5F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BC9A034A-3197-4C06-A9EF-6F3673CCD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29DD4FB1-5208-4D93-990A-A2477583C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498B8645-E2C0-4490-88C5-D8E830B65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03A5DA0-2A89-4785-8C6F-6B60AFBA5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3EB43CF-0AB8-44D4-BE5D-B9F7DA215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DFFF5E05-1238-4E48-9BC6-7574DA66D8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2260E06-2D78-4CEA-84D7-8E0187153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758D63A-D7D1-4E6D-B5FB-445B33EF5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039E2728-B8A0-4AC3-9159-F402CFB1A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35992E5-20F0-47EA-89B6-98A5E6FF4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6590C1C-E55A-462B-A748-469B79E9A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E2AA244-F920-43CF-9A5B-CBD830B3C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2DB7B22-11D5-4638-8965-EA0E1D6F1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6FC94"/>
          </a:solidFill>
          <a:ln w="3810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8F930D2-8866-4C97-9582-9D371B825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6FC94"/>
          </a:solidFill>
          <a:ln w="57150">
            <a:solidFill>
              <a:srgbClr val="32590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2C580A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2C580A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49666679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 descr="prva molitva.jpg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6370320" cy="6858000"/>
          </a:xfrm>
          <a:solidFill>
            <a:srgbClr val="FBF8D6">
              <a:alpha val="70000"/>
            </a:srgbClr>
          </a:solidFill>
        </p:spPr>
      </p:pic>
      <p:pic>
        <p:nvPicPr>
          <p:cNvPr id="5" name="Picture 4" descr="24895.jp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0320" y="0"/>
            <a:ext cx="5821680" cy="6858000"/>
          </a:xfrm>
          <a:prstGeom prst="rect">
            <a:avLst/>
          </a:prstGeom>
          <a:solidFill>
            <a:srgbClr val="FBF8D6">
              <a:alpha val="70000"/>
            </a:srgbClr>
          </a:solidFill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F35F7256-9C37-4483-AE6B-7D510BC66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СВ.ЛИТУРГИЈА</a:t>
            </a:r>
            <a:endParaRPr kumimoji="0" lang="en-US" altLang="en-US" sz="28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6F056DE-DDF3-4AFB-A3E1-AF43693E0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Жртвеник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54393797-0381-4D51-93F4-53BE191B2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Честице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9C27948C-8D8E-4357-AC4A-05D056453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Свештеник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98CF5870-F9B4-48E7-AC7B-A6691C081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Просфора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99E4CE8B-CB54-4F39-A5BA-C20887438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ПРОСКОМИДИЈА</a:t>
            </a:r>
            <a:endParaRPr kumimoji="0" lang="en-US" altLang="en-US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" name="Rectangle 8">
            <a:extLst>
              <a:ext uri="{FF2B5EF4-FFF2-40B4-BE49-F238E27FC236}">
                <a16:creationId xmlns:a16="http://schemas.microsoft.com/office/drawing/2014/main" id="{4851094E-AB4B-4AD9-AF42-61645D06F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Најављени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" name="Rectangle 9">
            <a:extLst>
              <a:ext uri="{FF2B5EF4-FFF2-40B4-BE49-F238E27FC236}">
                <a16:creationId xmlns:a16="http://schemas.microsoft.com/office/drawing/2014/main" id="{3B3AEF66-1062-4D26-9AFE-C4D44B56A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Озваничени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" name="Rectangle 10">
            <a:extLst>
              <a:ext uri="{FF2B5EF4-FFF2-40B4-BE49-F238E27FC236}">
                <a16:creationId xmlns:a16="http://schemas.microsoft.com/office/drawing/2014/main" id="{A2286416-0648-43FF-B309-B840CB3BEF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Катихумени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" name="Rectangle 11">
            <a:extLst>
              <a:ext uri="{FF2B5EF4-FFF2-40B4-BE49-F238E27FC236}">
                <a16:creationId xmlns:a16="http://schemas.microsoft.com/office/drawing/2014/main" id="{07DF035B-40B5-486D-81AF-5BF82D31F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Приступају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" name="Rectangle 12">
            <a:extLst>
              <a:ext uri="{FF2B5EF4-FFF2-40B4-BE49-F238E27FC236}">
                <a16:creationId xmlns:a16="http://schemas.microsoft.com/office/drawing/2014/main" id="{6760D7EF-0547-400C-97C1-1BBC0EEFF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ОГЛАШЕНИ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" name="Rectangle 13">
            <a:extLst>
              <a:ext uri="{FF2B5EF4-FFF2-40B4-BE49-F238E27FC236}">
                <a16:creationId xmlns:a16="http://schemas.microsoft.com/office/drawing/2014/main" id="{7C499B31-EDBF-4C3F-A16D-73AAD9B80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Одани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" name="Rectangle 14">
            <a:extLst>
              <a:ext uri="{FF2B5EF4-FFF2-40B4-BE49-F238E27FC236}">
                <a16:creationId xmlns:a16="http://schemas.microsoft.com/office/drawing/2014/main" id="{73630B72-534C-41D5-BC69-E6A32CE8C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књизи живих</a:t>
            </a:r>
            <a:endParaRPr kumimoji="0" lang="en-US" altLang="en-US" sz="20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" name="Rectangle 15">
            <a:extLst>
              <a:ext uri="{FF2B5EF4-FFF2-40B4-BE49-F238E27FC236}">
                <a16:creationId xmlns:a16="http://schemas.microsoft.com/office/drawing/2014/main" id="{10A4F04E-76EC-4E06-8B03-190CC5040A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Верујући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0" name="Rectangle 16">
            <a:extLst>
              <a:ext uri="{FF2B5EF4-FFF2-40B4-BE49-F238E27FC236}">
                <a16:creationId xmlns:a16="http://schemas.microsoft.com/office/drawing/2014/main" id="{F0C850F1-46FD-4F42-82A9-6915AE345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Крштени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1" name="Rectangle 17">
            <a:extLst>
              <a:ext uri="{FF2B5EF4-FFF2-40B4-BE49-F238E27FC236}">
                <a16:creationId xmlns:a16="http://schemas.microsoft.com/office/drawing/2014/main" id="{F26C7373-ED8D-4C31-BABD-4ACAC1879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ВЕРНИ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2" name="Rectangle 18">
            <a:extLst>
              <a:ext uri="{FF2B5EF4-FFF2-40B4-BE49-F238E27FC236}">
                <a16:creationId xmlns:a16="http://schemas.microsoft.com/office/drawing/2014/main" id="{A3B798E6-2DF8-4829-A08D-C3E2A88DB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Евхаристија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19">
            <a:extLst>
              <a:ext uri="{FF2B5EF4-FFF2-40B4-BE49-F238E27FC236}">
                <a16:creationId xmlns:a16="http://schemas.microsoft.com/office/drawing/2014/main" id="{CC023C40-BE70-4B75-AB84-86BE0D077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Путир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4" name="Rectangle 20">
            <a:extLst>
              <a:ext uri="{FF2B5EF4-FFF2-40B4-BE49-F238E27FC236}">
                <a16:creationId xmlns:a16="http://schemas.microsoft.com/office/drawing/2014/main" id="{62473382-A858-40CB-A333-EECFB80A6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Тело и крв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1">
            <a:extLst>
              <a:ext uri="{FF2B5EF4-FFF2-40B4-BE49-F238E27FC236}">
                <a16:creationId xmlns:a16="http://schemas.microsoft.com/office/drawing/2014/main" id="{98A783B4-B338-49C7-B627-AFBDF73BE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Заједничарење</a:t>
            </a:r>
            <a:endParaRPr kumimoji="0" lang="en-US" altLang="en-US" sz="20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2">
            <a:extLst>
              <a:ext uri="{FF2B5EF4-FFF2-40B4-BE49-F238E27FC236}">
                <a16:creationId xmlns:a16="http://schemas.microsoft.com/office/drawing/2014/main" id="{72D780A6-155C-49AA-9432-F667225B9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normalizeH="0" baseline="0" noProof="0" dirty="0">
                <a:solidFill>
                  <a:schemeClr val="bg1"/>
                </a:solidFill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ПРИЧЕШЋЕ</a:t>
            </a:r>
            <a:endParaRPr kumimoji="0" lang="en-US" altLang="en-US" sz="2400" b="1" i="0" u="none" strike="noStrike" kern="1200" normalizeH="0" baseline="0" noProof="0" dirty="0">
              <a:solidFill>
                <a:schemeClr val="bg1"/>
              </a:solidFill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C1872B2-72E6-4B5A-AE6B-0DF5D4B86C8F}"/>
              </a:ext>
            </a:extLst>
          </p:cNvPr>
          <p:cNvSpPr/>
          <p:nvPr/>
        </p:nvSpPr>
        <p:spPr>
          <a:xfrm>
            <a:off x="-64472" y="6230034"/>
            <a:ext cx="954107" cy="646331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8" name="Rectangle 23">
            <a:extLst>
              <a:ext uri="{FF2B5EF4-FFF2-40B4-BE49-F238E27FC236}">
                <a16:creationId xmlns:a16="http://schemas.microsoft.com/office/drawing/2014/main" id="{F9D9EF0E-F5CF-497C-8D75-4225F0449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 dirty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spc="50" normalizeH="0" baseline="0" noProof="0" dirty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4">
            <a:extLst>
              <a:ext uri="{FF2B5EF4-FFF2-40B4-BE49-F238E27FC236}">
                <a16:creationId xmlns:a16="http://schemas.microsoft.com/office/drawing/2014/main" id="{D533AF91-78F8-49A7-AC91-AD539141C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5">
            <a:extLst>
              <a:ext uri="{FF2B5EF4-FFF2-40B4-BE49-F238E27FC236}">
                <a16:creationId xmlns:a16="http://schemas.microsoft.com/office/drawing/2014/main" id="{0F3F04C1-7536-4CE7-AB2F-26E137564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 dirty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spc="50" normalizeH="0" baseline="0" noProof="0" dirty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26">
            <a:extLst>
              <a:ext uri="{FF2B5EF4-FFF2-40B4-BE49-F238E27FC236}">
                <a16:creationId xmlns:a16="http://schemas.microsoft.com/office/drawing/2014/main" id="{BA417F9F-4913-4F96-86F1-EAA074EFA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27">
            <a:extLst>
              <a:ext uri="{FF2B5EF4-FFF2-40B4-BE49-F238E27FC236}">
                <a16:creationId xmlns:a16="http://schemas.microsoft.com/office/drawing/2014/main" id="{2CAA721C-7F2F-4B10-BBBF-39259A052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 dirty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spc="50" normalizeH="0" baseline="0" noProof="0" dirty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28">
            <a:extLst>
              <a:ext uri="{FF2B5EF4-FFF2-40B4-BE49-F238E27FC236}">
                <a16:creationId xmlns:a16="http://schemas.microsoft.com/office/drawing/2014/main" id="{889B196C-7E3C-476A-B5EC-7369B2537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29">
            <a:extLst>
              <a:ext uri="{FF2B5EF4-FFF2-40B4-BE49-F238E27FC236}">
                <a16:creationId xmlns:a16="http://schemas.microsoft.com/office/drawing/2014/main" id="{C831CFAB-6CE2-44C7-A676-5B987331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0">
            <a:extLst>
              <a:ext uri="{FF2B5EF4-FFF2-40B4-BE49-F238E27FC236}">
                <a16:creationId xmlns:a16="http://schemas.microsoft.com/office/drawing/2014/main" id="{1F7309ED-C9CB-4D3E-BE43-86C3A28D4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1">
            <a:extLst>
              <a:ext uri="{FF2B5EF4-FFF2-40B4-BE49-F238E27FC236}">
                <a16:creationId xmlns:a16="http://schemas.microsoft.com/office/drawing/2014/main" id="{C646B21D-BD44-4449-809C-0F2166E73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2">
            <a:extLst>
              <a:ext uri="{FF2B5EF4-FFF2-40B4-BE49-F238E27FC236}">
                <a16:creationId xmlns:a16="http://schemas.microsoft.com/office/drawing/2014/main" id="{41CA54B7-0DA4-430F-AC25-AFFBD95FD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3">
            <a:extLst>
              <a:ext uri="{FF2B5EF4-FFF2-40B4-BE49-F238E27FC236}">
                <a16:creationId xmlns:a16="http://schemas.microsoft.com/office/drawing/2014/main" id="{6A63D59E-B46B-4CE8-90D1-B5786608C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4">
            <a:extLst>
              <a:ext uri="{FF2B5EF4-FFF2-40B4-BE49-F238E27FC236}">
                <a16:creationId xmlns:a16="http://schemas.microsoft.com/office/drawing/2014/main" id="{7CC85DD1-B64E-4942-BB83-C343F6BBF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5">
            <a:extLst>
              <a:ext uri="{FF2B5EF4-FFF2-40B4-BE49-F238E27FC236}">
                <a16:creationId xmlns:a16="http://schemas.microsoft.com/office/drawing/2014/main" id="{ABA7E4B5-A79B-41BB-B8E1-3C65A5372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36">
            <a:extLst>
              <a:ext uri="{FF2B5EF4-FFF2-40B4-BE49-F238E27FC236}">
                <a16:creationId xmlns:a16="http://schemas.microsoft.com/office/drawing/2014/main" id="{10508F6A-5819-4646-B80E-18AD7676A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37">
            <a:extLst>
              <a:ext uri="{FF2B5EF4-FFF2-40B4-BE49-F238E27FC236}">
                <a16:creationId xmlns:a16="http://schemas.microsoft.com/office/drawing/2014/main" id="{0CC16A5A-3E78-4229-B8FE-0E78FFEEB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38">
            <a:extLst>
              <a:ext uri="{FF2B5EF4-FFF2-40B4-BE49-F238E27FC236}">
                <a16:creationId xmlns:a16="http://schemas.microsoft.com/office/drawing/2014/main" id="{9CF63E92-6127-4B86-BC10-1E9DB272F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39">
            <a:extLst>
              <a:ext uri="{FF2B5EF4-FFF2-40B4-BE49-F238E27FC236}">
                <a16:creationId xmlns:a16="http://schemas.microsoft.com/office/drawing/2014/main" id="{6ADA1DB8-8763-4351-92FC-4EBE3B718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0">
            <a:extLst>
              <a:ext uri="{FF2B5EF4-FFF2-40B4-BE49-F238E27FC236}">
                <a16:creationId xmlns:a16="http://schemas.microsoft.com/office/drawing/2014/main" id="{D7849A35-D22D-4DEE-A8C9-B0B393D366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Rectangle 41">
            <a:extLst>
              <a:ext uri="{FF2B5EF4-FFF2-40B4-BE49-F238E27FC236}">
                <a16:creationId xmlns:a16="http://schemas.microsoft.com/office/drawing/2014/main" id="{0973E858-27E8-4347-BE20-E6957B2E7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7" name="Rectangle 42">
            <a:extLst>
              <a:ext uri="{FF2B5EF4-FFF2-40B4-BE49-F238E27FC236}">
                <a16:creationId xmlns:a16="http://schemas.microsoft.com/office/drawing/2014/main" id="{56634BF2-B7BD-4035-AF06-C1ADF37E3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spc="50" normalizeH="0" baseline="0" noProof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Rectangle 43">
            <a:extLst>
              <a:ext uri="{FF2B5EF4-FFF2-40B4-BE49-F238E27FC236}">
                <a16:creationId xmlns:a16="http://schemas.microsoft.com/office/drawing/2014/main" id="{5F491518-8656-4B06-8820-FD3595B30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spc="50" normalizeH="0" baseline="0" noProof="0" dirty="0">
                <a:ln w="0"/>
                <a:solidFill>
                  <a:schemeClr val="bg1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spc="50" normalizeH="0" baseline="0" noProof="0" dirty="0">
              <a:ln w="0"/>
              <a:solidFill>
                <a:schemeClr val="bg1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>
    <p:random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</p:childTnLst>
        </p:cTn>
      </p:par>
    </p:tnLst>
    <p:bldLst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3000" r="-1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F1D8">
              <a:alpha val="2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СВЈЕТЛОСТ</a:t>
            </a:r>
            <a:r>
              <a:rPr kumimoji="0" lang="sr-Cyrl-R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(1 дан</a:t>
            </a:r>
            <a:r>
              <a:rPr kumimoji="0" lang="sr-Cyrl-R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)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I</a:t>
            </a: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Ерсте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Примо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Фрст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Сунцокрет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Лимун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Камилица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Подвучено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ЖУТО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24 сата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Обданица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Свануло 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Јутро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Жарко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Звезда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Зраци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1D8">
              <a:alpha val="2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1D8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СУНЦЕ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FFF1D8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96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F39CB72-68CB-43A4-A7FC-17F100B1B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7B134B9-DB55-4401-B93D-5BA938A43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41B073B-A671-4B80-A599-7B7E7D636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CB1515A5-E2C5-47C6-8C98-23E209B36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E2B241FD-3676-4ECC-9750-75BC5309B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2EABA442-32B6-4FC5-B37D-89E97BB12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109F023-DF24-418F-80DF-C29936223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AE7E33C-1109-4AD5-9222-F21B7E947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0C620B00-D8AD-40FF-BD5C-4B1465A40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CB1A8134-6120-44B7-9241-D056AAC85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24F3183-E20F-4FB7-84FA-D1E723534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4DEC03D-9C85-4FAD-A856-59AF45AC5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5E25332A-E9AD-4EAA-AB8D-7ED27B5C3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75180E46-50A3-4829-A243-2ED1EF038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8EF72DDB-3125-4E96-8800-33CF333EE5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A7A2300-09B2-440B-8851-3828AA189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DA009E1-1B45-4A2C-915F-797A5D605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2B39BF2-482A-43BC-857D-A0A0D7464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50942D7-E8FB-48D5-AB4D-BC45DC1C6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2F81D43-6312-4E13-A8DF-ED67DDCB8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1D8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320975C1-E1A8-4DB9-8050-DB7E1225A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8650" y="3124200"/>
            <a:ext cx="2950122" cy="609600"/>
          </a:xfrm>
          <a:prstGeom prst="rect">
            <a:avLst/>
          </a:prstGeom>
          <a:solidFill>
            <a:srgbClr val="FFF1D8"/>
          </a:solidFill>
          <a:ln w="571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ysClr val="windowText" lastClr="000000"/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ysClr val="windowText" lastClr="000000"/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000957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13000" r="1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8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СВЕТЕ ТАЈНЕ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Прост број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Светских чуда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Смртних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грехова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Врлина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СЕДАМ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Ватрени језици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Педесетница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Пророци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ДУХ СВЕТИ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Благо дато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Осећање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Милост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БЛАГОДАТ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Јереј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Брада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Мантија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СВЕШТЕНИК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66767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bg1"/>
                  </a:solidFill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169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43744E18-2158-4015-A7A2-B93208A5C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F5F23CD-3257-4A0F-9FFB-53B4E3DAD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61F276B-2ADB-4782-9D15-7BC6D2B78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B7EF0D7-B6AD-4774-8C08-E12016CEC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EC62261-6AA9-483F-B049-C6DDCBC8E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E59FF5EA-155D-4FF2-8E88-068BE5605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AD90195-5B9C-4706-8100-27553E55B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E8D2109-761F-4C77-B9C2-11A630871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652EC76-88E3-434D-BB07-0F4EB1104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3340312-80D6-4323-8AD8-172883807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7F8D02B-5A08-498C-A962-7EA4F7363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19ED749E-EEE0-4F09-9AD4-F8D9AB90F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A9554503-A7B5-4E8D-AD2B-25B535EC8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1AC85DE-2E26-49C0-A0A0-7CCFB6841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BAE2146A-011D-46D9-93D2-55734FCFE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FE0E150-1DE1-454A-A0B3-0576C1199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48EC439-C33E-44B6-AA8A-B1AB93AF6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6ABFF65-9F68-496A-9EF0-31C7488A6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A9D249A-18DC-431A-9284-003E00684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F085136-C2D2-4449-8C84-C5D5BE267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AE8EFEA-A9EF-4C4F-8687-451B1B3C73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noFill/>
                  <a:prstDash val="solid"/>
                </a:ln>
                <a:solidFill>
                  <a:srgbClr val="800F11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noFill/>
                <a:prstDash val="solid"/>
              </a:ln>
              <a:solidFill>
                <a:srgbClr val="800F11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107456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75000" b="-7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АНЂЕО ЧУВАР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Лична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Усрдна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Вечерња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Оче наш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Крштење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Погружавање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Света тајна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КРШТЕЊЕ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 перја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Слепи миш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Птица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Авион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95003" y="3818208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КРИЛА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Штит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Стаклено звоно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Сеф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Аларм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ЗАШТИТА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170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5C1321E-57E5-469D-82B2-7718B0430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1698E5E-F503-4657-8B7B-4188FB02C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81D31A3-C10D-4A5E-8068-CD7AAB5B8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5CCC07C-E2DA-46AD-8A14-C52D72B04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AF3E1BD-0558-422D-BD04-37545BC3E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8068486-8B11-4EB1-8BE0-B79E9B2C9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AD52FC2-3614-47B2-AFE8-D1C12D4E0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1FF4F44-E2F4-4E5D-AD6B-965D6BCD9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89F9EC8-2E53-4975-BD2D-1727DD010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85C1B194-A9F1-41E6-BD7A-AF5AB030A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C4CE60E9-D774-4A28-A7D3-8FC82BF2A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6A4E0DF3-6C7E-4F1E-A520-697A672B7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CD834971-D3E7-4A19-96BC-4EC4A1D07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F1A2E64-CA28-49BD-ADC4-40BAF335D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AB3A6AE9-2C7E-4AD6-8568-FFECF204B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43D1345-B63C-484C-A7FF-E1646393E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97B9A64-A54F-4234-806B-F1E82A68E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3FCF0747-CD21-4069-BF94-A7DFF2788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5F9F8F7-4B09-4273-BEE2-2AB82146BE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AB2A33D-F3A4-4254-ADC5-7EFAD834C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FE5061A2-AAF1-4ABA-947E-9CEF3BE46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4AA2B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173C5D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173C5D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093957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00" b="-10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КУМ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Роса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Врњци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H2O</a:t>
            </a: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Аква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живе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упокојене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Славска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Воштана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СВЕЋА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Духовни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209800" y="5444002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38932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Патер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05532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Свештеник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КРШТЕЊЕ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0302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171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4F98E87F-BD6C-4E97-8CD5-672BEEE69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120768A-389A-404F-8944-CD1B599D4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9489833-0EB8-4BC4-8C73-C6B953B2C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16639A1-11BE-408C-BE3B-8EFAB6651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53F3FC4-193A-4096-A7DE-F017E0644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2C678DF-0E19-4350-8D4B-4C1607FE8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64F3F6B2-6526-4ED5-AEAE-CC81C3C5D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60F4C4C-C506-4354-8E96-75A64C9CF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D6CC991-CE9C-4C35-8D46-386E173C8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257A7B8-58D9-4F1A-A740-F0B0AB23C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CAFF126-4818-4FDE-B50D-33ED55938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6D64DB6F-684F-4CB0-B174-5C6C9EEF6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741BF41F-F15D-4F92-9A4F-01F9C1691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4BEEAB9-B05E-47E6-BDDF-F132D17ED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6BCC8108-3DA7-40D1-8009-0C3238983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66F59E43-ACB0-43A3-ACAF-7B7DD3951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E77E559F-F959-4FCF-989F-B0A454D4C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BA7C18D-D589-4757-AB9A-3BB4AB963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D241ECEB-6A8F-48D3-87F5-28064C4DE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A8087314-3BCC-492C-986F-4F9EA6213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1C10EF0-8546-4EE4-B119-3F1077FB6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363C35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220268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КРШТЕЊЕ</a:t>
            </a:r>
            <a:endParaRPr kumimoji="0" lang="en-US" altLang="en-US" sz="28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Мантија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Брада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Крст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Литургија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3" y="2500532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СВЕШТЕНИК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Слатка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Морска</a:t>
            </a: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Флаширана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Кисела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Сватови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Кеса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Сведок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Венчање</a:t>
            </a:r>
            <a:endParaRPr kumimoji="0" lang="en-US" altLang="en-US" sz="28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КУМ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Икона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Лађа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Олтар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Звоник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chemeClr val="accent1">
              <a:alpha val="65000"/>
            </a:schemeClr>
          </a:solidFill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A0253E97-DDF8-42C5-B002-C32C2D26850E}"/>
              </a:ext>
            </a:extLst>
          </p:cNvPr>
          <p:cNvSpPr/>
          <p:nvPr/>
        </p:nvSpPr>
        <p:spPr>
          <a:xfrm>
            <a:off x="-363708" y="5958400"/>
            <a:ext cx="1790700" cy="1181100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4400" b="1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latin typeface="Arial"/>
              </a:rPr>
              <a:t>172</a:t>
            </a:r>
            <a:endParaRPr kumimoji="0" lang="en-US" sz="4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1" name="Rectangle 23">
            <a:extLst>
              <a:ext uri="{FF2B5EF4-FFF2-40B4-BE49-F238E27FC236}">
                <a16:creationId xmlns:a16="http://schemas.microsoft.com/office/drawing/2014/main" id="{ABBC403C-5E43-4CBB-8FAD-29CAB4694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2" name="Rectangle 24">
            <a:extLst>
              <a:ext uri="{FF2B5EF4-FFF2-40B4-BE49-F238E27FC236}">
                <a16:creationId xmlns:a16="http://schemas.microsoft.com/office/drawing/2014/main" id="{806B8B1F-B277-4BD0-BAB3-465FE2CF9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3" name="Rectangle 25">
            <a:extLst>
              <a:ext uri="{FF2B5EF4-FFF2-40B4-BE49-F238E27FC236}">
                <a16:creationId xmlns:a16="http://schemas.microsoft.com/office/drawing/2014/main" id="{3505EE0C-A266-4607-8467-13C3F7C4B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4" name="Rectangle 26">
            <a:extLst>
              <a:ext uri="{FF2B5EF4-FFF2-40B4-BE49-F238E27FC236}">
                <a16:creationId xmlns:a16="http://schemas.microsoft.com/office/drawing/2014/main" id="{598070BA-073E-4735-BA98-E0E0A743E4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5" name="Rectangle 27">
            <a:extLst>
              <a:ext uri="{FF2B5EF4-FFF2-40B4-BE49-F238E27FC236}">
                <a16:creationId xmlns:a16="http://schemas.microsoft.com/office/drawing/2014/main" id="{98A1199B-33EC-4AC9-93DD-370EF8A84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6" name="Rectangle 28">
            <a:extLst>
              <a:ext uri="{FF2B5EF4-FFF2-40B4-BE49-F238E27FC236}">
                <a16:creationId xmlns:a16="http://schemas.microsoft.com/office/drawing/2014/main" id="{D9A4D830-7F59-415D-AEBE-C070C8F48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7" name="Rectangle 29">
            <a:extLst>
              <a:ext uri="{FF2B5EF4-FFF2-40B4-BE49-F238E27FC236}">
                <a16:creationId xmlns:a16="http://schemas.microsoft.com/office/drawing/2014/main" id="{ECCC147F-1D90-495F-BE54-D4F4DB767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8" name="Rectangle 30">
            <a:extLst>
              <a:ext uri="{FF2B5EF4-FFF2-40B4-BE49-F238E27FC236}">
                <a16:creationId xmlns:a16="http://schemas.microsoft.com/office/drawing/2014/main" id="{69734605-DC18-4382-8082-459B4A5F9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9" name="Rectangle 31">
            <a:extLst>
              <a:ext uri="{FF2B5EF4-FFF2-40B4-BE49-F238E27FC236}">
                <a16:creationId xmlns:a16="http://schemas.microsoft.com/office/drawing/2014/main" id="{6E794A32-8A84-4CD4-BA3A-438308726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0" name="Rectangle 33">
            <a:extLst>
              <a:ext uri="{FF2B5EF4-FFF2-40B4-BE49-F238E27FC236}">
                <a16:creationId xmlns:a16="http://schemas.microsoft.com/office/drawing/2014/main" id="{0873C9A1-E523-4799-BA13-96E403F41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1" name="Rectangle 34">
            <a:extLst>
              <a:ext uri="{FF2B5EF4-FFF2-40B4-BE49-F238E27FC236}">
                <a16:creationId xmlns:a16="http://schemas.microsoft.com/office/drawing/2014/main" id="{0F39186C-DDA0-4B14-BA58-47330F0AE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2" name="Rectangle 35">
            <a:extLst>
              <a:ext uri="{FF2B5EF4-FFF2-40B4-BE49-F238E27FC236}">
                <a16:creationId xmlns:a16="http://schemas.microsoft.com/office/drawing/2014/main" id="{77E2A7C5-AF89-403C-B27A-F16D15C713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36">
            <a:extLst>
              <a:ext uri="{FF2B5EF4-FFF2-40B4-BE49-F238E27FC236}">
                <a16:creationId xmlns:a16="http://schemas.microsoft.com/office/drawing/2014/main" id="{A4304F71-9FF0-4DEB-8546-DAC3CAFFF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37">
            <a:extLst>
              <a:ext uri="{FF2B5EF4-FFF2-40B4-BE49-F238E27FC236}">
                <a16:creationId xmlns:a16="http://schemas.microsoft.com/office/drawing/2014/main" id="{B19A9CA9-EAA2-4DD4-8B6D-542064AC8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38">
            <a:extLst>
              <a:ext uri="{FF2B5EF4-FFF2-40B4-BE49-F238E27FC236}">
                <a16:creationId xmlns:a16="http://schemas.microsoft.com/office/drawing/2014/main" id="{FB501BDD-2B84-440C-9EF2-63EC5D209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39">
            <a:extLst>
              <a:ext uri="{FF2B5EF4-FFF2-40B4-BE49-F238E27FC236}">
                <a16:creationId xmlns:a16="http://schemas.microsoft.com/office/drawing/2014/main" id="{1CEE28A8-82F0-4C00-BFE2-62F1C6CC1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40">
            <a:extLst>
              <a:ext uri="{FF2B5EF4-FFF2-40B4-BE49-F238E27FC236}">
                <a16:creationId xmlns:a16="http://schemas.microsoft.com/office/drawing/2014/main" id="{4BC5601F-7474-468C-B7E7-58EFD88C5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41">
            <a:extLst>
              <a:ext uri="{FF2B5EF4-FFF2-40B4-BE49-F238E27FC236}">
                <a16:creationId xmlns:a16="http://schemas.microsoft.com/office/drawing/2014/main" id="{973AFA9E-ADA4-4445-A72E-F71776F89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42">
            <a:extLst>
              <a:ext uri="{FF2B5EF4-FFF2-40B4-BE49-F238E27FC236}">
                <a16:creationId xmlns:a16="http://schemas.microsoft.com/office/drawing/2014/main" id="{124CEB75-CB96-41C6-BAD1-85B598480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0" name="Rectangle 43">
            <a:extLst>
              <a:ext uri="{FF2B5EF4-FFF2-40B4-BE49-F238E27FC236}">
                <a16:creationId xmlns:a16="http://schemas.microsoft.com/office/drawing/2014/main" id="{62206F7B-FC9C-4EDA-BBE4-7A74C99C3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" name="Rectangle 32">
            <a:extLst>
              <a:ext uri="{FF2B5EF4-FFF2-40B4-BE49-F238E27FC236}">
                <a16:creationId xmlns:a16="http://schemas.microsoft.com/office/drawing/2014/main" id="{DB135702-3855-4C46-BE86-F7B7983B80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ln>
            <a:headEnd/>
            <a:tailEnd/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 w="6600">
                  <a:solidFill>
                    <a:srgbClr val="333399">
                      <a:lumMod val="60000"/>
                      <a:lumOff val="40000"/>
                    </a:srgbClr>
                  </a:solidFill>
                  <a:prstDash val="solid"/>
                </a:ln>
                <a:solidFill>
                  <a:srgbClr val="333399"/>
                </a:solidFill>
                <a:effectLst>
                  <a:outerShdw dist="38100" dir="2700000" algn="tl" rotWithShape="0">
                    <a:srgbClr val="333399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 dirty="0">
              <a:ln w="6600">
                <a:solidFill>
                  <a:srgbClr val="333399">
                    <a:lumMod val="60000"/>
                    <a:lumOff val="40000"/>
                  </a:srgbClr>
                </a:solidFill>
                <a:prstDash val="solid"/>
              </a:ln>
              <a:solidFill>
                <a:srgbClr val="333399"/>
              </a:solidFill>
              <a:effectLst>
                <a:outerShdw dist="38100" dir="2700000" algn="tl" rotWithShape="0">
                  <a:srgbClr val="333399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398689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9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9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9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1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9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9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8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9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9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0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0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"/>
                  </p:tgtEl>
                </p:cond>
              </p:nextCondLst>
            </p:seq>
          </p:childTnLst>
        </p:cTn>
      </p:par>
    </p:tnLst>
    <p:bldLst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BF8D6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СВ.ТАЈНА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ИСПОВЕСТИ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Скривена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Лозинка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Слатка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90800" y="1371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Шифра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ТАЈНА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Платно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Благодат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Део одежде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Око врата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ЕПИТРАХИЉ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47936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Рећи од срца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506328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Отвореност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Поверење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Потпуна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ИСКРЕНОСТ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Сузе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Истинско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Нећу никад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више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Опрости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8D6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ПОКАЈАЊЕ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173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099A01F-5F7F-4268-BE44-382013A98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C39FF55-4B1D-4A3F-9123-C326C3D53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9A96AE9-D7D6-4821-B00D-3606C3D17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DECB4F5-3365-411A-B0EA-16D7CE8C8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D4E7AC5-C578-44ED-AA87-5501E3E93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34E46EB-CE10-4234-92C2-C881B80CA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513D06DE-DAE1-473C-A3D2-BFA4373A9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838F0D3-B884-478E-A97F-F7875E0E0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A96B55B-F191-47EE-93CE-04F15D519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9B467156-261D-46E2-A9EF-00DE885BC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B01DFB1-9345-4DC1-90F2-8CD7DA415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BD38B45E-73F2-4AE3-9DDD-068EDB7EC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17D66F3-5EFD-4D64-AF6A-29CACF48E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BEDAD1E-239E-42E4-83D8-11D4429BE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F1DDC555-CA85-4652-87C4-309D754AF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0B11A748-BC3B-437A-8EB3-EFA366C0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D9B9D126-FB44-4360-999A-FBA85F1EF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21A9423-9FF3-4E4D-A60C-9C3FB93C1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4EBE9BDC-199A-4D08-A373-1AC302E4E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BF21D9A1-A4F5-49EB-A359-FF38E1F8B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BF8D6"/>
          </a:solidFill>
          <a:ln w="3810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7CA71B1C-D072-4FA5-939D-030B0F509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BF8D6"/>
          </a:solidFill>
          <a:ln w="57150">
            <a:solidFill>
              <a:srgbClr val="999999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697854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65000"/>
            </a:srgbClr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ПРИЧЕШЋЕ</a:t>
            </a:r>
            <a:endParaRPr kumimoji="0" lang="en-US" altLang="en-US" sz="28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28800" y="304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ВЕКНА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РАЖЕНИ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429000" y="2514600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ХЛЕБ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153400" y="304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ГРОЖЂЕ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СТОНО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НЕБЕСКО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ОРГАНИЗАМ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ГЕОМЕТРИЈСКО</a:t>
            </a:r>
            <a:endParaRPr kumimoji="0" lang="en-US" altLang="en-US" sz="20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ФИГУРА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ТЕЛО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ЕРИТРОЦИТИ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ЛЕУКОЦИТИ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ПЛАЗМА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2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ТРОМБОЦИТИ</a:t>
            </a:r>
            <a:endParaRPr kumimoji="0" lang="en-US" altLang="en-US" sz="22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65000"/>
            </a:srgbClr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КРВ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131D10D0-B6A3-49D3-BEB3-1E2F91F4F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D7DAF9A8-9BC9-49F3-8549-6AF960970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FD87A010-7F1A-4990-86A3-06EC1C8D1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B9EDF2E2-44E4-4A4A-8285-03BECFF78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639CE680-8323-43C6-AFE4-F8BE8B478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1225" y="2519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7FB82B35-2DB9-4291-8A48-D19271B06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93E656E9-305F-452C-BD41-20E954F9D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2070793D-FCEB-4242-B824-23F9022BE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7F66F157-B31A-47E0-8B53-FA168DF45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048D5B48-AF4B-45B1-9D84-F33B045A8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2FD505AE-FBD1-4218-A8C0-FAC6B4485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6FF5BBF0-9901-4D63-91F1-E4F048AB3C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1524300F-8421-4F7D-8442-4E7A0F1BE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BCFB55AB-DD96-4E06-A5F1-18233B88E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DAB662CA-39A6-4271-8412-F56464439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Rectangle 117">
            <a:extLst>
              <a:ext uri="{FF2B5EF4-FFF2-40B4-BE49-F238E27FC236}">
                <a16:creationId xmlns:a16="http://schemas.microsoft.com/office/drawing/2014/main" id="{BBB1E6A1-9109-4F94-AF22-BF3B74BBA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BE435511-F71E-45B8-A2BC-90CED417F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E5C63421-C722-45B3-98FE-968D95394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99C8D026-35CD-4762-BF33-ACA53E2B9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2" name="Rectangle 121">
            <a:extLst>
              <a:ext uri="{FF2B5EF4-FFF2-40B4-BE49-F238E27FC236}">
                <a16:creationId xmlns:a16="http://schemas.microsoft.com/office/drawing/2014/main" id="{49E73AA0-4BEC-4981-A4C6-A38D8B05A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 dirty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cap="none" spc="0" normalizeH="0" baseline="0" noProof="0" dirty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75713E62-34E2-4D60-A0F1-D9BA5D1B7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cap="none" spc="0" normalizeH="0" baseline="0" noProof="0">
                <a:ln>
                  <a:solidFill>
                    <a:srgbClr val="000000">
                      <a:lumMod val="95000"/>
                      <a:lumOff val="5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cap="none" spc="0" normalizeH="0" baseline="0" noProof="0">
              <a:ln>
                <a:solidFill>
                  <a:srgbClr val="000000">
                    <a:lumMod val="95000"/>
                    <a:lumOff val="500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01A16C0E-2946-40CE-AA35-D0C62731500E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17</a:t>
            </a:r>
            <a:r>
              <a:rPr lang="en-U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4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406820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2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7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6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5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1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1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0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10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9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1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2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1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3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4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1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5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6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1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7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1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8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1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9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1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0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1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1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1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3"/>
                  </p:tgtEl>
                </p:cond>
              </p:nextCondLst>
            </p:seq>
          </p:childTnLst>
        </p:cTn>
      </p:par>
    </p:tnLst>
    <p:bldLst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6FC94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СВ.ТАЈНА БРАКА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Крштени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Сведок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дугме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solidFill>
                  <a:srgbClr val="990000"/>
                </a:solidFill>
                <a:latin typeface="Comic Sans MS" panose="030F0702030302020204" pitchFamily="66" charset="0"/>
              </a:rPr>
              <a:t>..изгоре ти кеса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Човек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Глава породице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Глава жени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Супруг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МУЖ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Лепши пол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Супруга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Човечица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Ребро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Веренички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Бурма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Златан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Округао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6FC94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ПРСТЕН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955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175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8277C8A-93E4-4703-862B-D70926C5F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1F5DF77-0B1B-4B37-8D42-8C8A6AFEE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43C620C-B9CF-472D-82FA-DC34AC789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A3A1313-F22A-475C-8746-3E9A16DF5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8342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A398E87-9D13-4367-A3E9-EFAB1F87E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1845764-111C-4DE1-A1F1-6B0B52A5F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5108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F3BE079-31C6-48C3-B2B5-03127D59D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921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2B9DDA1-3D06-41BD-8F91-D42903636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1721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D7AAE2E-E761-4D7C-87C7-1C9485E24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A260EC7-5ADE-4342-AAB0-535FC9C76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CB0B706-E134-4729-942E-71CED07DF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9192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CD0DD84-450F-40A3-92F0-FBB04D8BA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B04B006-2E33-4EBE-821F-99B515567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27A6C93-BEA1-415E-98B0-F5C429E10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11AFDF36-6E4B-47FA-8D99-8151BADFD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2F45E40C-5F62-44ED-A70B-2C6933AC1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F0540B0-9A10-4DF3-A358-20AB1F38D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996B23F0-F3F1-404E-A9DA-812D45F39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E105694-33FC-4937-A4C2-15C29FFDE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A32E5989-72E8-442C-A8C5-E45D3FD6E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AF7498EE-ADD4-43DC-A6B8-5065B9788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8305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894472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8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СВ.ТАЈНА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solidFill>
                  <a:srgbClr val="990000"/>
                </a:solidFill>
                <a:latin typeface="Comic Sans MS" panose="030F0702030302020204" pitchFamily="66" charset="0"/>
              </a:rPr>
              <a:t>ЈЕЛООСВЕЋЕЊА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Тип 500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Тип 400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F6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БРАШНО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Зејтин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Дијамант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rgbClr val="990000"/>
                </a:solidFill>
                <a:latin typeface="Comic Sans MS" panose="030F0702030302020204" pitchFamily="66" charset="0"/>
              </a:rPr>
              <a:t>Малиново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Кандило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Воштана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Славска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венчању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крштењу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СВЕЋА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Вечерња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Јутарња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После учења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 учења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8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176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3986387-6CD9-42A1-AD87-6D1C43A5C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2221AF0-3E0F-4DFD-A7C8-6148A50F38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E9FEFB2-BB13-4F63-8B0A-0881FCB27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653A18F-DC26-4BF9-8994-B8D62DA12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8342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9897A60-0009-4E0C-988A-BBDE8CF44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276C96C3-05BA-4F0B-ACEB-45F35DF0C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5108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B48A447-1ABC-49E7-B880-7BC8B8CE3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2592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E4197A5C-9F14-4FF6-9B92-44EED8F22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1721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DCC7F0F-CA16-4B0F-A67D-600F59A9B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F3EEA3A-A735-4552-8683-4A4E4A4FD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780CB85-3F85-40CC-B6E9-93D5084FB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9192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63ECE9E-968A-42CC-9928-3BB25066E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FA67B82C-EAA0-403A-A7D7-A876DBF2F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2FEC52C-5E19-4D03-AD34-F4B3A0A96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AC56B51A-E766-44B4-89BC-46A9DD8D6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E7BF1854-FFA4-4AA0-B7FA-F78596BF93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7BD12EC-310E-4D1B-8F64-F26BBBFC2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F97811C7-1B42-427F-B058-AB48E2F7C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48FE01E9-6161-4138-96E1-3CA6465EC1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D2828A9-5BF1-4972-8BFE-6C63975C9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514ABFB-8C9B-4214-9B55-AB8162015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800F1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7742630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FCC00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ИСТЕРИВАЊЕ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solidFill>
                  <a:srgbClr val="99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ЗЛИХ ДУХОВА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Малолетан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Голобрад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Немиран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Малишан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FFF6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ДЕЧАК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здравље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Молитвеник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Плиз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Марија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Шерифовић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FFF6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МОЛИТВА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добро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rgbClr val="990000"/>
                </a:solidFill>
                <a:latin typeface="Comic Sans MS" panose="030F0702030302020204" pitchFamily="66" charset="0"/>
              </a:rPr>
              <a:t>Д</a:t>
            </a: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емони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Време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човеку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FFF6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...овит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solidFill>
                  <a:srgbClr val="990000"/>
                </a:solidFill>
                <a:latin typeface="Comic Sans MS" panose="030F0702030302020204" pitchFamily="66" charset="0"/>
              </a:rPr>
              <a:t>Ваз...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FFF99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тело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FFF6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178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CE053AD-4BF9-4F6B-9409-EF5097B841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431F98C-6D03-4A58-ABBC-2C0F9E0D5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5DE7188-8945-4DC8-8E29-F59471DF2A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FB387F5-08B2-412C-846C-C79BCEC56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D8C16F2-4C77-4FE4-BD06-C84293253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39727B8-9E37-45FE-B68C-D0D41F873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6B80C138-40C5-4A91-A1F1-9015281F0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9C57176-90C0-425C-A681-DCEB0BB6F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21BCA1C-B8F1-4E2E-A1A6-19763914E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A4A2F23-2B41-442E-9AE3-009338036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552B82F-14FE-4902-835D-775A30C12A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1236A8D-6787-4125-B189-630E441F0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FDA62EBB-8A7B-4B4E-AF31-7476D38A1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D9701FB-3C10-4A95-8A68-6E2AC78EC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68AEA900-1E58-434F-97BF-15F2D91D3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10B0B4E-ACF0-4B28-A34E-7C5EFDC09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CAF89DEC-AFF3-40D3-9BD4-2DD536E6B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63CFFB6-0A04-47E1-9374-462BC443D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CA45127C-1364-49C0-ACDC-804A59863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A490D49F-DD29-41C3-80D7-CB95F3439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99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2591ECA-D27A-44BC-B5CF-E0978D42E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99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876418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048000"/>
            <a:ext cx="2667000" cy="762000"/>
          </a:xfrm>
          <a:prstGeom prst="rect">
            <a:avLst/>
          </a:prstGeom>
          <a:solidFill>
            <a:srgbClr val="EBE3B4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ЧУДЕСНИ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РИБОЛОВ</a:t>
            </a:r>
            <a:endParaRPr kumimoji="0" lang="en-US" altLang="en-US" sz="2400" b="1" i="0" u="none" strike="noStrike" kern="1200" cap="none" spc="0" normalizeH="0" baseline="0" noProof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Ада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Охрид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Ђердапско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Палићко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ЈЕЗЕРО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Рибарска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Паукова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Разбојничка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косу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МРЕЖА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Амур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Лосос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Шаран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Бабушка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РИБА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..над чудима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Божије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Невиђено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шаргану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BE3B4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ЧУДО</a:t>
            </a:r>
            <a:endParaRPr kumimoji="0" lang="en-US" altLang="en-US" sz="2400" b="1" i="0" u="none" strike="noStrike" kern="1200" cap="none" spc="0" normalizeH="0" baseline="0" noProof="0" dirty="0"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179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186740F-38B0-4281-8089-4CEC6F9BF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11131" y="30480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923F672-180A-4715-AD72-5EDFBD967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4194" y="842963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7D1621B4-01B4-4334-9131-0C56B4551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1531" y="1373188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4AAB71AE-5606-4673-B08E-6D8E99EBF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7931" y="1909763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9134855B-88E1-484F-8243-65440B1AA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9028" y="2516776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893906E-B2CB-4C2C-92AF-CECE0ECC0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9381" y="3111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A8CA40F-CCDD-4BDB-9CA2-B917D1E8A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2181" y="8445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D5B6C32-8FED-493C-943C-695A76636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4981" y="13779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FB39C355-B0E4-45DC-A5FD-972F0FD68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1581" y="19113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2FB5C29-D751-4871-A708-81F77EDBA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4381" y="25209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AAAAB14-C25A-4F18-9333-278F34DDA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8781" y="38163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9728B0B8-B7D1-4753-A7E5-27B4CD56B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4110" y="44259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27F5C9DC-9D65-4A9A-845F-BD4E01666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6910" y="49593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707E71A-B66E-448D-8892-2F7D7D3CC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910" y="54927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2B04DD39-1A2F-4D65-ACB0-D3E7B048B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1110" y="60261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D5F0268-3880-4BBE-8822-0CDD86D68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4381" y="38163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301203A-460B-465A-AE87-C0124043F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0310" y="44259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493303C-02BF-4765-9AC5-89E5F43A5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3581" y="49593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F769611A-80F5-4C56-9E3C-20D4D0F47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4581" y="54927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A959E35B-1CCF-4517-9CDB-279E55749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1910" y="6026150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CFBB56E1-F72F-4020-B993-9747D404B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7981" y="3060700"/>
            <a:ext cx="2667000" cy="742950"/>
          </a:xfrm>
          <a:prstGeom prst="rect">
            <a:avLst/>
          </a:prstGeom>
          <a:solidFill>
            <a:srgbClr val="E5E1B8"/>
          </a:solidFill>
          <a:ln w="57150">
            <a:solidFill>
              <a:srgbClr val="3E231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4368411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/>
          <a:srcRect/>
          <a:stretch>
            <a:fillRect l="5000" r="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95BED4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НЕБО</a:t>
            </a:r>
            <a:r>
              <a:rPr kumimoji="0" lang="sr-Cyrl-RS" altLang="en-US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(2 дан)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Извор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Поток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Ушће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ВОДА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Сфера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Изнад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Испод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Таваница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СВОД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Свет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Браћа наша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нас невидљив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Нематеријални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ДУХОВНИ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Дијалектички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Ствари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Око нас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Недуховни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95BED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МАТЕРИЈАЛНИ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9559"/>
            <a:ext cx="697628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sr-Cyrl-RS" sz="3600" b="1" dirty="0">
                <a:ln>
                  <a:solidFill>
                    <a:schemeClr val="bg1"/>
                  </a:solidFill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</a:rPr>
              <a:t>97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chemeClr val="bg1"/>
                </a:solidFill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699AA90-CF5A-46C2-B377-C9E0FEEF8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052F2338-3886-4434-8FA9-B82D7BE66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10212DB-F167-463A-9648-11041EB8E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33A2530-1F44-4982-BC9F-46987903E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C98DA20-78B7-4BAD-8A16-9A11831B3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3AAAF949-4ABD-4F45-AC03-34784623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5EC7D49-18BE-45B7-8623-7CC8DF557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F3A07D8-B621-40FD-8C50-B61806129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F14D45A-E667-417A-817F-DF3B5D0E3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CF116CB-7253-4D52-9D5F-F7D0CEFEF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A708BADA-CAB4-40F7-92D7-C2873CD21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791342F1-EC33-4B81-B2B4-6C7F14E54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4481927-E3E1-4453-94E7-9A91209ED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7F79391-1892-4211-AE78-0074F42D8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CF9ED6A5-CE7A-48DA-908D-DF1167F35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970042B7-8C03-4C21-84D8-6C4BF94AE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3F7165B-9926-47B0-ACF5-CE570EFA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02FFDB2-54D2-4D12-8660-3F3B47DFC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FC06AC38-FA0A-42B4-9A56-ADBB5BD4D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36A41F91-5958-454D-8771-E8C92597A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95BED4"/>
          </a:solidFill>
          <a:ln w="3810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377406C-B7EC-4603-A84C-68EEA9D69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95BED4"/>
          </a:solidFill>
          <a:ln w="57150">
            <a:solidFill>
              <a:srgbClr val="00315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615113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BE3B4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ИСЦЕЉЕЊЕ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ГУБАВОГА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Богиње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Заушке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Температура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Кијавица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БОЛЕСТ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Био болестан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Исцелити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Лекари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Душом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ОЗДРАВИТИ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Индија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Лепра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ГУБА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Смртни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Прекршај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Преступ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Богоодступност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BE3B4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-106599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180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62384D0-B5AC-471F-BCD2-A62417C54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198" y="30797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614466F-B5DE-4ADE-9CC0-71A02954D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1" y="846138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232B01FD-3F90-4536-A0D1-0E274C432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598" y="1376363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BDE87FB-BFAD-4939-BCAF-8B4B21629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0998" y="1912938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C7FE09B-2932-48EF-BF38-A24A2E6D2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08" y="2519951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CAB09D4-E4C9-41DA-B048-2B0BEFA6BB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48" y="3143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93738ED-8271-40A6-BFD7-DF2AB510C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48" y="8477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731BCE54-FD7C-48D5-A173-06F0F2335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48" y="13811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63CDDB3-6043-440B-82F2-B89E1FFCD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48" y="19145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E963CD50-3D2B-469D-AED2-432099D3F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48" y="25241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6FB6820-B261-4AB9-8BDC-65558A5CE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48" y="38195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8D75A3D-556C-4FA8-9A6D-D77BB537F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48" y="44291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4D29206-5464-43D3-B307-251F39A9B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48" y="49625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4DA0BCCC-8846-4BD4-8B3C-C31F9947D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48" y="54959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BC7E8CCF-F756-4E76-BAAC-6907B6AB0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48" y="60293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3CF289D-F571-49DF-B1DF-B04FF1EF3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48" y="38195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797EF678-DB4E-44A7-A51C-99F46121B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48" y="44291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AFF24993-0F37-4FD7-B57A-8FEC4AA1B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48" y="49625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B7433D8-CBE0-4D1C-9D55-ECB2634BD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48" y="54959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4C35C746-70D3-4D5B-AD10-260744E56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48" y="6029325"/>
            <a:ext cx="2133600" cy="533400"/>
          </a:xfrm>
          <a:prstGeom prst="rect">
            <a:avLst/>
          </a:prstGeom>
          <a:solidFill>
            <a:srgbClr val="E5E1B8"/>
          </a:solidFill>
          <a:ln w="3810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ED97FA7-B854-4C9A-98D0-A75C1546F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48" y="3133725"/>
            <a:ext cx="2667000" cy="609600"/>
          </a:xfrm>
          <a:prstGeom prst="rect">
            <a:avLst/>
          </a:prstGeom>
          <a:solidFill>
            <a:srgbClr val="E5E1B8"/>
          </a:solidFill>
          <a:ln w="57150">
            <a:solidFill>
              <a:srgbClr val="9F2E3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1582425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767944" y="3102338"/>
            <a:ext cx="2667000" cy="835565"/>
          </a:xfrm>
          <a:prstGeom prst="rect">
            <a:avLst/>
          </a:prstGeom>
          <a:solidFill>
            <a:srgbClr val="FBF4B6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ИСЦЕЉЕЊЕ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УЗЕТОГА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2058740" y="3612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Болничка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405744" y="8946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хитној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3091544" y="19614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принцезу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710544" y="14280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 владику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478158" y="25710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НОСИЛА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403268" y="3612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Матарушка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892144" y="8946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Меленци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434944" y="14280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Врњачка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901544" y="19614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Соко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444344" y="25710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2024744" y="60762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Дечија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329544" y="55428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Полио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710544" y="50094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Плегија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3167744" y="44760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Одузетост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548744" y="38664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ПАРАЛИЗА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425544" y="60762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лежаљци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8044544" y="55428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Док спавамо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663544" y="50094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кревету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7053944" y="44760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трави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444344" y="3866465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ЛЕЖАЊЕ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181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3987AC9-821B-461C-ABF8-F933EA4CA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816" y="35696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90532639-88DE-43FA-96F8-3D780D9D17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6879" y="895125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A71DFDA-EC07-4C6A-9EB2-D4150C07D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4216" y="1425350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5378A4B-8DAA-48E2-9589-3D8ABEFC0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0616" y="1961925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B1648D4-B863-4B56-98FE-353D26832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2726" y="2568938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847B1F9-3846-4F0A-BB11-9D396271F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2066" y="3633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314C1E8-793B-41D0-AFFD-BA34A5434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4866" y="8967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2D05B4F-2AF5-41D7-8E84-9BB5AD43D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7666" y="14301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621EE53-3BEB-4CE5-B82E-17ED0C6BC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4266" y="19635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C3DD2E65-574E-4CAF-9E67-1C3959EC6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7066" y="25731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85272DF-B590-4266-9218-47D99C893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1466" y="38685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C810929-4991-4C33-80CC-A5BEA534F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466" y="44781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253F81B4-0F35-4448-B14E-E7885F5CA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3266" y="50115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3685B25-E20D-4843-A18F-4DACA1CB0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2266" y="55449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0C7FE2B9-C806-4B56-9B3A-625683270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466" y="60783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28F09959-69BD-4C1F-9C4C-21EC7EB921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7066" y="3884841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E030AA93-20EF-4B54-9AF0-CE353D7FA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6666" y="44781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A647B09-80D0-42BE-9E7A-0FA13C3C1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266" y="50115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E2A2135D-532C-41C7-BBAD-A7FDB0691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7266" y="55449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D95F74A6-16A9-4CBF-9BA3-95967C81C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28266" y="6078312"/>
            <a:ext cx="2133600" cy="533400"/>
          </a:xfrm>
          <a:prstGeom prst="rect">
            <a:avLst/>
          </a:prstGeom>
          <a:solidFill>
            <a:srgbClr val="E2D59D"/>
          </a:solidFill>
          <a:ln w="3810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7396556-0B7C-4323-8985-08BA6CC7C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0666" y="3117396"/>
            <a:ext cx="2667000" cy="751656"/>
          </a:xfrm>
          <a:prstGeom prst="rect">
            <a:avLst/>
          </a:prstGeom>
          <a:solidFill>
            <a:srgbClr val="E2D59D"/>
          </a:solidFill>
          <a:ln w="57150">
            <a:solidFill>
              <a:srgbClr val="994F36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7095964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9EEF1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ИСЦЕЉЕЊЕ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КАПЕТАНОВОГ СЛУГЕ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Колера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Губа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Туберкулоза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БОЛЕСТ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Немилостиви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Господар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Служити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Роб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СЛУГА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Кука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Брод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Кормило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Море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КАПЕТАН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Учитељима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Родитељима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ПОСЛУШНОСТ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182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18B7AE5-2BCA-452E-9E3B-CB8329F1C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F6D17F7-B2B0-4CFA-BE55-FD4A7AA0C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BAFDC8D-7BC2-4A2C-B8ED-A4CF2C67A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BF6B558-8635-4DA9-88A2-58BE6C848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4671" y="1912938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3F04793E-B654-490B-8308-B4E3E3DAE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2C0A152-C45F-4E26-92CA-24F460356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8779" y="3143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CC9805B-B5E6-4CC0-A251-2CE92E985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921" y="8477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7F1DE54-66AE-4A4A-BA3E-CC95182C0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1721" y="13811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4679FCC3-6334-4DDA-8867-2A94E20FC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CB2A1CAD-FD72-4265-B3A9-5EE0E5A25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C1D400C-8C89-4DE6-B9B9-1F6D214CD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521" y="38195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785E545-97E1-4818-AB96-235620688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5CCF4426-4D0A-4643-B8E5-A0200F764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199AD3E-3509-4D3F-B0FE-9D49AC5A9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E3FD4C60-E96E-43F9-8B7A-77D7376D9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7615666-5700-429D-B794-A6C7D2DC9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989ADDE-0CCC-48E4-AF2F-EC107DA932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8566C4F-D7E5-4291-8149-F82450E72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2D7E176-2C9C-48EF-BA94-0EF8009EC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954287C-DA9F-4047-A826-ACAB57721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B9C0C4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36ED729-254F-4482-A403-9A71794E2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B9C0C4"/>
          </a:solidFill>
          <a:ln w="571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1551357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FDAA6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ВАСКРСЕЊЕ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УДОВИЧИНОГ СИНА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Љубљењи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 мојој вољи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Божији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Њега слушајте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solidFill>
                  <a:srgbClr val="990000"/>
                </a:solidFill>
                <a:latin typeface="Comic Sans MS" panose="030F0702030302020204" pitchFamily="66" charset="0"/>
              </a:rPr>
              <a:t>Неизбежна</a:t>
            </a:r>
            <a:endParaRPr kumimoji="0" lang="sr-Cyrl-R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sr-Cyrl-RS" altLang="en-US" sz="2400" b="1" dirty="0">
                <a:solidFill>
                  <a:srgbClr val="990000"/>
                </a:solidFill>
                <a:latin typeface="Comic Sans MS" panose="030F0702030302020204" pitchFamily="66" charset="0"/>
              </a:rPr>
              <a:t>Казна за грех</a:t>
            </a:r>
            <a:endParaRPr lang="en-US" altLang="en-US" sz="2400" b="1" dirty="0">
              <a:solidFill>
                <a:srgbClr val="99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Једино сигурна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Није крај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Наин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Без мужа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Жена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УДОВИЦА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 дарова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 онима који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 су у гробовима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Смрћу смрт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уништи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Христос ..из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solidFill>
                  <a:srgbClr val="990000"/>
                </a:solidFill>
                <a:latin typeface="Comic Sans MS" panose="030F0702030302020204" pitchFamily="66" charset="0"/>
              </a:rPr>
              <a:t>мртвих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FDAA6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90000"/>
                </a:solidFill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solidFill>
                <a:srgbClr val="990000"/>
              </a:solidFill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86500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183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027BF68-191D-4D32-91C6-8D678C4E4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77020A0-EEB9-4E89-8008-90219FCA58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890DD61-DB78-4315-BFFF-83ED87621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8E4C98C-032F-4678-9152-0CC9A1C4C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9B3D9D5-7644-4CB7-B1CF-327F0CDE6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656E7156-8AE2-4E8A-B1A5-9865AC2D7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00129D8-60C0-4F31-99EC-33C0523AD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CC0B9F2-56A1-43F6-98E4-A78BD807E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7FC13AC-82C5-4002-B036-489FA2389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D5948EE-AA5E-40E8-8803-F928AB336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7CB1D922-9441-4CEE-869A-5A033E15A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6B752C0-F145-4E57-9D96-EB90041E1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5F4607C9-DD31-4B79-A5D2-71C40B2E8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A13DC864-0A2B-489D-AC41-C3653CF9E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C9373F29-BF1F-417F-88FA-3C6401062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93918AF6-16BF-4E74-B421-27DE68ADE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C7EC5ADA-5B3A-4B45-B478-03CA42054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D27342CC-F501-4DA7-B982-6A0028D3F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348A86E1-03A6-43E1-AD7B-490AF39C8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895864DF-F774-4ACA-9914-58C6C06B6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F1C40CC5-E591-4627-8B29-C28DD31AC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C1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903036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048000"/>
            <a:ext cx="2667000" cy="762000"/>
          </a:xfrm>
          <a:prstGeom prst="rect">
            <a:avLst/>
          </a:prstGeom>
          <a:solidFill>
            <a:srgbClr val="CBCDC7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СТИШАВАЊЕ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БУРЕ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Лох Нес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Мичиген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Бајкал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Ири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ЈЕЗЕРО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Мећава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Вихор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Торнадо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Бура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ОЛУЈА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Нојева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Црква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ЛАЂА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У судници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Пред буру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учионици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CBCDC7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ТИШИНА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30034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184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D5C7312-8E7B-4160-B654-B59782677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B8465E2-2DAF-4A13-9C75-182DEDFF4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C4DF8CBF-443E-4726-B3C8-18BBF1F23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B88D51D-1352-4CBE-8112-58CABF869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4671" y="1912938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7CB63509-9070-4261-946B-68EFD6B6C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8775F10-D41F-421E-BD86-C963E766A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8779" y="3143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08956D8-A438-45CE-95A1-A20013680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921" y="8477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1D97FBF-11F5-4F50-B517-CD6FB33EF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1721" y="13811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3748EED-F507-4C19-AE22-CCFA1CF2E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81045971-7B45-4252-9709-D3D330095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F5BD43D-DDED-4689-9F59-386D8F99E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521" y="38195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8912D627-F7B7-4CDD-BD32-10A843943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FDDB8F43-D7E4-46B0-8A75-BA06F0422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C3BF1EA-0667-4EC8-861E-A40A1571E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C6CDB45E-8AC1-4E52-879B-7F8E50B50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499A6AC3-3990-4D35-8D3A-C2336D5CD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1C865E06-B91A-43B9-A8E3-B5D7887AE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4D7987CA-C928-4930-BAA5-49A91754A3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4E95662-FF57-4E08-A032-C009AD30F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9599981-F53B-4354-897A-A26FB3AE2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B7CAC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D470095C-4A74-442F-A381-4BC3C975A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068409"/>
            <a:ext cx="2667000" cy="732066"/>
          </a:xfrm>
          <a:prstGeom prst="rect">
            <a:avLst/>
          </a:prstGeom>
          <a:solidFill>
            <a:srgbClr val="B7CAC0"/>
          </a:solidFill>
          <a:ln w="571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3057758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048000"/>
            <a:ext cx="2895600" cy="762000"/>
          </a:xfrm>
          <a:prstGeom prst="rect">
            <a:avLst/>
          </a:prstGeom>
          <a:solidFill>
            <a:srgbClr val="FBF4B6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ЧУДЕСНО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ХРАЊЕЊЕ ЉУДИ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Пећи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Квасац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Пећница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Домаћи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ХЛЕБ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конзерви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мрежи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мору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У рибарници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РИБА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20x250</a:t>
            </a: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5x1000</a:t>
            </a: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25x200</a:t>
            </a: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100x50</a:t>
            </a: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5000</a:t>
            </a: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20x350</a:t>
            </a: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7x1000</a:t>
            </a: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35x200</a:t>
            </a: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100x70</a:t>
            </a: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BF4B6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7000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185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57D3A78D-2ACA-434F-B7B6-4523270EF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DB251E6A-67D5-4B6D-9069-A8A5018F4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4E9E386-EB91-4820-9423-604027D5E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073450D-605D-45D5-B4D9-8F5B3B871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4671" y="19129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E143B881-669E-444F-9EC4-AF7D3F3B6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5C0AF024-2000-41E3-A955-94C30D88F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3EAF9A38-F3BC-42F4-9BF4-2171CCAC06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921" y="8477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DD7948F3-71CC-4B45-BA15-4665753BE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1721" y="1381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CD7F4695-B936-49A3-9F67-E4111FDAA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6CC4354-0ED3-4459-A2E2-5CD280BF1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03527829-193E-411A-B590-FBAD51FE5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9192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B884F7D-5A12-43D5-A372-6DC7F5BBC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822023CF-694A-4AB4-A4F2-F5467DB21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733E53C-30A5-40B2-B2EB-153D6B5DC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7B0AC4E5-4F4F-4BF0-B0B0-E47EECEAB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D9BED251-5598-44BD-A499-299F42784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CAF1A77E-0D8F-4C87-A7FD-1D71CADD2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F1701FD1-AE28-4628-B354-9FE26F748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29636EC-6D53-486D-A543-D2FEC50CC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F61BFDD4-6342-4EC1-9BF1-672F96D9B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B2F676D-8299-488F-B39D-FE44B0139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068409"/>
            <a:ext cx="2876550" cy="732066"/>
          </a:xfrm>
          <a:prstGeom prst="rect">
            <a:avLst/>
          </a:prstGeom>
          <a:solidFill>
            <a:srgbClr val="FFFFC1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9453555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E9EEF1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ХОДАЊЕ ПО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ВОДИ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Црно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Бело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Скадарско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Златарско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ЈЕЗЕРО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Богочовек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Алфа и Омега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 Давидов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649329" y="1905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Син Божији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ГОСПОД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Наопако разапет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Плакање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3 пута одрицање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Петао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ПЕТАР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Идење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Брзо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Пешице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Нога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9EEF1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ХОДАЊЕ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186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FB8149C-7DEA-4DAB-B4F3-55C6AA56C9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FEA76A05-9A3F-41B8-A7C4-95FBC8684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9CBB041-7ADC-4862-80FB-B531F8E08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22FE3FC-8589-4975-B832-47855C47A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EFF0B4A-AF1C-4217-B1EC-055B39BF0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9BEED9B-09DB-4D33-B5A6-7309D9F63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8779" y="3143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780EF2C-ACD3-423C-A1CC-0EE986FB9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5B96D5AE-4EE4-464A-8856-0D6E53647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56854B4-E9DE-4647-A43B-CEAE8A1AA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5663" y="19145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2B7EEEE-6353-4E51-8DFD-7CEFE12AF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0F8428D-7442-4C97-8A31-B2ACE1761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521" y="38195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2C616FA-7F0D-4EF4-BC3C-739E2DC30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FD714C21-201C-4825-982A-67232E306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E82CB91-ADD5-4110-85FD-4F40F9836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341D8330-3D6C-4E07-96D8-711824245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CA2BE46-683A-47E5-B3ED-8CF98679E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75FE48C6-F62B-40E4-BFB5-DF99954CA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754DE101-BD4B-41E0-A06B-92A199324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0321" y="49625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BC9BC16A-5A48-4AB5-87CF-81158BD1E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CCDFC6D6-C69A-43A5-8CD9-821E7B61A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BEAF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CBD914E-8876-40E7-BDD9-6D7C415B9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DBEAF1"/>
          </a:solidFill>
          <a:ln w="5715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5961650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124200"/>
            <a:ext cx="2667000" cy="609600"/>
          </a:xfrm>
          <a:prstGeom prst="rect">
            <a:avLst/>
          </a:prstGeom>
          <a:solidFill>
            <a:srgbClr val="F2E5C3">
              <a:alpha val="7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b="1" i="0" u="none" strike="noStrike" kern="1200" cap="none" spc="0" normalizeH="0" baseline="0" noProof="0" dirty="0">
                <a:ln>
                  <a:noFill/>
                </a:ln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ИСЦЕЉЕЊЕ СЛЕПОГА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ОД РОЂЕЊА</a:t>
            </a:r>
            <a:endParaRPr kumimoji="0" lang="en-US" altLang="en-US" b="1" i="0" u="none" strike="noStrike" kern="1200" cap="none" spc="0" normalizeH="0" baseline="0" noProof="0" dirty="0">
              <a:ln>
                <a:noFill/>
              </a:ln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omic Sans MS" panose="030F0702030302020204" pitchFamily="66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Краљевић и..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Милостиња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Рука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 улици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ПРОСЈАК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Наочаре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Зеница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Огледало душе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ОЧИ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 и мајка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Тата и мама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5 заповест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Слушај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РОДИТЕЉИ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Осуђивање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Оговарање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Завист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Љубомора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2E5C3">
              <a:alpha val="7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ГРЕХ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187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89EA77B-0C4D-421A-B422-1FE0068A7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98FDA96-45C6-422A-9526-B65E1148A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DC4CFAE0-0E8E-445F-B319-4F1C29913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3C1C970-C34C-4D9B-B8CF-E310B605E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66F8F364-36AF-4910-AC6D-FE3AB773E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DE166D4A-89CD-4468-8D61-004FA4810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CD2FE13-1418-49D5-A4B8-714A92F12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0FB5CBF-A15A-4469-BDBC-D9A1BAA2A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0DCD678-BEB0-4729-9474-5649AC1E2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A3B6686-FBBA-410F-946E-425F0C7354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6120E5B-E14C-413C-BAF6-682A62C04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66D54D4-757E-4821-BFCA-6B50D0C6F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A0A8C26-1E50-4AE4-9929-A5849E1EE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71FD6336-024F-4007-A28F-3941172F4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FC4A53E0-E6C7-46FF-BA9E-F47CC4096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1DA20278-B37D-4435-9240-369B3B8A2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43B358A-B697-4150-81C1-E8E20B94E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8DB229FE-19A0-46CA-9472-C7DFBCAFA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741B94B-CAAE-42A6-925A-864A81C56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309C2D86-6430-42D8-A4D5-8989F80AF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2B57F20F-5B46-46C8-9529-BC1335201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133725"/>
            <a:ext cx="2667000" cy="609600"/>
          </a:xfrm>
          <a:prstGeom prst="rect">
            <a:avLst/>
          </a:prstGeom>
          <a:solidFill>
            <a:srgbClr val="FFFFC1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2747632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048000"/>
            <a:ext cx="2667000" cy="762000"/>
          </a:xfrm>
          <a:prstGeom prst="rect">
            <a:avLst/>
          </a:prstGeom>
          <a:solidFill>
            <a:srgbClr val="EDDCBC">
              <a:alpha val="80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ИСЦЕЉЕЊЕ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10 ГУБАВАЦА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Лекар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Медицинска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сестра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Дом здравља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Болница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БОЛЕСТ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305800" y="3048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Дека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Заповести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Тен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Број</a:t>
            </a: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10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Мајка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Отац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Бог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1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Дубока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Грације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Мерси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Тенк ју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EDDCBC">
              <a:alpha val="80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ЗАХВАЛНОСТ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188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C32D3E6-21CD-4C0B-9556-40C1056EF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4BDBCC7E-AE68-4041-9609-4A921CFAF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1F772FA1-3C2E-470B-BC16-6559B71F1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14C9507-DB51-4BEC-B4A4-D6D3C04DC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6F7ADC3-B499-4F6C-AE55-FF976912C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519951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7D84C03-F39F-4C68-99D9-12E73568D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A8916B4-890A-44CF-A2B2-35ECD7281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B370F1B8-BD3F-4B33-A24B-87ACEF0D5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9BEC7E2C-78CE-4624-BD13-7716E06B2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99C57E-0CB4-40C1-94C8-5FC978826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241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6F29EC13-DA2C-4B95-A848-19B1066C2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BE7E7D18-7CA9-45EB-A3B9-E47478067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EB512F4-FE9D-4140-9385-1602A31DB9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00453EEF-E2C2-4889-BB14-E8CC6924D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BCC988A7-48AB-4192-BBC0-AD02F3A36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7C039C32-07FD-44A9-A90C-DD1EE114F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B33453FE-44AB-4812-BC15-D55C5FD58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86B6B0A-3828-427D-8872-A463899E5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54168FE-0FA9-4411-A0C9-A64A497F9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27CA4C8B-9F91-4C76-90AA-3167F04136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DED5A4"/>
          </a:solidFill>
          <a:ln w="3810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862ABB38-C03B-4D64-83D4-B30CBD63E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1050" y="3068409"/>
            <a:ext cx="2667000" cy="746942"/>
          </a:xfrm>
          <a:prstGeom prst="rect">
            <a:avLst/>
          </a:prstGeom>
          <a:solidFill>
            <a:srgbClr val="DED5A4"/>
          </a:solidFill>
          <a:ln w="57150">
            <a:solidFill>
              <a:srgbClr val="7F5E5C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9106094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39000" b="-3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2"/>
          <p:cNvSpPr>
            <a:spLocks noChangeArrowheads="1"/>
          </p:cNvSpPr>
          <p:nvPr/>
        </p:nvSpPr>
        <p:spPr bwMode="auto">
          <a:xfrm>
            <a:off x="4572000" y="3038474"/>
            <a:ext cx="2667000" cy="695325"/>
          </a:xfrm>
          <a:prstGeom prst="rect">
            <a:avLst/>
          </a:prstGeom>
          <a:solidFill>
            <a:srgbClr val="F2E5C3">
              <a:alpha val="75000"/>
            </a:srgbClr>
          </a:solidFill>
          <a:ln w="5715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ВАСКРСЕЊЕ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400" b="1" dirty="0">
                <a:latin typeface="Comic Sans MS" panose="030F0702030302020204" pitchFamily="66" charset="0"/>
              </a:rPr>
              <a:t>ЛАЗАРЕВО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3"/>
          <p:cNvSpPr>
            <a:spLocks noChangeArrowheads="1"/>
          </p:cNvSpPr>
          <p:nvPr/>
        </p:nvSpPr>
        <p:spPr bwMode="auto">
          <a:xfrm>
            <a:off x="1862796" y="3048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Животни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Rectangle 4"/>
          <p:cNvSpPr>
            <a:spLocks noChangeArrowheads="1"/>
          </p:cNvSpPr>
          <p:nvPr/>
        </p:nvSpPr>
        <p:spPr bwMode="auto">
          <a:xfrm>
            <a:off x="2209800" y="8382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Најбољи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Rectangle 5"/>
          <p:cNvSpPr>
            <a:spLocks noChangeArrowheads="1"/>
          </p:cNvSpPr>
          <p:nvPr/>
        </p:nvSpPr>
        <p:spPr bwMode="auto">
          <a:xfrm>
            <a:off x="2895600" y="19050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Друг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2514600" y="13716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До гроба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0" name="Rectangle 7"/>
          <p:cNvSpPr>
            <a:spLocks noChangeArrowheads="1"/>
          </p:cNvSpPr>
          <p:nvPr/>
        </p:nvSpPr>
        <p:spPr bwMode="auto">
          <a:xfrm>
            <a:off x="3282214" y="25146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ПРИЈАТЕЉ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1" name="Rectangle 8"/>
          <p:cNvSpPr>
            <a:spLocks noChangeArrowheads="1"/>
          </p:cNvSpPr>
          <p:nvPr/>
        </p:nvSpPr>
        <p:spPr bwMode="auto">
          <a:xfrm>
            <a:off x="8207324" y="3048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Село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7696200" y="8382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Поред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7239000" y="13716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Јерусалима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4" name="Rectangle 11"/>
          <p:cNvSpPr>
            <a:spLocks noChangeArrowheads="1"/>
          </p:cNvSpPr>
          <p:nvPr/>
        </p:nvSpPr>
        <p:spPr bwMode="auto">
          <a:xfrm>
            <a:off x="6705600" y="19050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Господов</a:t>
            </a: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о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о</a:t>
            </a: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миљено </a:t>
            </a:r>
            <a:r>
              <a:rPr lang="sr-Cyrl-RS" altLang="en-US" sz="2000" b="1" dirty="0">
                <a:latin typeface="Comic Sans MS" panose="030F0702030302020204" pitchFamily="66" charset="0"/>
              </a:rPr>
              <a:t>место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5" name="Rectangle 12"/>
          <p:cNvSpPr>
            <a:spLocks noChangeArrowheads="1"/>
          </p:cNvSpPr>
          <p:nvPr/>
        </p:nvSpPr>
        <p:spPr bwMode="auto">
          <a:xfrm>
            <a:off x="6248400" y="25146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ВИТАНИЈА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6" name="Rectangle 13"/>
          <p:cNvSpPr>
            <a:spLocks noChangeArrowheads="1"/>
          </p:cNvSpPr>
          <p:nvPr/>
        </p:nvSpPr>
        <p:spPr bwMode="auto">
          <a:xfrm>
            <a:off x="1828800" y="60198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Ресавска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7" name="Rectangle 14"/>
          <p:cNvSpPr>
            <a:spLocks noChangeArrowheads="1"/>
          </p:cNvSpPr>
          <p:nvPr/>
        </p:nvSpPr>
        <p:spPr bwMode="auto">
          <a:xfrm>
            <a:off x="2133600" y="54864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Плава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8" name="Rectangle 15"/>
          <p:cNvSpPr>
            <a:spLocks noChangeArrowheads="1"/>
          </p:cNvSpPr>
          <p:nvPr/>
        </p:nvSpPr>
        <p:spPr bwMode="auto">
          <a:xfrm>
            <a:off x="2514600" y="49530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Злотска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Rectangle 16"/>
          <p:cNvSpPr>
            <a:spLocks noChangeArrowheads="1"/>
          </p:cNvSpPr>
          <p:nvPr/>
        </p:nvSpPr>
        <p:spPr bwMode="auto">
          <a:xfrm>
            <a:off x="2971800" y="44196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Постојна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0" name="Rectangle 17"/>
          <p:cNvSpPr>
            <a:spLocks noChangeArrowheads="1"/>
          </p:cNvSpPr>
          <p:nvPr/>
        </p:nvSpPr>
        <p:spPr bwMode="auto">
          <a:xfrm>
            <a:off x="3352800" y="38100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ПЕЋИНА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1" name="Rectangle 18"/>
          <p:cNvSpPr>
            <a:spLocks noChangeArrowheads="1"/>
          </p:cNvSpPr>
          <p:nvPr/>
        </p:nvSpPr>
        <p:spPr bwMode="auto">
          <a:xfrm>
            <a:off x="8229600" y="60198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Нема других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sr-Cyrl-RS" altLang="en-US" sz="2000" b="1" dirty="0">
                <a:latin typeface="Comic Sans MS" panose="030F0702030302020204" pitchFamily="66" charset="0"/>
              </a:rPr>
              <a:t>без њега</a:t>
            </a:r>
            <a:endParaRPr kumimoji="0" lang="en-US" altLang="en-US" sz="20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2" name="Rectangle 19"/>
          <p:cNvSpPr>
            <a:spLocks noChangeArrowheads="1"/>
          </p:cNvSpPr>
          <p:nvPr/>
        </p:nvSpPr>
        <p:spPr bwMode="auto">
          <a:xfrm>
            <a:off x="7848600" y="54864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Празника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3" name="Rectangle 20"/>
          <p:cNvSpPr>
            <a:spLocks noChangeArrowheads="1"/>
          </p:cNvSpPr>
          <p:nvPr/>
        </p:nvSpPr>
        <p:spPr bwMode="auto">
          <a:xfrm>
            <a:off x="7467600" y="49530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Свих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4" name="Rectangle 21"/>
          <p:cNvSpPr>
            <a:spLocks noChangeArrowheads="1"/>
          </p:cNvSpPr>
          <p:nvPr/>
        </p:nvSpPr>
        <p:spPr bwMode="auto">
          <a:xfrm>
            <a:off x="6858000" y="44196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Мати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5" name="Rectangle 22"/>
          <p:cNvSpPr>
            <a:spLocks noChangeArrowheads="1"/>
          </p:cNvSpPr>
          <p:nvPr/>
        </p:nvSpPr>
        <p:spPr bwMode="auto">
          <a:xfrm>
            <a:off x="6248400" y="3810000"/>
            <a:ext cx="2133600" cy="533400"/>
          </a:xfrm>
          <a:prstGeom prst="rect">
            <a:avLst/>
          </a:prstGeom>
          <a:solidFill>
            <a:srgbClr val="F2E5C3">
              <a:alpha val="75000"/>
            </a:srgbClr>
          </a:solidFill>
          <a:ln w="38100">
            <a:noFill/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altLang="en-US" sz="2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ВАСКРСЕЊЕ</a:t>
            </a:r>
            <a:endParaRPr kumimoji="0" lang="en-US" altLang="en-US" sz="2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238F26CF-108C-4D47-BD6D-4600C6587AB6}"/>
              </a:ext>
            </a:extLst>
          </p:cNvPr>
          <p:cNvSpPr/>
          <p:nvPr/>
        </p:nvSpPr>
        <p:spPr>
          <a:xfrm>
            <a:off x="0" y="6211669"/>
            <a:ext cx="95410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RS" sz="3600" b="1" i="0" u="none" strike="noStrike" kern="120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Arial"/>
                <a:ea typeface="+mn-ea"/>
                <a:cs typeface="+mn-cs"/>
              </a:rPr>
              <a:t>189</a:t>
            </a:r>
            <a:endParaRPr kumimoji="0" lang="en-US" sz="3600" b="1" i="0" u="none" strike="noStrike" kern="1200" cap="none" spc="0" normalizeH="0" baseline="0" noProof="0" dirty="0">
              <a:ln>
                <a:solidFill>
                  <a:srgbClr val="000000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942DA88E-2026-43F5-BD03-9E4C52D1D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4200" y="30797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А4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871CF2D-80C2-4BF9-B41E-B99D80111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3" y="8461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7CC50CD0-2E9D-43BA-8C17-EF961D91D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376363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А2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5AB39DB-967F-4242-A2DF-49349135A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1000" y="1912938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2C0DDB62-6068-4B29-B6E5-36829FEBD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3110" y="2487293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А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2403A16-FD58-4073-9208-06C343E35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314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7B35612A-A2E9-4D79-9C5B-B6D91AFB6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50" y="8477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C66F078-B036-4164-A203-0BFB775B8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8050" y="1381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4B24DF3-CDB3-41E4-92A6-BE1942397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4650" y="1914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E0CD7C7-7BBE-4A97-96BE-F8A0163FC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2507796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Б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9892AB48-EB71-4CD9-87FD-3D984E09F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ABAF98F-0C1C-463E-A178-3A22F1007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E528FCF6-955E-4999-8E1C-EF9477741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3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65819465-BFBB-416B-85C7-BEDC7915D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2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F879976A-B55A-431E-805E-55FA69116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В4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8F9FA028-CA26-4E7F-8779-E53F84FAA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67450" y="3819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C94EBFB-48D1-43AC-8080-31FE7B12A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0" y="44291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Г1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B8F449E-9670-42CB-8483-2843C576A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6650" y="49625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Г2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5CD8AC1B-518C-4A86-8B95-BE1885864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7650" y="54959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Г3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9327CAF-51B7-4BF7-AB8D-98CE6A39B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6029325"/>
            <a:ext cx="2133600" cy="533400"/>
          </a:xfrm>
          <a:prstGeom prst="rect">
            <a:avLst/>
          </a:prstGeom>
          <a:solidFill>
            <a:srgbClr val="FFFFC1"/>
          </a:solidFill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Г4</a:t>
            </a:r>
            <a:endParaRPr kumimoji="0" lang="en-US" altLang="en-US" sz="2400" b="1" i="0" u="none" strike="noStrike" kern="1200" normalizeH="0" baseline="0" noProof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BBDD24B-4B99-439C-ABB1-F77BE0D6C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4657" y="3034393"/>
            <a:ext cx="2667000" cy="722632"/>
          </a:xfrm>
          <a:prstGeom prst="rect">
            <a:avLst/>
          </a:prstGeom>
          <a:solidFill>
            <a:srgbClr val="FFFFC1"/>
          </a:solidFill>
          <a:ln w="57150">
            <a:solidFill>
              <a:srgbClr val="99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sr-Cyrl-CS" altLang="en-US" sz="2400" b="1" i="0" u="none" strike="noStrike" kern="1200" normalizeH="0" baseline="0" noProof="0" dirty="0">
                <a:ln w="12700">
                  <a:solidFill>
                    <a:schemeClr val="tx2">
                      <a:lumMod val="95000"/>
                      <a:lumOff val="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accent1"/>
                  </a:outerShdw>
                </a:effectLst>
                <a:uLnTx/>
                <a:uFillTx/>
                <a:latin typeface="Comic Sans MS" panose="030F0702030302020204" pitchFamily="66" charset="0"/>
                <a:ea typeface="+mn-ea"/>
                <a:cs typeface="Arial" panose="020B0604020202020204" pitchFamily="34" charset="0"/>
              </a:rPr>
              <a:t>КОНАЧНО</a:t>
            </a:r>
            <a:endParaRPr kumimoji="0" lang="en-US" altLang="en-US" sz="2400" b="1" i="0" u="none" strike="noStrike" kern="1200" normalizeH="0" baseline="0" noProof="0" dirty="0">
              <a:ln w="12700">
                <a:solidFill>
                  <a:schemeClr val="tx2">
                    <a:lumMod val="95000"/>
                    <a:lumOff val="5000"/>
                  </a:schemeClr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chemeClr val="accent1"/>
                </a:outerShdw>
              </a:effectLst>
              <a:uLnTx/>
              <a:uFillTx/>
              <a:latin typeface="Comic Sans MS" panose="030F0702030302020204" pitchFamily="66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6327473"/>
      </p:ext>
    </p:extLst>
  </p:cSld>
  <p:clrMapOvr>
    <a:masterClrMapping/>
  </p:clrMapOvr>
  <p:transition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>
                      <p:stCondLst>
                        <p:cond delay="0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7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8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1" fill="hold">
                      <p:stCondLst>
                        <p:cond delay="0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8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98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9" fill="hold">
                      <p:stCondLst>
                        <p:cond delay="0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0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5" fill="hold">
                      <p:stCondLst>
                        <p:cond delay="0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10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1" fill="hold">
                      <p:stCondLst>
                        <p:cond delay="0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16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7" fill="hold">
                      <p:stCondLst>
                        <p:cond delay="0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</p:bldLst>
  </p:timing>
</p:sld>
</file>

<file path=ppt/theme/_rels/them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low">
      <a:fillStyleLst>
        <a:solidFill>
          <a:schemeClr val="phClr"/>
        </a:solidFill>
        <a:gradFill rotWithShape="1">
          <a:gsLst>
            <a:gs pos="0">
              <a:schemeClr val="phClr">
                <a:tint val="70000"/>
                <a:satMod val="130000"/>
              </a:schemeClr>
            </a:gs>
            <a:gs pos="43000">
              <a:schemeClr val="phClr">
                <a:tint val="44000"/>
                <a:satMod val="165000"/>
              </a:schemeClr>
            </a:gs>
            <a:gs pos="93000">
              <a:schemeClr val="phClr">
                <a:tint val="15000"/>
                <a:satMod val="165000"/>
              </a:schemeClr>
            </a:gs>
            <a:gs pos="100000">
              <a:schemeClr val="phClr">
                <a:tint val="5000"/>
                <a:satMod val="250000"/>
              </a:schemeClr>
            </a:gs>
          </a:gsLst>
          <a:path path="circle">
            <a:fillToRect l="50000" t="130000" r="50000" b="-30000"/>
          </a:path>
        </a:gradFill>
        <a:gradFill rotWithShape="1">
          <a:gsLst>
            <a:gs pos="0">
              <a:schemeClr val="phClr">
                <a:tint val="98000"/>
                <a:shade val="25000"/>
                <a:satMod val="250000"/>
              </a:schemeClr>
            </a:gs>
            <a:gs pos="68000">
              <a:schemeClr val="phClr">
                <a:tint val="86000"/>
                <a:satMod val="115000"/>
              </a:schemeClr>
            </a:gs>
            <a:gs pos="100000">
              <a:schemeClr val="phClr">
                <a:tint val="50000"/>
                <a:satMod val="150000"/>
              </a:schemeClr>
            </a:gs>
          </a:gsLst>
          <a:path path="circle">
            <a:fillToRect l="50000" t="130000" r="50000" b="-30000"/>
          </a:path>
        </a:gradFill>
      </a:fillStyleLst>
      <a:lnStyleLst>
        <a:ln w="9525" cap="flat" cmpd="sng" algn="ctr">
          <a:solidFill>
            <a:schemeClr val="phClr">
              <a:shade val="50000"/>
              <a:satMod val="103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</a:effectStyle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</a:effectStyle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  <a:scene3d>
            <a:camera prst="orthographicFront">
              <a:rot lat="0" lon="0" rev="0"/>
            </a:camera>
            <a:lightRig rig="glow" dir="tl">
              <a:rot lat="0" lon="0" rev="900000"/>
            </a:lightRig>
          </a:scene3d>
          <a:sp3d prstMaterial="powder">
            <a:bevelT w="25400" h="381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Paper">
  <a:themeElements>
    <a:clrScheme name="Paper">
      <a:dk1>
        <a:sysClr val="windowText" lastClr="000000"/>
      </a:dk1>
      <a:lt1>
        <a:sysClr val="window" lastClr="FFFFFF"/>
      </a:lt1>
      <a:dk2>
        <a:srgbClr val="444D26"/>
      </a:dk2>
      <a:lt2>
        <a:srgbClr val="FEFAC9"/>
      </a:lt2>
      <a:accent1>
        <a:srgbClr val="A5B592"/>
      </a:accent1>
      <a:accent2>
        <a:srgbClr val="F3A447"/>
      </a:accent2>
      <a:accent3>
        <a:srgbClr val="E7BC29"/>
      </a:accent3>
      <a:accent4>
        <a:srgbClr val="D092A7"/>
      </a:accent4>
      <a:accent5>
        <a:srgbClr val="9C85C0"/>
      </a:accent5>
      <a:accent6>
        <a:srgbClr val="809EC2"/>
      </a:accent6>
      <a:hlink>
        <a:srgbClr val="8E58B6"/>
      </a:hlink>
      <a:folHlink>
        <a:srgbClr val="7F6F6F"/>
      </a:folHlink>
    </a:clrScheme>
    <a:fontScheme name="Paper">
      <a:majorFont>
        <a:latin typeface="Constantia"/>
        <a:ea typeface=""/>
        <a:cs typeface=""/>
        <a:font script="Jpan" typeface="HG明朝E"/>
        <a:font script="Hang" typeface="궁서"/>
        <a:font script="Hans" typeface="华文新魏"/>
        <a:font script="Hant" typeface="標楷體"/>
        <a:font script="Arab" typeface="Times New Roman"/>
        <a:font script="Hebr" typeface="Times New Roman"/>
        <a:font script="Thai" typeface="Browall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onstantia"/>
        <a:ea typeface=""/>
        <a:cs typeface=""/>
        <a:font script="Jpan" typeface="HG明朝E"/>
        <a:font script="Hang" typeface="궁서"/>
        <a:font script="Hans" typeface="华文新魏"/>
        <a:font script="Hant" typeface="標楷體"/>
        <a:font script="Arab" typeface="Times New Roman"/>
        <a:font script="Hebr" typeface="Times New Roman"/>
        <a:font script="Thai" typeface="Browall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Paper">
      <a:fillStyleLst>
        <a:solidFill>
          <a:schemeClr val="phClr"/>
        </a:solidFill>
        <a:blipFill>
          <a:blip xmlns:r="http://schemas.openxmlformats.org/officeDocument/2006/relationships" r:embed="rId1">
            <a:duotone>
              <a:schemeClr val="phClr">
                <a:shade val="63000"/>
                <a:tint val="82000"/>
              </a:schemeClr>
              <a:schemeClr val="phClr">
                <a:tint val="10000"/>
                <a:satMod val="400000"/>
              </a:schemeClr>
            </a:duotone>
          </a:blip>
          <a:tile tx="0" ty="0" sx="40000" sy="40000" flip="none" algn="tl"/>
        </a:blipFill>
        <a:blipFill>
          <a:blip xmlns:r="http://schemas.openxmlformats.org/officeDocument/2006/relationships" r:embed="rId1">
            <a:duotone>
              <a:schemeClr val="phClr">
                <a:shade val="40000"/>
              </a:schemeClr>
              <a:schemeClr val="phClr">
                <a:tint val="42000"/>
              </a:schemeClr>
            </a:duotone>
          </a:blip>
          <a:tile tx="0" ty="0" sx="40000" sy="40000" flip="none" algn="tl"/>
        </a:blipFill>
      </a:fillStyleLst>
      <a:lnStyleLst>
        <a:ln w="127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  <a:ln w="635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95000" rotWithShape="0">
              <a:srgbClr val="000000">
                <a:alpha val="50000"/>
              </a:srgbClr>
            </a:outerShdw>
            <a:softEdge rad="12700"/>
          </a:effectLst>
        </a:effectStyle>
        <a:effectStyle>
          <a:effectLst>
            <a:outerShdw blurRad="95000" rotWithShape="0">
              <a:srgbClr val="000000">
                <a:alpha val="50000"/>
              </a:srgbClr>
            </a:outerShdw>
            <a:softEdge rad="12700"/>
          </a:effectLst>
        </a:effectStyle>
        <a:effectStyle>
          <a:effectLst>
            <a:outerShdw blurRad="95000" algn="tl" rotWithShape="0">
              <a:srgbClr val="000000">
                <a:alpha val="50000"/>
              </a:srgbClr>
            </a:outerShdw>
          </a:effectLst>
          <a:scene3d>
            <a:camera prst="orthographicFront"/>
            <a:lightRig rig="soft" dir="t">
              <a:rot lat="0" lon="0" rev="18000000"/>
            </a:lightRig>
          </a:scene3d>
          <a:sp3d prstMaterial="dkEdge">
            <a:bevelT w="73660" h="44450" prst="riblet"/>
          </a:sp3d>
        </a:effectStyle>
      </a:effectStyleLst>
      <a:bgFillStyleLst>
        <a:solidFill>
          <a:schemeClr val="phClr"/>
        </a:solidFill>
        <a:blipFill>
          <a:blip xmlns:r="http://schemas.openxmlformats.org/officeDocument/2006/relationships" r:embed="rId1">
            <a:duotone>
              <a:schemeClr val="phClr">
                <a:shade val="55000"/>
                <a:alpha val="20000"/>
              </a:schemeClr>
              <a:schemeClr val="phClr">
                <a:tint val="40000"/>
                <a:shade val="90000"/>
                <a:satMod val="60000"/>
                <a:alpha val="20000"/>
              </a:schemeClr>
            </a:duotone>
          </a:blip>
          <a:tile tx="0" ty="0" sx="58000" sy="38000" flip="none" algn="tl"/>
        </a:blipFill>
        <a:blipFill>
          <a:blip xmlns:r="http://schemas.openxmlformats.org/officeDocument/2006/relationships" r:embed="rId2">
            <a:duotone>
              <a:schemeClr val="phClr">
                <a:shade val="12000"/>
                <a:satMod val="240000"/>
              </a:schemeClr>
              <a:schemeClr val="phClr">
                <a:tint val="65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6197</TotalTime>
  <Words>5039</Words>
  <Application>Microsoft Office PowerPoint</Application>
  <PresentationFormat>Широки екран</PresentationFormat>
  <Paragraphs>4396</Paragraphs>
  <Slides>100</Slides>
  <Notes>0</Notes>
  <HiddenSlides>0</HiddenSlides>
  <MMClips>0</MMClips>
  <ScaleCrop>false</ScaleCrop>
  <HeadingPairs>
    <vt:vector size="6" baseType="variant">
      <vt:variant>
        <vt:lpstr>Кориштени фонтови</vt:lpstr>
      </vt:variant>
      <vt:variant>
        <vt:i4>5</vt:i4>
      </vt:variant>
      <vt:variant>
        <vt:lpstr>Тема</vt:lpstr>
      </vt:variant>
      <vt:variant>
        <vt:i4>3</vt:i4>
      </vt:variant>
      <vt:variant>
        <vt:lpstr>Наслови слајдова</vt:lpstr>
      </vt:variant>
      <vt:variant>
        <vt:i4>100</vt:i4>
      </vt:variant>
    </vt:vector>
  </HeadingPairs>
  <TitlesOfParts>
    <vt:vector size="108" baseType="lpstr">
      <vt:lpstr>Arial</vt:lpstr>
      <vt:lpstr>Calibri</vt:lpstr>
      <vt:lpstr>Comic Sans MS</vt:lpstr>
      <vt:lpstr>Constantia</vt:lpstr>
      <vt:lpstr>Wingdings 2</vt:lpstr>
      <vt:lpstr>Default Design</vt:lpstr>
      <vt:lpstr>Office Theme</vt:lpstr>
      <vt:lpstr>Paper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  <vt:lpstr>PowerPoint презентација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aleksandar djenic</dc:creator>
  <cp:lastModifiedBy>Драган Ђурић</cp:lastModifiedBy>
  <cp:revision>607</cp:revision>
  <dcterms:created xsi:type="dcterms:W3CDTF">2021-02-02T10:45:48Z</dcterms:created>
  <dcterms:modified xsi:type="dcterms:W3CDTF">2026-07-25T10:44:44Z</dcterms:modified>
</cp:coreProperties>
</file>