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450" r:id="rId6"/>
    <p:sldId id="2439" r:id="rId7"/>
    <p:sldId id="2440" r:id="rId8"/>
    <p:sldId id="260" r:id="rId9"/>
    <p:sldId id="2434" r:id="rId10"/>
    <p:sldId id="258" r:id="rId11"/>
    <p:sldId id="2438" r:id="rId12"/>
    <p:sldId id="2444" r:id="rId13"/>
    <p:sldId id="2445" r:id="rId14"/>
    <p:sldId id="2447" r:id="rId15"/>
    <p:sldId id="2446" r:id="rId16"/>
    <p:sldId id="2449" r:id="rId17"/>
    <p:sldId id="2448" r:id="rId18"/>
    <p:sldId id="2441" r:id="rId19"/>
    <p:sldId id="245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F400"/>
    <a:srgbClr val="05EE55"/>
    <a:srgbClr val="038B30"/>
    <a:srgbClr val="2F3342"/>
    <a:srgbClr val="05D74D"/>
    <a:srgbClr val="663300"/>
    <a:srgbClr val="04C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84948" autoAdjust="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4265FD-4E3F-4008-BF0D-92438DDF38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11FABC-D2A4-4DDD-AE15-415703DDD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B9CF0-A540-4793-A5F3-F4917CFDDCB6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EBBAB0-AE2E-4EA6-BE3D-A8C4DA4007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1D462F-4914-49FC-A851-7FFFE9D6E8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22B72-BD1C-4F41-B10E-CA0BEB1790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07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03753-A5BE-4D79-AEA9-C0A65A6F8851}" type="datetimeFigureOut">
              <a:rPr lang="en-US" smtClean="0"/>
              <a:t>10/22/2021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BE989-76B8-4F13-9267-01FDA45C43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730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0578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08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464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035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60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BE989-76B8-4F13-9267-01FDA45C437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15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FB41AE7-07AD-43D7-9418-6D32BE5E31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71015" y="0"/>
            <a:ext cx="12263015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D6A0C-E2C3-43CB-83D0-B5F6221079CA}"/>
              </a:ext>
            </a:extLst>
          </p:cNvPr>
          <p:cNvGrpSpPr/>
          <p:nvPr userDrawn="1"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C96296-0FBF-47A5-9D6A-5D9BB647A4D7}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7D03F-0BE2-458F-92A2-4FE73B0FBF51}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F17719-10FE-433E-9CCC-4509DE17F22A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E73F1A-AAF0-4EB4-8DF0-C152BD93C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91372" y="2238426"/>
            <a:ext cx="6609256" cy="1508126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75AE6-92D3-4205-B268-E1AD6C590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1372" y="3838627"/>
            <a:ext cx="6609256" cy="450503"/>
          </a:xfrm>
        </p:spPr>
        <p:txBody>
          <a:bodyPr/>
          <a:lstStyle>
            <a:lvl1pPr marL="0" indent="0" algn="ctr">
              <a:buNone/>
              <a:defRPr sz="2400" spc="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8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46D6A0C-E2C3-43CB-83D0-B5F6221079CA}"/>
              </a:ext>
            </a:extLst>
          </p:cNvPr>
          <p:cNvGrpSpPr/>
          <p:nvPr userDrawn="1"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C96296-0FBF-47A5-9D6A-5D9BB647A4D7}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7D03F-0BE2-458F-92A2-4FE73B0FBF51}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F17719-10FE-433E-9CCC-4509DE17F22A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E73F1A-AAF0-4EB4-8DF0-C152BD93C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91372" y="2238426"/>
            <a:ext cx="6609256" cy="1508126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075AE6-92D3-4205-B268-E1AD6C590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1372" y="3838627"/>
            <a:ext cx="6609256" cy="450503"/>
          </a:xfrm>
        </p:spPr>
        <p:txBody>
          <a:bodyPr/>
          <a:lstStyle>
            <a:lvl1pPr marL="0" indent="0" algn="ctr">
              <a:buNone/>
              <a:defRPr sz="2400" spc="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BF3BF7F-F094-497C-9310-2FE8B059E82B}"/>
              </a:ext>
            </a:extLst>
          </p:cNvPr>
          <p:cNvGrpSpPr/>
          <p:nvPr userDrawn="1"/>
        </p:nvGrpSpPr>
        <p:grpSpPr>
          <a:xfrm flipH="1" flipV="1">
            <a:off x="3581400" y="451189"/>
            <a:ext cx="5276606" cy="5768636"/>
            <a:chOff x="883522" y="408327"/>
            <a:chExt cx="5276606" cy="57686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49E498-4E90-44A2-B49F-157DFF9E8581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2D9F108-8C30-4BEC-8122-BE2632644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AB546B5-7C56-40DD-B1DF-AE850DE5FDB3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C30FD01-9DD8-4ECA-AC52-7C41002A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95" y="1742989"/>
            <a:ext cx="4351911" cy="3352800"/>
          </a:xfrm>
        </p:spPr>
        <p:txBody>
          <a:bodyPr>
            <a:normAutofit/>
          </a:bodyPr>
          <a:lstStyle>
            <a:lvl1pPr algn="ctr"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F17219-39C2-44C1-BFC9-BA0D7ACD78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87118E-1B0A-407B-BDCE-B343BC9F92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EC8E835-7291-427D-948E-B544E36AD12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06094" y="4127455"/>
            <a:ext cx="4351911" cy="29643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000" cap="all" spc="600" baseline="0">
                <a:latin typeface="+mj-lt"/>
              </a:defRPr>
            </a:lvl1pPr>
          </a:lstStyle>
          <a:p>
            <a:pPr marL="228600" lvl="0" indent="-228600" algn="ctr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800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EDCBFD0-7AE5-4346-AD3A-01F956626091}"/>
              </a:ext>
            </a:extLst>
          </p:cNvPr>
          <p:cNvSpPr/>
          <p:nvPr userDrawn="1"/>
        </p:nvSpPr>
        <p:spPr>
          <a:xfrm>
            <a:off x="4430484" y="0"/>
            <a:ext cx="2873833" cy="5426414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F4A2F-9480-4E94-806C-5D65C71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3834596" cy="112440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3A4379-5E89-42FE-AA5C-BEA0CDFCDD6F}"/>
              </a:ext>
            </a:extLst>
          </p:cNvPr>
          <p:cNvSpPr/>
          <p:nvPr userDrawn="1"/>
        </p:nvSpPr>
        <p:spPr>
          <a:xfrm>
            <a:off x="4887684" y="1431586"/>
            <a:ext cx="2873833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A028-023B-4883-9A48-70FD7A2E5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625CC-388D-4655-BFA6-2CC4FD9E889D}"/>
              </a:ext>
            </a:extLst>
          </p:cNvPr>
          <p:cNvSpPr/>
          <p:nvPr userDrawn="1"/>
        </p:nvSpPr>
        <p:spPr>
          <a:xfrm>
            <a:off x="4659081" y="447789"/>
            <a:ext cx="2873833" cy="59579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6DE-6D7A-4135-8B9F-99A91527F2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20B4D13-5F10-4886-AF0F-09B6ABB5C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431586"/>
            <a:ext cx="3467099" cy="436120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dirty="0"/>
            </a:lvl1pPr>
            <a:lvl2pPr>
              <a:defRPr lang="en-US" sz="1400" dirty="0"/>
            </a:lvl2pPr>
            <a:lvl3pPr>
              <a:defRPr lang="en-US" sz="12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lvl="0">
              <a:lnSpc>
                <a:spcPct val="15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5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5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5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5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E7BCAD4-8DB6-482F-8DC0-F6D653F92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3394" y="1431586"/>
            <a:ext cx="3467106" cy="436120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dirty="0"/>
            </a:lvl1pPr>
            <a:lvl2pPr>
              <a:defRPr lang="en-US" sz="1400" dirty="0"/>
            </a:lvl2pPr>
            <a:lvl3pPr>
              <a:defRPr lang="en-US" sz="12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lvl="0">
              <a:lnSpc>
                <a:spcPct val="15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5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5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5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50000"/>
              </a:lnSpc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44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8A5A1-070F-43C9-B2D5-C557B0D72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882" y="1061132"/>
            <a:ext cx="3464717" cy="823912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CBEC1-2F48-4E90-ADF0-BEE2B9E47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82" y="2108201"/>
            <a:ext cx="346471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DCBFD0-7AE5-4346-AD3A-01F956626091}"/>
              </a:ext>
            </a:extLst>
          </p:cNvPr>
          <p:cNvSpPr/>
          <p:nvPr userDrawn="1"/>
        </p:nvSpPr>
        <p:spPr>
          <a:xfrm>
            <a:off x="4430484" y="0"/>
            <a:ext cx="2873833" cy="5426414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F4A2F-9480-4E94-806C-5D65C71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3834596" cy="112440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3A4379-5E89-42FE-AA5C-BEA0CDFCDD6F}"/>
              </a:ext>
            </a:extLst>
          </p:cNvPr>
          <p:cNvSpPr/>
          <p:nvPr userDrawn="1"/>
        </p:nvSpPr>
        <p:spPr>
          <a:xfrm>
            <a:off x="4887684" y="1431586"/>
            <a:ext cx="2873833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A028-023B-4883-9A48-70FD7A2E5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625CC-388D-4655-BFA6-2CC4FD9E889D}"/>
              </a:ext>
            </a:extLst>
          </p:cNvPr>
          <p:cNvSpPr/>
          <p:nvPr userDrawn="1"/>
        </p:nvSpPr>
        <p:spPr>
          <a:xfrm>
            <a:off x="4659081" y="447789"/>
            <a:ext cx="2873833" cy="59579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6DE-6D7A-4135-8B9F-99A91527F2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7A78D63-E00C-4155-A5B2-B3431A09AC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153395" y="1061132"/>
            <a:ext cx="3464721" cy="823912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400" b="1" dirty="0">
                <a:latin typeface="+mj-lt"/>
              </a:defRPr>
            </a:lvl1pPr>
          </a:lstStyle>
          <a:p>
            <a:pPr marL="228600" lvl="0" indent="-228600" algn="ctr"/>
            <a:r>
              <a:rPr lang="en-US"/>
              <a:t>Click to 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60C17447-B870-4054-B568-8B6B321EC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53394" y="2108201"/>
            <a:ext cx="3464722" cy="3684588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dirty="0"/>
            </a:lvl2pPr>
            <a:lvl3pPr>
              <a:defRPr lang="en-US" sz="1200" dirty="0"/>
            </a:lvl3pPr>
            <a:lvl4pPr>
              <a:defRPr lang="en-US" sz="1100" dirty="0"/>
            </a:lvl4pPr>
            <a:lvl5pPr>
              <a:defRPr lang="en-US" sz="1100" dirty="0"/>
            </a:lvl5pPr>
          </a:lstStyle>
          <a:p>
            <a:pPr marL="228600" lvl="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  <a:p>
            <a:pPr marL="228600" lvl="1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228600" lvl="2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228600" lvl="3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28600" lvl="4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3359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7F3105-8D8F-4FF3-9A7F-0F067BB810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117255-8347-4647-9EA2-7ED06A73C1A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F3E8482-B43D-4B69-8645-6B735F91B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478" y="587829"/>
            <a:ext cx="5326022" cy="527322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DDD410-5ABA-46A5-B282-F37437EFB673}"/>
              </a:ext>
            </a:extLst>
          </p:cNvPr>
          <p:cNvSpPr/>
          <p:nvPr userDrawn="1"/>
        </p:nvSpPr>
        <p:spPr>
          <a:xfrm>
            <a:off x="1159727" y="1224451"/>
            <a:ext cx="4226024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BC9CBF-CF7B-4E39-9FD1-961882EC596A}"/>
              </a:ext>
            </a:extLst>
          </p:cNvPr>
          <p:cNvSpPr/>
          <p:nvPr userDrawn="1"/>
        </p:nvSpPr>
        <p:spPr>
          <a:xfrm>
            <a:off x="657060" y="698704"/>
            <a:ext cx="4473025" cy="5701790"/>
          </a:xfrm>
          <a:prstGeom prst="rect">
            <a:avLst/>
          </a:prstGeom>
          <a:solidFill>
            <a:srgbClr val="2F3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A3D921-B9D5-42DC-9037-298968D94C95}"/>
              </a:ext>
            </a:extLst>
          </p:cNvPr>
          <p:cNvGrpSpPr/>
          <p:nvPr userDrawn="1"/>
        </p:nvGrpSpPr>
        <p:grpSpPr>
          <a:xfrm>
            <a:off x="657060" y="435124"/>
            <a:ext cx="5134751" cy="6215741"/>
            <a:chOff x="252031" y="391887"/>
            <a:chExt cx="7433283" cy="621574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DB1890-91F2-49FC-B0F4-3F3FF11B6A1A}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A62F937-16D4-4A6C-B247-D0A62BC6560D}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9335681-5A6F-48BE-8160-2000D0F242FB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E2B8D-1C12-403F-BE59-ECC565466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546851"/>
            <a:ext cx="4101084" cy="3396749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0F519-65FC-434F-8F2F-F778A20A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480457"/>
            <a:ext cx="4101084" cy="979308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91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A85DE8-81C6-4A53-8754-137A795C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66073F-5CD2-4EAC-890A-F6BB43D2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817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A85DE8-81C6-4A53-8754-137A795C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66073F-5CD2-4EAC-890A-F6BB43D2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5804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571B4-4133-4DE5-AD8F-A341842CBE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AC00-5FCA-4A4E-A036-2FCBDEAF17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803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1329199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39269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329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7478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9628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703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51777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0392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607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2524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8225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375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64673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682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68972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21122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3271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5420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77570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2971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1869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138317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34018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86167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063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250792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08EDE7-4EEE-467B-88CF-BC73746F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30003-5A43-4FEC-9F17-942E20FB1019}"/>
              </a:ext>
            </a:extLst>
          </p:cNvPr>
          <p:cNvSpPr>
            <a:spLocks noGrp="1"/>
          </p:cNvSpPr>
          <p:nvPr>
            <p:ph type="ftr" sz="quarter" idx="6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5F567-B041-473A-9947-76AD30DA4B3E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0DE1AB33-4069-40AB-A452-2B63090AC9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7486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FE1CFFBA-D756-4740-B375-252727F02D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64229" y="0"/>
            <a:ext cx="4919153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2DCA22-1DF2-42CB-8741-F0CE575E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04" y="1676400"/>
            <a:ext cx="5196241" cy="3352800"/>
          </a:xfrm>
        </p:spPr>
        <p:txBody>
          <a:bodyPr>
            <a:normAutofit/>
          </a:bodyPr>
          <a:lstStyle>
            <a:lvl1pPr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D89F3-6B87-4C54-83B9-A6481CB4F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9394" y="365125"/>
            <a:ext cx="4114801" cy="5811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79D679C-E90D-4916-BCE6-71C32B831E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9938" y="1088572"/>
            <a:ext cx="4572000" cy="4572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200B3-102B-4BB6-AEB0-D99EE027F09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50C90-6D4A-4D50-B15D-91C587AABC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62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FE1CFFBA-D756-4740-B375-252727F02D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264229" y="0"/>
            <a:ext cx="9927771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325050-38BE-4AB2-B450-8DC9C0EDD386}"/>
              </a:ext>
            </a:extLst>
          </p:cNvPr>
          <p:cNvGrpSpPr/>
          <p:nvPr userDrawn="1"/>
        </p:nvGrpSpPr>
        <p:grpSpPr>
          <a:xfrm>
            <a:off x="883522" y="408327"/>
            <a:ext cx="5276606" cy="5768636"/>
            <a:chOff x="883522" y="408327"/>
            <a:chExt cx="5276606" cy="576863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D68A4CE-A5FD-4656-82E1-43D586CC441E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E66B1E37-8CEC-44ED-A239-C755B72AC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7E28405-97F5-4E03-86F1-FAE2FEA6CFF8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719FCC9B-E3B8-49CF-BD22-D553FFAAE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1775"/>
            <a:ext cx="4351911" cy="2384466"/>
          </a:xfrm>
        </p:spPr>
        <p:txBody>
          <a:bodyPr>
            <a:normAutofit/>
          </a:bodyPr>
          <a:lstStyle>
            <a:lvl1pPr algn="ctr"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F21EA87-CE67-4A1E-B2E0-513F775C7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8199" y="3886241"/>
            <a:ext cx="4351910" cy="296437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ADF661-E593-4423-A8A8-F22C94390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BD6A50-BDFC-4B4C-9D3B-53B545F5318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43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B599FEC8-12D0-4EB5-8573-C891D56C84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71015" y="0"/>
            <a:ext cx="12263015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F3BF7F-F094-497C-9310-2FE8B059E82B}"/>
              </a:ext>
            </a:extLst>
          </p:cNvPr>
          <p:cNvGrpSpPr/>
          <p:nvPr userDrawn="1"/>
        </p:nvGrpSpPr>
        <p:grpSpPr>
          <a:xfrm flipH="1" flipV="1">
            <a:off x="3581400" y="451189"/>
            <a:ext cx="5276606" cy="5768636"/>
            <a:chOff x="883522" y="408327"/>
            <a:chExt cx="5276606" cy="57686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49E498-4E90-44A2-B49F-157DFF9E8581}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B2D9F108-8C30-4BEC-8122-BE2632644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AB546B5-7C56-40DD-B1DF-AE850DE5FDB3}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4C30FD01-9DD8-4ECA-AC52-7C41002A9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95" y="1742989"/>
            <a:ext cx="4351911" cy="3352800"/>
          </a:xfrm>
        </p:spPr>
        <p:txBody>
          <a:bodyPr>
            <a:normAutofit/>
          </a:bodyPr>
          <a:lstStyle>
            <a:lvl1pPr algn="ctr">
              <a:defRPr sz="4400" b="1" spc="3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4491700-C4EB-4143-ACD3-DE153BF9DD9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06094" y="4127455"/>
            <a:ext cx="4351910" cy="296437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F17219-39C2-44C1-BFC9-BA0D7ACD78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87118E-1B0A-407B-BDCE-B343BC9F92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C3A4379-5E89-42FE-AA5C-BEA0CDFCDD6F}"/>
              </a:ext>
            </a:extLst>
          </p:cNvPr>
          <p:cNvSpPr/>
          <p:nvPr userDrawn="1"/>
        </p:nvSpPr>
        <p:spPr>
          <a:xfrm>
            <a:off x="4887684" y="1431586"/>
            <a:ext cx="2873833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8A5A1-070F-43C9-B2D5-C557B0D72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882" y="1061132"/>
            <a:ext cx="3464717" cy="823912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CBEC1-2F48-4E90-ADF0-BEE2B9E47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882" y="2108201"/>
            <a:ext cx="346471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67F380C-58A9-4490-AC57-579A90290F3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153400" y="1061132"/>
            <a:ext cx="3464717" cy="823912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A285A94-0E4E-47DC-8E61-41F684F3700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0" y="2108201"/>
            <a:ext cx="346471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2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DCBFD0-7AE5-4346-AD3A-01F956626091}"/>
              </a:ext>
            </a:extLst>
          </p:cNvPr>
          <p:cNvSpPr/>
          <p:nvPr userDrawn="1"/>
        </p:nvSpPr>
        <p:spPr>
          <a:xfrm>
            <a:off x="4430484" y="0"/>
            <a:ext cx="2873833" cy="5426414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54FBDC8-CD65-4972-A821-C25297B1A8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59082" y="489291"/>
            <a:ext cx="2873833" cy="5920920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F4A2F-9480-4E94-806C-5D65C71D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3834596" cy="1124404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A028-023B-4883-9A48-70FD7A2E522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A6DE-6D7A-4135-8B9F-99A91527F21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4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D40C7A-92CE-46D6-B056-C75D73663328}"/>
              </a:ext>
            </a:extLst>
          </p:cNvPr>
          <p:cNvSpPr/>
          <p:nvPr userDrawn="1"/>
        </p:nvSpPr>
        <p:spPr>
          <a:xfrm>
            <a:off x="609600" y="391887"/>
            <a:ext cx="7075714" cy="5878284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877C5F-FF39-4400-9C13-0D7F04A0C78F}"/>
              </a:ext>
            </a:extLst>
          </p:cNvPr>
          <p:cNvSpPr/>
          <p:nvPr userDrawn="1"/>
        </p:nvSpPr>
        <p:spPr>
          <a:xfrm>
            <a:off x="6727371" y="54430"/>
            <a:ext cx="1238278" cy="65531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E90E16-AEC5-4F82-85B0-DDEA26AA9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097484" y="0"/>
            <a:ext cx="5094515" cy="6858000"/>
          </a:xfrm>
          <a:solidFill>
            <a:schemeClr val="bg1">
              <a:lumMod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1A2116-206B-49CD-9ECC-078E4F72904C}"/>
              </a:ext>
            </a:extLst>
          </p:cNvPr>
          <p:cNvSpPr/>
          <p:nvPr userDrawn="1"/>
        </p:nvSpPr>
        <p:spPr>
          <a:xfrm>
            <a:off x="979713" y="1181214"/>
            <a:ext cx="6117771" cy="5426414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E75A6-06C5-49D0-9164-3098CE0E53D8}"/>
              </a:ext>
            </a:extLst>
          </p:cNvPr>
          <p:cNvSpPr/>
          <p:nvPr userDrawn="1"/>
        </p:nvSpPr>
        <p:spPr>
          <a:xfrm>
            <a:off x="957943" y="655467"/>
            <a:ext cx="5769428" cy="5701790"/>
          </a:xfrm>
          <a:prstGeom prst="rect">
            <a:avLst/>
          </a:prstGeom>
          <a:solidFill>
            <a:srgbClr val="2F3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7F3105-8D8F-4FF3-9A7F-0F067BB810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E2B8D-1C12-403F-BE59-ECC565466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7943" y="2546851"/>
            <a:ext cx="5138057" cy="3396749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0F519-65FC-434F-8F2F-F778A20A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943" y="1480457"/>
            <a:ext cx="5138057" cy="979308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117255-8347-4647-9EA2-7ED06A73C1A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5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0CBD5E02-927B-4DF7-8968-617C1C8F0F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7249885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8CB484-5390-4B2F-9BFB-D0733BEE88A5}"/>
              </a:ext>
            </a:extLst>
          </p:cNvPr>
          <p:cNvGrpSpPr/>
          <p:nvPr userDrawn="1"/>
        </p:nvGrpSpPr>
        <p:grpSpPr>
          <a:xfrm flipH="1">
            <a:off x="4115984" y="252563"/>
            <a:ext cx="7433283" cy="5995838"/>
            <a:chOff x="252031" y="391887"/>
            <a:chExt cx="7433283" cy="621574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8354BDC-9788-4AB5-A841-99D95C68804F}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6778BD9-B865-4156-B319-6A8242F0D4D5}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B70006-7799-4F63-912B-45662CE14500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0539" y="916440"/>
            <a:ext cx="6117771" cy="573989"/>
          </a:xfrm>
        </p:spPr>
        <p:txBody>
          <a:bodyPr lIns="0" rIns="0">
            <a:noAutofit/>
          </a:bodyPr>
          <a:lstStyle>
            <a:lvl1pPr>
              <a:defRPr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39" y="1962673"/>
            <a:ext cx="6117771" cy="3676128"/>
          </a:xfrm>
        </p:spPr>
        <p:txBody>
          <a:bodyPr lIns="0" r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535810" y="1555002"/>
            <a:ext cx="6076915" cy="407670"/>
          </a:xfrm>
        </p:spPr>
        <p:txBody>
          <a:bodyPr lIns="0" rIns="0">
            <a:noAutofit/>
          </a:bodyPr>
          <a:lstStyle>
            <a:lvl1pPr marL="0" indent="0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E929D-DC77-46CA-82A0-DBC67BEA93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17937-35A7-4492-BF9B-0912A22FF3F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600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2E9CCD-6BB8-4209-A6BA-85186795608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00191" y="470641"/>
            <a:ext cx="5220309" cy="59167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8CB484-5390-4B2F-9BFB-D0733BEE88A5}"/>
              </a:ext>
            </a:extLst>
          </p:cNvPr>
          <p:cNvGrpSpPr/>
          <p:nvPr userDrawn="1"/>
        </p:nvGrpSpPr>
        <p:grpSpPr>
          <a:xfrm>
            <a:off x="657060" y="435124"/>
            <a:ext cx="5134751" cy="6215741"/>
            <a:chOff x="252031" y="391887"/>
            <a:chExt cx="7433283" cy="621574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8354BDC-9788-4AB5-A841-99D95C68804F}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6778BD9-B865-4156-B319-6A8242F0D4D5}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B70006-7799-4F63-912B-45662CE14500}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167" y="1099002"/>
            <a:ext cx="4226024" cy="573989"/>
          </a:xfrm>
        </p:spPr>
        <p:txBody>
          <a:bodyPr lIns="0" rIns="0">
            <a:noAutofit/>
          </a:bodyPr>
          <a:lstStyle>
            <a:lvl1pPr>
              <a:defRPr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167" y="2145234"/>
            <a:ext cx="4226024" cy="3857329"/>
          </a:xfrm>
        </p:spPr>
        <p:txBody>
          <a:bodyPr lIns="0" rIns="0">
            <a:normAutofit/>
          </a:bodyPr>
          <a:lstStyle>
            <a:lvl1pPr>
              <a:lnSpc>
                <a:spcPct val="150000"/>
              </a:lnSpc>
              <a:defRPr sz="16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12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AAB964-0A56-4842-AA82-7610F726CD1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1804" y="1737564"/>
            <a:ext cx="4197802" cy="407670"/>
          </a:xfrm>
        </p:spPr>
        <p:txBody>
          <a:bodyPr lIns="0" rIns="0">
            <a:noAutofit/>
          </a:bodyPr>
          <a:lstStyle>
            <a:lvl1pPr marL="0" indent="0">
              <a:buNone/>
              <a:defRPr sz="2000" spc="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311BA1-4F61-4FA7-9C20-685B3689CAE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F357A5-40C6-41A4-B1BE-0AF78D459AC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8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6B8994-D221-4700-A133-4FCBC9C9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E36DC-B3F9-4725-94B8-EAD411EC2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F50108F-20E3-412D-860B-14CB11988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41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7C465-B000-4905-9328-DBAB7930A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11000232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F3059-D5B9-418C-A60B-C3C8E261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5884" y="1188720"/>
            <a:ext cx="11000232" cy="498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7F727-48BD-4EB4-B57F-5AC03BEB1A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5884" y="646830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9" name="Rectangle: Single Corner Snipped 8">
            <a:extLst>
              <a:ext uri="{FF2B5EF4-FFF2-40B4-BE49-F238E27FC236}">
                <a16:creationId xmlns:a16="http://schemas.microsoft.com/office/drawing/2014/main" id="{7166C798-72CE-4F2D-9A04-013F24A2659F}"/>
              </a:ext>
            </a:extLst>
          </p:cNvPr>
          <p:cNvSpPr/>
          <p:nvPr userDrawn="1"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CE58C5-CE1C-415B-8591-25A53FF2A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05746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7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51" r:id="rId4"/>
    <p:sldLayoutId id="2147483653" r:id="rId5"/>
    <p:sldLayoutId id="2147483657" r:id="rId6"/>
    <p:sldLayoutId id="2147483660" r:id="rId7"/>
    <p:sldLayoutId id="2147483663" r:id="rId8"/>
    <p:sldLayoutId id="2147483662" r:id="rId9"/>
    <p:sldLayoutId id="2147483669" r:id="rId10"/>
    <p:sldLayoutId id="2147483666" r:id="rId11"/>
    <p:sldLayoutId id="2147483670" r:id="rId12"/>
    <p:sldLayoutId id="2147483667" r:id="rId13"/>
    <p:sldLayoutId id="2147483668" r:id="rId14"/>
    <p:sldLayoutId id="2147483665" r:id="rId15"/>
    <p:sldLayoutId id="2147483671" r:id="rId16"/>
    <p:sldLayoutId id="2147483655" r:id="rId17"/>
    <p:sldLayoutId id="2147483672" r:id="rId1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pos="73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2" b="8032"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6C8E487-ADDC-4F1B-A30A-BAABB4998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015" y="0"/>
            <a:ext cx="12263015" cy="6858000"/>
          </a:xfrm>
          <a:prstGeom prst="rect">
            <a:avLst/>
          </a:prstGeom>
          <a:solidFill>
            <a:srgbClr val="2F33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1BEC607-8474-408E-A7AC-48A065F31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7E0E8055-17FA-43CE-9F03-E712F496B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БОГОРОДИЦА МАРИЈА И </a:t>
            </a:r>
            <a:br>
              <a:rPr lang="sr-Cyrl-ME" dirty="0">
                <a:latin typeface="Bahnschrift SemiBold Condensed" panose="020B0502040204020203" pitchFamily="34" charset="0"/>
              </a:rPr>
            </a:br>
            <a:r>
              <a:rPr lang="sr-Cyrl-ME" dirty="0">
                <a:latin typeface="Bahnschrift SemiBold Condensed" panose="020B0502040204020203" pitchFamily="34" charset="0"/>
              </a:rPr>
              <a:t>СВЕТИ ЈОВАН КРСТИТЕЉ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935280A-EBD5-4EFA-81A0-313C85F987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О ВРЕМЕНУ ПРЕД ХРИСТОВО РОЂЕЊЕ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6184" y="595240"/>
            <a:ext cx="2314179" cy="2314179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06210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9" b="10149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C577CF-CED3-44B1-AC3E-05C2556B4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3522" y="408327"/>
            <a:ext cx="5276606" cy="5768636"/>
            <a:chOff x="883522" y="408327"/>
            <a:chExt cx="5276606" cy="576863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5940B9-0338-4FFA-9747-10812F028F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4B52C7E-3049-4545-956A-6D8F73F23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6669882-9FD4-41D7-A5A6-A4A2E44A2A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DB4530C3-10EF-4FDE-A1B1-9DF09C2D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Свети</a:t>
            </a:r>
            <a:br>
              <a:rPr lang="sr-Cyrl-ME" dirty="0">
                <a:latin typeface="Bahnschrift SemiBold Condensed" panose="020B0502040204020203" pitchFamily="34" charset="0"/>
              </a:rPr>
            </a:br>
            <a:r>
              <a:rPr lang="sr-Cyrl-ME" dirty="0">
                <a:latin typeface="Bahnschrift SemiBold Condensed" panose="020B0502040204020203" pitchFamily="34" charset="0"/>
              </a:rPr>
              <a:t>јован</a:t>
            </a:r>
            <a:br>
              <a:rPr lang="sr-Cyrl-ME" dirty="0">
                <a:latin typeface="Bahnschrift SemiBold Condensed" panose="020B0502040204020203" pitchFamily="34" charset="0"/>
              </a:rPr>
            </a:br>
            <a:r>
              <a:rPr lang="sr-Cyrl-ME" dirty="0">
                <a:latin typeface="Bahnschrift SemiBold Condensed" panose="020B0502040204020203" pitchFamily="34" charset="0"/>
              </a:rPr>
              <a:t>крститељ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63C256D-8187-4199-952C-D2BB841598F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928845" y="3717207"/>
            <a:ext cx="4351910" cy="296437"/>
          </a:xfrm>
        </p:spPr>
        <p:txBody>
          <a:bodyPr/>
          <a:lstStyle/>
          <a:p>
            <a:r>
              <a:rPr lang="sr-Cyrl-ME" dirty="0"/>
              <a:t>„ПОКАЈТЕ СЕ ЈЕР </a:t>
            </a:r>
          </a:p>
          <a:p>
            <a:r>
              <a:rPr lang="sr-Cyrl-ME" dirty="0"/>
              <a:t>СЕ ПРИЛИЖИЛО</a:t>
            </a:r>
          </a:p>
          <a:p>
            <a:r>
              <a:rPr lang="sr-Cyrl-ME" dirty="0"/>
              <a:t> ЦАРСТВО НЕБЕСКО“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5A9FF5-7F76-43F9-8EBE-606AC1E2C55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Rectangle: Single Corner Snipped 10" descr="Footer accent box">
            <a:extLst>
              <a:ext uri="{FF2B5EF4-FFF2-40B4-BE49-F238E27FC236}">
                <a16:creationId xmlns:a16="http://schemas.microsoft.com/office/drawing/2014/main" id="{A39C0937-57CD-4C2F-B530-516994363917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EC366-9118-4504-88CF-ABE80F98E7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027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6" t="14528" b="14528"/>
          <a:stretch/>
        </p:blipFill>
        <p:spPr>
          <a:xfrm>
            <a:off x="0" y="23860"/>
            <a:ext cx="6096000" cy="6858000"/>
          </a:xfr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DA17D7C-7C63-439C-8B50-C9B0F0F9A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4115984" y="252563"/>
            <a:ext cx="7433283" cy="5995838"/>
            <a:chOff x="252031" y="391887"/>
            <a:chExt cx="7433283" cy="621574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0DB13C1-B4FB-4D33-A199-5BB34983A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FD79E9-DA87-4AE3-AB4F-454E8B1C7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7CAE694-E5D7-45D8-80CE-4067B6610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D5445F47-6D74-450C-BC16-998D2021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1627" y="1012215"/>
            <a:ext cx="6117771" cy="573989"/>
          </a:xfrm>
        </p:spPr>
        <p:txBody>
          <a:bodyPr/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ЧУДЕСНО РОЂЕЊЕ СВЕТОГ ЈОВАНА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5A4AC-9AA0-4EFF-8162-609223BF5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627" y="1648608"/>
            <a:ext cx="6057787" cy="3924877"/>
          </a:xfrm>
        </p:spPr>
        <p:txBody>
          <a:bodyPr>
            <a:noAutofit/>
          </a:bodyPr>
          <a:lstStyle/>
          <a:p>
            <a:r>
              <a:rPr lang="sr-Cyrl-ME" sz="2000" dirty="0"/>
              <a:t>Отац Светог Јована Крститеља звао се Захарија и био је свештеник, а његова мајка се звала Јелисавета. Као и Маријини родитељи и дуго нису имали дјеце и тако су дочекали старије године.</a:t>
            </a:r>
          </a:p>
          <a:p>
            <a:r>
              <a:rPr lang="sr-Cyrl-ME" sz="2000" dirty="0"/>
              <a:t>Једног дана јавио му се анђео и рекао да је Бог услушио његове молитве: „Твоја жена Јелисавета родиће ти сина и даћеш му име Јован“.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919F81-09E4-41AD-9E45-21C8A7FBC2E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56A3C9-6740-4558-AB5B-687741A63B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7372" y="4695805"/>
            <a:ext cx="2059743" cy="205974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58732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9DECD2-B85E-4CB3-BBFB-C64131454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596" y="400567"/>
            <a:ext cx="5989975" cy="414875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Захарије је посумњао у његове ријечи и рече анђелу да су он и његова жена стари и да не могу имати дјеце.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Због сумње у ријеч Божију Захарије је био кажњен: „Сада ћеш онијемити и нећеш моћи говорити док се дијете не роди“ рекао му је анђео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Тако је и било, када је изашао из храма, гдје се сусрео са анђелом Захарије више није могао говорити.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Када је дошло вријеме, Јелисавета је родила дијете коме су дали име Јован а првосвештеник Захарија је проговорио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10" name="Rectangle: Single Corner Snipped 9" descr="Footer accent box">
            <a:extLst>
              <a:ext uri="{FF2B5EF4-FFF2-40B4-BE49-F238E27FC236}">
                <a16:creationId xmlns:a16="http://schemas.microsoft.com/office/drawing/2014/main" id="{CDA9F8EC-2836-4D7A-8BB2-6D1C849515C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5E833F-FD8B-46E5-BD16-A82D3EDA855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4" r="22144"/>
          <a:stretch>
            <a:fillRect/>
          </a:stretch>
        </p:blipFill>
        <p:spPr/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4570" y="4027714"/>
            <a:ext cx="1333877" cy="1333877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37046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3" b="6373"/>
          <a:stretch>
            <a:fillRect/>
          </a:stretch>
        </p:blipFill>
        <p:spPr>
          <a:xfrm flipH="1">
            <a:off x="2264229" y="0"/>
            <a:ext cx="9927771" cy="6858000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C577CF-CED3-44B1-AC3E-05C2556B4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3522" y="408327"/>
            <a:ext cx="5276606" cy="5768636"/>
            <a:chOff x="883522" y="408327"/>
            <a:chExt cx="5276606" cy="576863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5940B9-0338-4FFA-9747-10812F028F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4B52C7E-3049-4545-956A-6D8F73F23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6669882-9FD4-41D7-A5A6-A4A2E44A2A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DB4530C3-10EF-4FDE-A1B1-9DF09C2DF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05860"/>
            <a:ext cx="4351911" cy="2384466"/>
          </a:xfrm>
        </p:spPr>
        <p:txBody>
          <a:bodyPr/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КО СУ АНЂЕЛИ?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63C256D-8187-4199-952C-D2BB841598F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77329" y="3078135"/>
            <a:ext cx="4351910" cy="296437"/>
          </a:xfrm>
        </p:spPr>
        <p:txBody>
          <a:bodyPr/>
          <a:lstStyle/>
          <a:p>
            <a:r>
              <a:rPr lang="sr-Cyrl-ME" dirty="0"/>
              <a:t>АНЂЕЛИ СУ НЕВИДЉИВА ДУХОВНА БИЋА КОЈЕ ЈЕ БОГ СТВОРИО И КОЈИ ЉУДИМО ЧЕСТО ДОНОСЕ ЊЕГОВЕ ВИЈЕСТИ</a:t>
            </a:r>
          </a:p>
        </p:txBody>
      </p:sp>
      <p:sp>
        <p:nvSpPr>
          <p:cNvPr id="11" name="Rectangle: Single Corner Snipped 10" descr="Footer accent box">
            <a:extLst>
              <a:ext uri="{FF2B5EF4-FFF2-40B4-BE49-F238E27FC236}">
                <a16:creationId xmlns:a16="http://schemas.microsoft.com/office/drawing/2014/main" id="{A39C0937-57CD-4C2F-B530-516994363917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EC366-9118-4504-88CF-ABE80F98E7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03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9763" y="683290"/>
            <a:ext cx="3464717" cy="823912"/>
          </a:xfrm>
        </p:spPr>
        <p:txBody>
          <a:bodyPr>
            <a:noAutofit/>
          </a:bodyPr>
          <a:lstStyle/>
          <a:p>
            <a:r>
              <a:rPr lang="sr-Cyrl-ME" sz="6000" dirty="0">
                <a:latin typeface="Bahnschrift SemiBold Condensed" panose="020B0502040204020203" pitchFamily="34" charset="0"/>
              </a:rPr>
              <a:t>ШТА СМО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F153A6-0E4B-417F-85BB-FD8402B10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3050883"/>
            <a:ext cx="3907535" cy="3701439"/>
          </a:xfrm>
        </p:spPr>
        <p:txBody>
          <a:bodyPr>
            <a:noAutofit/>
          </a:bodyPr>
          <a:lstStyle/>
          <a:p>
            <a:r>
              <a:rPr lang="ru-RU" sz="2000" dirty="0"/>
              <a:t>Родитељи Пресвете Богородице су ____________ и _________ .</a:t>
            </a:r>
          </a:p>
          <a:p>
            <a:r>
              <a:rPr lang="ru-RU" sz="2000" dirty="0"/>
              <a:t>Они су јој на рођењу дали име _____________ . </a:t>
            </a:r>
          </a:p>
          <a:p>
            <a:r>
              <a:rPr lang="ru-RU" sz="2000" dirty="0"/>
              <a:t>Колико је година имала Марија када су је родитељи одвели у храм на посвећење? _________</a:t>
            </a:r>
          </a:p>
          <a:p>
            <a:endParaRPr lang="ru-RU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C32B2A-F443-47DA-A5C9-E0CCEC6C2F2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52777" y="2347803"/>
            <a:ext cx="3464717" cy="827680"/>
          </a:xfrm>
        </p:spPr>
        <p:txBody>
          <a:bodyPr>
            <a:normAutofit/>
          </a:bodyPr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О СВЕТОМ ЈОВАНУ?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EF05482-0999-42B8-A27E-59AAA26FB5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5" name="Title 14" hidden="1">
            <a:extLst>
              <a:ext uri="{FF2B5EF4-FFF2-40B4-BE49-F238E27FC236}">
                <a16:creationId xmlns:a16="http://schemas.microsoft.com/office/drawing/2014/main" id="{A9B3BD41-12E6-4E88-8CE4-3A496CEA2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DF153A6-0E4B-417F-85BB-FD8402B100BD}"/>
              </a:ext>
            </a:extLst>
          </p:cNvPr>
          <p:cNvSpPr txBox="1">
            <a:spLocks/>
          </p:cNvSpPr>
          <p:nvPr/>
        </p:nvSpPr>
        <p:spPr>
          <a:xfrm>
            <a:off x="8299856" y="3039606"/>
            <a:ext cx="3907535" cy="3701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/>
              <a:t>Родитељи Св.  Јована Крститеља су __________ и __________.</a:t>
            </a:r>
          </a:p>
          <a:p>
            <a:r>
              <a:rPr lang="ru-RU" sz="2000" dirty="0"/>
              <a:t>Оцу Светог Јована јавио се _____________ . </a:t>
            </a:r>
          </a:p>
          <a:p>
            <a:r>
              <a:rPr lang="ru-RU" sz="2000" dirty="0"/>
              <a:t>Зашто је Захарија кажњен тиме што је онијемио?</a:t>
            </a:r>
          </a:p>
          <a:p>
            <a:pPr marL="0" indent="0">
              <a:buNone/>
            </a:pPr>
            <a:r>
              <a:rPr lang="ru-RU" sz="2000" dirty="0"/>
              <a:t>     __________________</a:t>
            </a:r>
          </a:p>
          <a:p>
            <a:endParaRPr lang="ru-RU" sz="2000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-339516" y="3356800"/>
            <a:ext cx="3464717" cy="8239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ЈОАКИМ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1270807" y="3351004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АНА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-568110" y="4359131"/>
            <a:ext cx="3464717" cy="8239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МАРИЈА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1408494" y="5900283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ТРИ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7796675" y="3339727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ЗАХАРИЈА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9400696" y="3317759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ЈЕЛИСАВЕТА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7641834" y="4396280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АНЂЕО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8094095" y="5951138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28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SemiBold Condensed" panose="020B0502040204020203" pitchFamily="34" charset="0"/>
              </a:rPr>
              <a:t>ЈЕР НИЈЕ ВЈЕРОВАО</a:t>
            </a:r>
            <a:endParaRPr lang="en-US" sz="2800" b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SemiBold Condensed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2" b="11111"/>
          <a:stretch/>
        </p:blipFill>
        <p:spPr>
          <a:xfrm>
            <a:off x="3838886" y="2826172"/>
            <a:ext cx="4490779" cy="316270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 txBox="1">
            <a:spLocks/>
          </p:cNvSpPr>
          <p:nvPr/>
        </p:nvSpPr>
        <p:spPr>
          <a:xfrm>
            <a:off x="4344186" y="1369798"/>
            <a:ext cx="3464717" cy="8239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6000" dirty="0">
                <a:latin typeface="Bahnschrift SemiBold Condensed" panose="020B0502040204020203" pitchFamily="34" charset="0"/>
              </a:rPr>
              <a:t>НАУЧИЛИ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9C32B2A-F443-47DA-A5C9-E0CCEC6C2F29}"/>
              </a:ext>
            </a:extLst>
          </p:cNvPr>
          <p:cNvSpPr txBox="1">
            <a:spLocks/>
          </p:cNvSpPr>
          <p:nvPr/>
        </p:nvSpPr>
        <p:spPr>
          <a:xfrm>
            <a:off x="500362" y="2342164"/>
            <a:ext cx="3464717" cy="8276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sz="4000" dirty="0">
                <a:latin typeface="Bahnschrift SemiBold Condensed" panose="020B0502040204020203" pitchFamily="34" charset="0"/>
              </a:rPr>
              <a:t>О БОГОРОДИЦИ?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7128" y="205179"/>
            <a:ext cx="2059743" cy="205974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44205" y="219174"/>
            <a:ext cx="2059743" cy="205974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2425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20" grpId="0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3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8" b="12718"/>
          <a:stretch>
            <a:fillRect/>
          </a:stretch>
        </p:blipFill>
        <p:spPr>
          <a:xfrm>
            <a:off x="31449" y="0"/>
            <a:ext cx="12263015" cy="6858000"/>
          </a:xfr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11BEC607-8474-408E-A7AC-48A065F31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: Single Corner Snipped 24" descr="Footer accent box">
            <a:extLst>
              <a:ext uri="{FF2B5EF4-FFF2-40B4-BE49-F238E27FC236}">
                <a16:creationId xmlns:a16="http://schemas.microsoft.com/office/drawing/2014/main" id="{ADA66B68-D364-4C11-9AA9-052CEAC914E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7B17F9E2-0E31-4010-80D8-F343F24E6E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8" y="6413649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68372" y="3066197"/>
            <a:ext cx="6947385" cy="154763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Bahnschrift SemiCondensed" panose="020B0502040204020203" pitchFamily="34" charset="0"/>
              </a:rPr>
              <a:t>Богородице дјево, радуј се благодатна Маријо, Господ је с тобом; благословена си Ти међу женама и благословен је Плод утробе Твоје, јер си родила Спаситеља душа наших.</a:t>
            </a:r>
            <a:endParaRPr lang="en-US" sz="3200" dirty="0">
              <a:latin typeface="Bahnschrift SemiCondensed" panose="020B0502040204020203" pitchFamily="34" charset="0"/>
            </a:endParaRPr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 rot="16200000">
            <a:off x="-1876582" y="2190265"/>
            <a:ext cx="6609256" cy="1508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ME" dirty="0">
                <a:latin typeface="Bahnschrift SemiCondensed" panose="020B0502040204020203" pitchFamily="34" charset="0"/>
              </a:rPr>
              <a:t>„богородице</a:t>
            </a:r>
            <a:endParaRPr lang="en-US" dirty="0">
              <a:latin typeface="Bahnschrift SemiCondensed" panose="020B0502040204020203" pitchFamily="34" charset="0"/>
            </a:endParaRPr>
          </a:p>
        </p:txBody>
      </p:sp>
      <p:sp>
        <p:nvSpPr>
          <p:cNvPr id="21" name="Title 4"/>
          <p:cNvSpPr txBox="1">
            <a:spLocks/>
          </p:cNvSpPr>
          <p:nvPr/>
        </p:nvSpPr>
        <p:spPr>
          <a:xfrm rot="16200000">
            <a:off x="-1382116" y="2494787"/>
            <a:ext cx="6609256" cy="1508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ME" dirty="0">
                <a:latin typeface="Bahnschrift SemiCondensed" panose="020B0502040204020203" pitchFamily="34" charset="0"/>
              </a:rPr>
              <a:t>Дјево“</a:t>
            </a:r>
            <a:endParaRPr lang="en-US" dirty="0">
              <a:latin typeface="Bahnschrift SemiCondensed" panose="020B0502040204020203" pitchFamily="34" charset="0"/>
            </a:endParaRPr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-243728" y="-18970"/>
            <a:ext cx="6609256" cy="1508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ME" dirty="0">
                <a:latin typeface="Bahnschrift SemiCondensed" panose="020B0502040204020203" pitchFamily="34" charset="0"/>
              </a:rPr>
              <a:t>молитва</a:t>
            </a:r>
            <a:endParaRPr lang="en-US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8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8" b="8058"/>
          <a:stretch>
            <a:fillRect/>
          </a:stretch>
        </p:blipFill>
        <p:spPr/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6C8E487-ADDC-4F1B-A30A-BAABB4998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016" y="0"/>
            <a:ext cx="12192000" cy="6858000"/>
          </a:xfrm>
          <a:prstGeom prst="rect">
            <a:avLst/>
          </a:prstGeom>
          <a:solidFill>
            <a:srgbClr val="2F33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1BEC607-8474-408E-A7AC-48A065F31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2076202" y="1374276"/>
            <a:ext cx="7324426" cy="3883523"/>
            <a:chOff x="252031" y="-22763"/>
            <a:chExt cx="7324426" cy="726996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01E3FC-2016-4085-9A4B-A172702EA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4" y="1181211"/>
              <a:ext cx="6117771" cy="6065990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CBF662F-A198-4AD3-8EBC-0EC9A52B2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00743" y="-22763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42E86C5-8E5F-4620-A4FB-D1F926179D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: Single Corner Snipped 24" descr="Footer accent box">
            <a:extLst>
              <a:ext uri="{FF2B5EF4-FFF2-40B4-BE49-F238E27FC236}">
                <a16:creationId xmlns:a16="http://schemas.microsoft.com/office/drawing/2014/main" id="{ADA66B68-D364-4C11-9AA9-052CEAC914E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7B17F9E2-0E31-4010-80D8-F343F24E6E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8" y="6413649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906502" y="1177067"/>
            <a:ext cx="6609256" cy="1508126"/>
          </a:xfrm>
        </p:spPr>
        <p:txBody>
          <a:bodyPr/>
          <a:lstStyle/>
          <a:p>
            <a:r>
              <a:rPr lang="sr-Cyrl-ME" dirty="0">
                <a:latin typeface="Bahnschrift SemiCondensed" panose="020B0502040204020203" pitchFamily="34" charset="0"/>
              </a:rPr>
              <a:t>Хвала на пажњи</a:t>
            </a:r>
            <a:endParaRPr lang="en-US" dirty="0">
              <a:latin typeface="Bahnschrift SemiCondensed" panose="020B0502040204020203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A7168F2-04B7-456D-A6BF-6219D132A9A7}"/>
              </a:ext>
            </a:extLst>
          </p:cNvPr>
          <p:cNvSpPr txBox="1">
            <a:spLocks/>
          </p:cNvSpPr>
          <p:nvPr/>
        </p:nvSpPr>
        <p:spPr>
          <a:xfrm>
            <a:off x="4710684" y="2996881"/>
            <a:ext cx="3652396" cy="2478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F0"/>
              </a:buClr>
            </a:pPr>
            <a:r>
              <a:rPr lang="sr-Cyrl-ME" sz="1800" spc="150" dirty="0">
                <a:latin typeface="+mj-lt"/>
                <a:cs typeface="Gill Sans" panose="020B0502020104020203" pitchFamily="34" charset="-79"/>
              </a:rPr>
              <a:t>Павле Божовић, вјероучитељ</a:t>
            </a:r>
            <a:endParaRPr kumimoji="0" lang="en-US" sz="1800" u="none" strike="noStrike" kern="1200" cap="none" spc="150" normalizeH="0" baseline="0" noProof="0" dirty="0">
              <a:ln>
                <a:noFill/>
              </a:ln>
              <a:effectLst/>
              <a:uLnTx/>
              <a:uFillTx/>
              <a:latin typeface="+mj-lt"/>
              <a:cs typeface="Gill Sans" panose="020B0502020104020203" pitchFamily="34" charset="-79"/>
            </a:endParaRP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05DA5CE2-4618-4163-B778-EE5B7D499CC7}"/>
              </a:ext>
            </a:extLst>
          </p:cNvPr>
          <p:cNvSpPr txBox="1">
            <a:spLocks/>
          </p:cNvSpPr>
          <p:nvPr/>
        </p:nvSpPr>
        <p:spPr>
          <a:xfrm>
            <a:off x="4710684" y="3328803"/>
            <a:ext cx="3372875" cy="3622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ZA" sz="16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F0"/>
              </a:buClr>
            </a:pPr>
            <a:r>
              <a:rPr kumimoji="0" lang="sr-Cyrl-ME" sz="1800" u="none" strike="noStrike" kern="1200" cap="none" spc="15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Gill Sans Light" panose="020B0302020104020203" pitchFamily="34" charset="-79"/>
              </a:rPr>
              <a:t>+38269338186</a:t>
            </a:r>
            <a:endParaRPr kumimoji="0" lang="en-US" sz="1800" u="none" strike="noStrike" kern="1200" cap="none" spc="150" normalizeH="0" baseline="0" noProof="0" dirty="0">
              <a:ln>
                <a:noFill/>
              </a:ln>
              <a:effectLst/>
              <a:uLnTx/>
              <a:uFillTx/>
              <a:latin typeface="+mj-lt"/>
              <a:cs typeface="Gill Sans Light" panose="020B0302020104020203" pitchFamily="34" charset="-79"/>
            </a:endParaRP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EBFA468C-C482-47DB-BEFF-DA59E6F42024}"/>
              </a:ext>
            </a:extLst>
          </p:cNvPr>
          <p:cNvSpPr txBox="1">
            <a:spLocks/>
          </p:cNvSpPr>
          <p:nvPr/>
        </p:nvSpPr>
        <p:spPr>
          <a:xfrm>
            <a:off x="4710686" y="3900029"/>
            <a:ext cx="3372872" cy="18781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20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8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US" sz="16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lang="en-ZA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spc="150" dirty="0">
                <a:latin typeface="+mj-lt"/>
                <a:cs typeface="Gill Sans Light" panose="020B0302020104020203" pitchFamily="34" charset="-79"/>
              </a:rPr>
              <a:t>pavlebozovic@live.com</a:t>
            </a:r>
            <a:endParaRPr kumimoji="0" lang="en-US" sz="1800" u="none" strike="noStrike" kern="1200" cap="none" spc="150" normalizeH="0" noProof="0" dirty="0">
              <a:ln>
                <a:noFill/>
              </a:ln>
              <a:effectLst/>
              <a:uLnTx/>
              <a:uFillTx/>
              <a:latin typeface="+mj-lt"/>
              <a:cs typeface="Gill Sans Light" panose="020B0302020104020203" pitchFamily="34" charset="-79"/>
            </a:endParaRPr>
          </a:p>
        </p:txBody>
      </p:sp>
      <p:pic>
        <p:nvPicPr>
          <p:cNvPr id="17" name="Graphic 27">
            <a:extLst>
              <a:ext uri="{FF2B5EF4-FFF2-40B4-BE49-F238E27FC236}">
                <a16:creationId xmlns:a16="http://schemas.microsoft.com/office/drawing/2014/main" id="{B7ED8C67-9B20-4988-8626-3F7E11AC5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8652" y="3426026"/>
            <a:ext cx="289490" cy="265015"/>
          </a:xfrm>
          <a:prstGeom prst="rect">
            <a:avLst/>
          </a:prstGeom>
        </p:spPr>
      </p:pic>
      <p:pic>
        <p:nvPicPr>
          <p:cNvPr id="18" name="Graphic 25">
            <a:extLst>
              <a:ext uri="{FF2B5EF4-FFF2-40B4-BE49-F238E27FC236}">
                <a16:creationId xmlns:a16="http://schemas.microsoft.com/office/drawing/2014/main" id="{DACBF4AB-293D-4DFE-B772-B09A65120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8652" y="3900026"/>
            <a:ext cx="289490" cy="2650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50" y="2947177"/>
            <a:ext cx="417818" cy="417818"/>
          </a:xfrm>
          <a:prstGeom prst="rect">
            <a:avLst/>
          </a:prstGeom>
        </p:spPr>
      </p:pic>
      <p:pic>
        <p:nvPicPr>
          <p:cNvPr id="16" name="Graphic 24">
            <a:extLst>
              <a:ext uri="{FF2B5EF4-FFF2-40B4-BE49-F238E27FC236}">
                <a16:creationId xmlns:a16="http://schemas.microsoft.com/office/drawing/2014/main" id="{3A177D19-C8E3-4F5C-9A4A-5AF061B0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09442" y="3056518"/>
            <a:ext cx="289490" cy="26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2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82309-8DCF-411D-966B-C430D1472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037" y="-116656"/>
            <a:ext cx="11000232" cy="1188720"/>
          </a:xfrm>
        </p:spPr>
        <p:txBody>
          <a:bodyPr/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КАКО МЈЕРИМО ВРИЈЕМЕ?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B5BD8-098C-49CB-83F5-66A9857795C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098904" y="4688742"/>
            <a:ext cx="415608" cy="20177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20YY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C7F497-AF01-4BD2-9DA6-8E87BE2CE4B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835338" y="4688742"/>
            <a:ext cx="415608" cy="20177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20YY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1B01CDF5-5785-42A7-8FCF-499C2D0216D9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135445" y="3249726"/>
            <a:ext cx="1939597" cy="279723"/>
          </a:xfrm>
        </p:spPr>
        <p:txBody>
          <a:bodyPr>
            <a:normAutofit lnSpcReduction="10000"/>
          </a:bodyPr>
          <a:lstStyle/>
          <a:p>
            <a:r>
              <a:rPr lang="sr-Cyrl-ME" b="1" dirty="0">
                <a:solidFill>
                  <a:schemeClr val="tx1"/>
                </a:solidFill>
              </a:rPr>
              <a:t>СТВАРАЊЕ СВИЈЕТА</a:t>
            </a:r>
            <a:endParaRPr lang="en-US" b="1" dirty="0"/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5093ED58-CA34-470E-9399-BD0AC7A253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FA7A9A8B-6D8E-42E6-B030-A2DA0A5B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18722" y="3738318"/>
            <a:ext cx="683275" cy="25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Arrow: Pentagon 39">
            <a:extLst>
              <a:ext uri="{FF2B5EF4-FFF2-40B4-BE49-F238E27FC236}">
                <a16:creationId xmlns:a16="http://schemas.microsoft.com/office/drawing/2014/main" id="{95BF0B49-1279-413F-A38B-214D38C4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761318" y="4801919"/>
            <a:ext cx="683275" cy="252000"/>
          </a:xfrm>
          <a:prstGeom prst="homePlat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FC515413-F507-4A34-82ED-04E98A4CDD31}"/>
              </a:ext>
            </a:extLst>
          </p:cNvPr>
          <p:cNvSpPr txBox="1">
            <a:spLocks/>
          </p:cNvSpPr>
          <p:nvPr/>
        </p:nvSpPr>
        <p:spPr>
          <a:xfrm>
            <a:off x="1206018" y="5269558"/>
            <a:ext cx="1793875" cy="36718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 vert="horz" lIns="0" tIns="3600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b="1" dirty="0"/>
              <a:t>СОКРАТОВА СМРТ</a:t>
            </a:r>
            <a:endParaRPr lang="en-US" b="1" dirty="0"/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11428CA7-EA35-4774-B45E-74FDBBEC8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968789" y="3683981"/>
            <a:ext cx="683275" cy="252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4"/>
          </p:nvPr>
        </p:nvSpPr>
        <p:spPr>
          <a:xfrm>
            <a:off x="491434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5"/>
          </p:nvPr>
        </p:nvSpPr>
        <p:spPr>
          <a:xfrm>
            <a:off x="1012928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6"/>
          </p:nvPr>
        </p:nvSpPr>
        <p:spPr>
          <a:xfrm>
            <a:off x="1534422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7"/>
          </p:nvPr>
        </p:nvSpPr>
        <p:spPr>
          <a:xfrm>
            <a:off x="2055916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9"/>
          </p:nvPr>
        </p:nvSpPr>
        <p:spPr>
          <a:xfrm>
            <a:off x="2577410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40"/>
          </p:nvPr>
        </p:nvSpPr>
        <p:spPr>
          <a:xfrm>
            <a:off x="3098904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3620398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42"/>
          </p:nvPr>
        </p:nvSpPr>
        <p:spPr>
          <a:xfrm>
            <a:off x="5184880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43"/>
          </p:nvPr>
        </p:nvSpPr>
        <p:spPr>
          <a:xfrm>
            <a:off x="4141892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44"/>
          </p:nvPr>
        </p:nvSpPr>
        <p:spPr>
          <a:xfrm>
            <a:off x="4663386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45"/>
          </p:nvPr>
        </p:nvSpPr>
        <p:spPr>
          <a:xfrm>
            <a:off x="5706374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46"/>
          </p:nvPr>
        </p:nvSpPr>
        <p:spPr>
          <a:xfrm>
            <a:off x="6227868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7"/>
          </p:nvPr>
        </p:nvSpPr>
        <p:spPr>
          <a:xfrm>
            <a:off x="6749362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8"/>
          </p:nvPr>
        </p:nvSpPr>
        <p:spPr>
          <a:xfrm>
            <a:off x="7270856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9"/>
          </p:nvPr>
        </p:nvSpPr>
        <p:spPr>
          <a:xfrm>
            <a:off x="7792350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50"/>
          </p:nvPr>
        </p:nvSpPr>
        <p:spPr>
          <a:xfrm>
            <a:off x="8313844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51"/>
          </p:nvPr>
        </p:nvSpPr>
        <p:spPr>
          <a:xfrm>
            <a:off x="8835338" y="4313015"/>
            <a:ext cx="377825" cy="201776"/>
          </a:xfrm>
        </p:spPr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69" name="Pentagon 68"/>
          <p:cNvSpPr/>
          <p:nvPr/>
        </p:nvSpPr>
        <p:spPr>
          <a:xfrm>
            <a:off x="460360" y="4219097"/>
            <a:ext cx="1768596" cy="36718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" name="Notched Right Arrow 69"/>
          <p:cNvSpPr/>
          <p:nvPr/>
        </p:nvSpPr>
        <p:spPr>
          <a:xfrm>
            <a:off x="5233195" y="4037704"/>
            <a:ext cx="4645131" cy="726130"/>
          </a:xfrm>
          <a:prstGeom prst="notched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M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 ЕРА – ПОСЛЕ ХРИСТОВОГ РОЂЕЊА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" name="Oval Callout 70"/>
          <p:cNvSpPr/>
          <p:nvPr/>
        </p:nvSpPr>
        <p:spPr>
          <a:xfrm>
            <a:off x="3956991" y="886212"/>
            <a:ext cx="4794279" cy="3103725"/>
          </a:xfrm>
          <a:prstGeom prst="wedgeEllipseCallout">
            <a:avLst/>
          </a:prstGeom>
          <a:blipFill>
            <a:blip r:embed="rId3"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28">
            <a:extLst>
              <a:ext uri="{FF2B5EF4-FFF2-40B4-BE49-F238E27FC236}">
                <a16:creationId xmlns:a16="http://schemas.microsoft.com/office/drawing/2014/main" id="{541D2AF2-0475-41D2-B2F3-BD6A7CB6DDEA}"/>
              </a:ext>
            </a:extLst>
          </p:cNvPr>
          <p:cNvSpPr txBox="1">
            <a:spLocks/>
          </p:cNvSpPr>
          <p:nvPr/>
        </p:nvSpPr>
        <p:spPr>
          <a:xfrm>
            <a:off x="5315602" y="3291996"/>
            <a:ext cx="2593984" cy="49106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4"/>
            </a:solidFill>
          </a:ln>
        </p:spPr>
        <p:txBody>
          <a:bodyPr vert="horz" lIns="0" tIns="3600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b="1" dirty="0"/>
              <a:t>СА РОЂЕЊЕМ ИСУСА ХРИСТА ПОЧИЊЕ НОВА ЕРА</a:t>
            </a:r>
            <a:endParaRPr lang="en-US" b="1" dirty="0"/>
          </a:p>
        </p:txBody>
      </p:sp>
      <p:sp>
        <p:nvSpPr>
          <p:cNvPr id="72" name="Chevron 71"/>
          <p:cNvSpPr/>
          <p:nvPr/>
        </p:nvSpPr>
        <p:spPr>
          <a:xfrm>
            <a:off x="2111004" y="4219097"/>
            <a:ext cx="1036215" cy="3671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85" y="1885205"/>
            <a:ext cx="1918857" cy="131756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40" y="5709066"/>
            <a:ext cx="1800403" cy="94226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6" name="Text Placeholder 28">
            <a:extLst>
              <a:ext uri="{FF2B5EF4-FFF2-40B4-BE49-F238E27FC236}">
                <a16:creationId xmlns:a16="http://schemas.microsoft.com/office/drawing/2014/main" id="{1B01CDF5-5785-42A7-8FCF-499C2D0216D9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2414437" y="3229816"/>
            <a:ext cx="1727455" cy="306004"/>
          </a:xfrm>
        </p:spPr>
        <p:txBody>
          <a:bodyPr>
            <a:normAutofit fontScale="92500"/>
          </a:bodyPr>
          <a:lstStyle/>
          <a:p>
            <a:r>
              <a:rPr lang="sr-Cyrl-ME" b="1" dirty="0">
                <a:solidFill>
                  <a:schemeClr val="tx1"/>
                </a:solidFill>
              </a:rPr>
              <a:t>РИМСКО ЦАРСТВО</a:t>
            </a:r>
            <a:endParaRPr lang="en-US" b="1" dirty="0"/>
          </a:p>
        </p:txBody>
      </p:sp>
      <p:sp>
        <p:nvSpPr>
          <p:cNvPr id="77" name="Arrow: Pentagon 30">
            <a:extLst>
              <a:ext uri="{FF2B5EF4-FFF2-40B4-BE49-F238E27FC236}">
                <a16:creationId xmlns:a16="http://schemas.microsoft.com/office/drawing/2014/main" id="{FA7A9A8B-6D8E-42E6-B030-A2DA0A5BE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694972" y="3728251"/>
            <a:ext cx="683275" cy="25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Chevron 78"/>
          <p:cNvSpPr/>
          <p:nvPr/>
        </p:nvSpPr>
        <p:spPr>
          <a:xfrm>
            <a:off x="3041398" y="4211294"/>
            <a:ext cx="1621988" cy="3671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40" y="2140966"/>
            <a:ext cx="1708151" cy="107965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1" name="Chevron 80"/>
          <p:cNvSpPr/>
          <p:nvPr/>
        </p:nvSpPr>
        <p:spPr>
          <a:xfrm>
            <a:off x="4543985" y="4213430"/>
            <a:ext cx="781556" cy="3671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2" name="Arrow: Pentagon 39">
            <a:extLst>
              <a:ext uri="{FF2B5EF4-FFF2-40B4-BE49-F238E27FC236}">
                <a16:creationId xmlns:a16="http://schemas.microsoft.com/office/drawing/2014/main" id="{95BF0B49-1279-413F-A38B-214D38C4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195749" y="4778512"/>
            <a:ext cx="683275" cy="252000"/>
          </a:xfrm>
          <a:prstGeom prst="homePlat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Text Placeholder 28">
            <a:extLst>
              <a:ext uri="{FF2B5EF4-FFF2-40B4-BE49-F238E27FC236}">
                <a16:creationId xmlns:a16="http://schemas.microsoft.com/office/drawing/2014/main" id="{FC515413-F507-4A34-82ED-04E98A4CDD31}"/>
              </a:ext>
            </a:extLst>
          </p:cNvPr>
          <p:cNvSpPr txBox="1">
            <a:spLocks/>
          </p:cNvSpPr>
          <p:nvPr/>
        </p:nvSpPr>
        <p:spPr>
          <a:xfrm>
            <a:off x="3640449" y="5246150"/>
            <a:ext cx="1793875" cy="46291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 vert="horz" lIns="0" tIns="3600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b="1" dirty="0"/>
              <a:t>РОЂЕЊЕ БОГОРОДИЦЕ</a:t>
            </a:r>
            <a:endParaRPr lang="en-US" b="1" dirty="0"/>
          </a:p>
        </p:txBody>
      </p:sp>
      <p:pic>
        <p:nvPicPr>
          <p:cNvPr id="85" name="Picture Placeholder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5" t="23333" r="29265" b="43189"/>
          <a:stretch/>
        </p:blipFill>
        <p:spPr>
          <a:xfrm>
            <a:off x="3640449" y="5728466"/>
            <a:ext cx="1793875" cy="92286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6" name="Arrow: Pentagon 39">
            <a:extLst>
              <a:ext uri="{FF2B5EF4-FFF2-40B4-BE49-F238E27FC236}">
                <a16:creationId xmlns:a16="http://schemas.microsoft.com/office/drawing/2014/main" id="{95BF0B49-1279-413F-A38B-214D38C4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7167394" y="4742129"/>
            <a:ext cx="683275" cy="355973"/>
          </a:xfrm>
          <a:prstGeom prst="homePlat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Text Placeholder 28">
            <a:extLst>
              <a:ext uri="{FF2B5EF4-FFF2-40B4-BE49-F238E27FC236}">
                <a16:creationId xmlns:a16="http://schemas.microsoft.com/office/drawing/2014/main" id="{FC515413-F507-4A34-82ED-04E98A4CDD31}"/>
              </a:ext>
            </a:extLst>
          </p:cNvPr>
          <p:cNvSpPr txBox="1">
            <a:spLocks/>
          </p:cNvSpPr>
          <p:nvPr/>
        </p:nvSpPr>
        <p:spPr>
          <a:xfrm>
            <a:off x="6478758" y="5241552"/>
            <a:ext cx="2060545" cy="46291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txBody>
          <a:bodyPr vert="horz" lIns="0" tIns="3600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b="1" dirty="0"/>
              <a:t>ОСНИВАЊЕ СВЕТОСАВСКЕ ЦРКВА</a:t>
            </a:r>
            <a:endParaRPr lang="en-US" b="1" dirty="0"/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2"/>
          <a:stretch/>
        </p:blipFill>
        <p:spPr>
          <a:xfrm>
            <a:off x="6478758" y="5704467"/>
            <a:ext cx="2060545" cy="99450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058" y="2169497"/>
            <a:ext cx="3282152" cy="1975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1" name="7-Point Star 90"/>
          <p:cNvSpPr/>
          <p:nvPr/>
        </p:nvSpPr>
        <p:spPr>
          <a:xfrm>
            <a:off x="321165" y="4254252"/>
            <a:ext cx="273815" cy="260539"/>
          </a:xfrm>
          <a:prstGeom prst="star7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7-Point Star 93"/>
          <p:cNvSpPr/>
          <p:nvPr/>
        </p:nvSpPr>
        <p:spPr>
          <a:xfrm>
            <a:off x="1984116" y="4273974"/>
            <a:ext cx="273815" cy="260539"/>
          </a:xfrm>
          <a:prstGeom prst="star7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7-Point Star 94"/>
          <p:cNvSpPr/>
          <p:nvPr/>
        </p:nvSpPr>
        <p:spPr>
          <a:xfrm>
            <a:off x="2937728" y="4255065"/>
            <a:ext cx="273815" cy="260539"/>
          </a:xfrm>
          <a:prstGeom prst="star7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7-Point Star 95"/>
          <p:cNvSpPr/>
          <p:nvPr/>
        </p:nvSpPr>
        <p:spPr>
          <a:xfrm>
            <a:off x="4419957" y="4266484"/>
            <a:ext cx="273815" cy="260539"/>
          </a:xfrm>
          <a:prstGeom prst="star7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7-Point Star 96"/>
          <p:cNvSpPr/>
          <p:nvPr/>
        </p:nvSpPr>
        <p:spPr>
          <a:xfrm>
            <a:off x="7375419" y="4300473"/>
            <a:ext cx="273815" cy="260539"/>
          </a:xfrm>
          <a:prstGeom prst="star7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 Placeholder 28">
            <a:extLst>
              <a:ext uri="{FF2B5EF4-FFF2-40B4-BE49-F238E27FC236}">
                <a16:creationId xmlns:a16="http://schemas.microsoft.com/office/drawing/2014/main" id="{541D2AF2-0475-41D2-B2F3-BD6A7CB6DDEA}"/>
              </a:ext>
            </a:extLst>
          </p:cNvPr>
          <p:cNvSpPr txBox="1">
            <a:spLocks/>
          </p:cNvSpPr>
          <p:nvPr/>
        </p:nvSpPr>
        <p:spPr>
          <a:xfrm>
            <a:off x="9890432" y="4124333"/>
            <a:ext cx="1980202" cy="52037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4"/>
            </a:solidFill>
          </a:ln>
        </p:spPr>
        <p:txBody>
          <a:bodyPr vert="horz" lIns="0" tIns="36000" rIns="0" bIns="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ME" b="1" dirty="0"/>
              <a:t>ЧАС ВЈЕРОНАУКЕ СЕПТЕМБАР 2019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0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 build="p"/>
      <p:bldP spid="29" grpId="0" build="p" animBg="1"/>
      <p:bldP spid="31" grpId="0" animBg="1"/>
      <p:bldP spid="40" grpId="0" animBg="1"/>
      <p:bldP spid="38" grpId="0" animBg="1"/>
      <p:bldP spid="48" grpId="0" build="p"/>
      <p:bldP spid="49" grpId="0" build="p"/>
      <p:bldP spid="50" grpId="0" build="p"/>
      <p:bldP spid="51" grpId="0" build="p"/>
      <p:bldP spid="52" grpId="0" build="p"/>
      <p:bldP spid="53" grpId="0" build="p"/>
      <p:bldP spid="54" grpId="0" build="p"/>
      <p:bldP spid="55" grpId="0" build="p"/>
      <p:bldP spid="56" grpId="0" build="p"/>
      <p:bldP spid="63" grpId="0" build="p"/>
      <p:bldP spid="69" grpId="0" animBg="1"/>
      <p:bldP spid="70" grpId="0" animBg="1"/>
      <p:bldP spid="71" grpId="0" animBg="1"/>
      <p:bldP spid="41" grpId="0" animBg="1"/>
      <p:bldP spid="72" grpId="0" animBg="1"/>
      <p:bldP spid="76" grpId="0" build="p" animBg="1"/>
      <p:bldP spid="77" grpId="0" animBg="1"/>
      <p:bldP spid="79" grpId="0" animBg="1"/>
      <p:bldP spid="81" grpId="0" animBg="1"/>
      <p:bldP spid="82" grpId="0" animBg="1"/>
      <p:bldP spid="83" grpId="0" animBg="1"/>
      <p:bldP spid="86" grpId="0" animBg="1"/>
      <p:bldP spid="87" grpId="0" animBg="1"/>
      <p:bldP spid="91" grpId="0" animBg="1"/>
      <p:bldP spid="94" grpId="0" animBg="1"/>
      <p:bldP spid="95" grpId="0" animBg="1"/>
      <p:bldP spid="96" grpId="0" animBg="1"/>
      <p:bldP spid="9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6" b="8996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CC577CF-CED3-44B1-AC3E-05C2556B4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3522" y="408327"/>
            <a:ext cx="5276606" cy="5768636"/>
            <a:chOff x="883522" y="408327"/>
            <a:chExt cx="5276606" cy="576863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5940B9-0338-4FFA-9747-10812F028F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4B52C7E-3049-4545-956A-6D8F73F23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6669882-9FD4-41D7-A5A6-A4A2E44A2A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</p:grpSp>
      <p:sp>
        <p:nvSpPr>
          <p:cNvPr id="26" name="Title 25">
            <a:extLst>
              <a:ext uri="{FF2B5EF4-FFF2-40B4-BE49-F238E27FC236}">
                <a16:creationId xmlns:a16="http://schemas.microsoft.com/office/drawing/2014/main" id="{DB4530C3-10EF-4FDE-A1B1-9DF09C2D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ПРЕСВЕТА</a:t>
            </a:r>
            <a:br>
              <a:rPr lang="sr-Cyrl-ME" dirty="0">
                <a:latin typeface="Bahnschrift SemiBold Condensed" panose="020B0502040204020203" pitchFamily="34" charset="0"/>
              </a:rPr>
            </a:br>
            <a:r>
              <a:rPr lang="sr-Cyrl-ME" dirty="0">
                <a:latin typeface="Bahnschrift SemiBold Condensed" panose="020B0502040204020203" pitchFamily="34" charset="0"/>
              </a:rPr>
              <a:t>БОГОРОДИЦА</a:t>
            </a:r>
            <a:br>
              <a:rPr lang="sr-Cyrl-ME" dirty="0">
                <a:latin typeface="Bahnschrift SemiBold Condensed" panose="020B0502040204020203" pitchFamily="34" charset="0"/>
              </a:rPr>
            </a:br>
            <a:r>
              <a:rPr lang="sr-Cyrl-ME" dirty="0">
                <a:latin typeface="Bahnschrift SemiBold Condensed" panose="020B0502040204020203" pitchFamily="34" charset="0"/>
              </a:rPr>
              <a:t>МАРИЈА</a:t>
            </a:r>
            <a:endParaRPr lang="en-US" dirty="0">
              <a:latin typeface="Bahnschrift SemiBold Condensed" panose="020B0502040204020203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63C256D-8187-4199-952C-D2BB841598F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sr-Cyrl-ME" dirty="0"/>
              <a:t>СВЕЦАРИЦА </a:t>
            </a:r>
          </a:p>
          <a:p>
            <a:r>
              <a:rPr lang="sr-Cyrl-ME" dirty="0"/>
              <a:t>ЉУБАВИ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5A9FF5-7F76-43F9-8EBE-606AC1E2C55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Rectangle: Single Corner Snipped 10" descr="Footer accent box">
            <a:extLst>
              <a:ext uri="{FF2B5EF4-FFF2-40B4-BE49-F238E27FC236}">
                <a16:creationId xmlns:a16="http://schemas.microsoft.com/office/drawing/2014/main" id="{A39C0937-57CD-4C2F-B530-516994363917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EC366-9118-4504-88CF-ABE80F98E7F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24012" y="159812"/>
            <a:ext cx="2314179" cy="2314179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48305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8" b="8048"/>
          <a:stretch>
            <a:fillRect/>
          </a:stretch>
        </p:blipFill>
        <p:spPr/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101DF86-6B00-49D3-9EFB-456055F79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 flipV="1">
            <a:off x="3581400" y="451189"/>
            <a:ext cx="5276606" cy="5768636"/>
            <a:chOff x="883522" y="408327"/>
            <a:chExt cx="5276606" cy="57686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1A06BE-4DC9-42C3-9272-4EF3E833D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808217" y="1403690"/>
              <a:ext cx="4351911" cy="4773273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2A4A83C-0C6B-4A7C-B582-33988B027F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9938" y="1088572"/>
              <a:ext cx="4572000" cy="4572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568F216-4DE5-421A-A222-041B654BB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83522" y="408327"/>
              <a:ext cx="4351911" cy="4773273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9C2EEB1E-E5B2-44FA-8D26-4D510438D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95" y="2507633"/>
            <a:ext cx="4351911" cy="1769608"/>
          </a:xfrm>
        </p:spPr>
        <p:txBody>
          <a:bodyPr>
            <a:normAutofit fontScale="90000"/>
          </a:bodyPr>
          <a:lstStyle/>
          <a:p>
            <a:r>
              <a:rPr lang="sr-Cyrl-ME" dirty="0">
                <a:latin typeface="Bahnschrift SemiBold Condensed" panose="020B0502040204020203" pitchFamily="34" charset="0"/>
              </a:rPr>
              <a:t>Када и гдје се родила пресвета богородица?</a:t>
            </a:r>
            <a:endParaRPr lang="en-US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2F2E0D99-FB22-4130-AAF1-73D2822A328F}"/>
              </a:ext>
            </a:extLst>
          </p:cNvPr>
          <p:cNvSpPr txBox="1">
            <a:spLocks/>
          </p:cNvSpPr>
          <p:nvPr/>
        </p:nvSpPr>
        <p:spPr>
          <a:xfrm>
            <a:off x="4506095" y="4645413"/>
            <a:ext cx="4351912" cy="296437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spc="6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r-Cyrl-ME" dirty="0"/>
              <a:t>ШТА ЗНАМО О ОВОЈ ЧУДЕСНОЈ ДЈЕВОЈЦИ?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34C07A-363B-4948-8546-2503B45830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7" name="Rectangle: Single Corner Snipped 16" descr="Footer accent box">
            <a:extLst>
              <a:ext uri="{FF2B5EF4-FFF2-40B4-BE49-F238E27FC236}">
                <a16:creationId xmlns:a16="http://schemas.microsoft.com/office/drawing/2014/main" id="{D3377F02-85FB-4FAC-AC31-CF6E323FFE3E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9B86A7AA-7991-4038-A5AB-6D5D751095C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49268" y="6413649"/>
            <a:ext cx="642731" cy="4078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C2E478F-E849-4A8C-AF1F-CBCC78A7CBF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0753" y="329405"/>
            <a:ext cx="2314179" cy="2314179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3632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5445F47-6D74-450C-BC16-998D2021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505" y="362987"/>
            <a:ext cx="6574971" cy="979308"/>
          </a:xfrm>
        </p:spPr>
        <p:txBody>
          <a:bodyPr>
            <a:noAutofit/>
          </a:bodyPr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Рођење пресвете богородице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9DECD2-B85E-4CB3-BBFB-C64131454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525" y="1586095"/>
            <a:ext cx="5910943" cy="414875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На простору који ми Хришћани називамо Светом Земљом десио се догађај који ће промијенити свијет. То је рођење Сина Божијег Исуса Христа –који данас празнујемо као БОЖИЋ.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Међутим, том најзначајнијем догађају претходило је рођење Христове мајке – ПРЕСВЕТЕ БОГОРОДИЦЕ.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Празник Маријиног рођења прослављамо 21. септембра и зовемо га МАЛА ГОСПОЈИНА.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10" name="Rectangle: Single Corner Snipped 9" descr="Footer accent box">
            <a:extLst>
              <a:ext uri="{FF2B5EF4-FFF2-40B4-BE49-F238E27FC236}">
                <a16:creationId xmlns:a16="http://schemas.microsoft.com/office/drawing/2014/main" id="{CDA9F8EC-2836-4D7A-8BB2-6D1C849515C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5E833F-FD8B-46E5-BD16-A82D3EDA855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5" r="29265"/>
          <a:stretch>
            <a:fillRect/>
          </a:stretch>
        </p:blipFill>
        <p:spPr/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28969" y="5230608"/>
            <a:ext cx="1376567" cy="1376567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853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9" t="2628" r="3904" b="3644"/>
          <a:stretch/>
        </p:blipFill>
        <p:spPr>
          <a:xfrm>
            <a:off x="0" y="-10885"/>
            <a:ext cx="5669986" cy="6868886"/>
          </a:xfr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DA17D7C-7C63-439C-8B50-C9B0F0F9A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4115984" y="252563"/>
            <a:ext cx="7433283" cy="5995838"/>
            <a:chOff x="252031" y="391887"/>
            <a:chExt cx="7433283" cy="621574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0DB13C1-B4FB-4D33-A199-5BB34983A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79713" y="1181214"/>
              <a:ext cx="6117771" cy="5426414"/>
            </a:xfrm>
            <a:prstGeom prst="rect">
              <a:avLst/>
            </a:prstGeom>
            <a:gradFill>
              <a:gsLst>
                <a:gs pos="0">
                  <a:srgbClr val="038B30">
                    <a:alpha val="70000"/>
                  </a:srgbClr>
                </a:gs>
                <a:gs pos="100000">
                  <a:srgbClr val="C0F400">
                    <a:alpha val="70000"/>
                  </a:srgbClr>
                </a:gs>
                <a:gs pos="50000">
                  <a:srgbClr val="05EE55">
                    <a:alpha val="7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FD79E9-DA87-4AE3-AB4F-454E8B1C7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9600" y="391887"/>
              <a:ext cx="7075714" cy="5878284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7CAE694-E5D7-45D8-80CE-4067B6610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52031" y="655467"/>
              <a:ext cx="6475341" cy="5701790"/>
            </a:xfrm>
            <a:prstGeom prst="rect">
              <a:avLst/>
            </a:prstGeom>
            <a:solidFill>
              <a:srgbClr val="2F33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D5445F47-6D74-450C-BC16-998D2021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869" y="401452"/>
            <a:ext cx="6117771" cy="573989"/>
          </a:xfrm>
        </p:spPr>
        <p:txBody>
          <a:bodyPr/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ЈОАКИМ И АНА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5A4AC-9AA0-4EFF-8162-609223BF5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628" y="1013965"/>
            <a:ext cx="5788316" cy="3676128"/>
          </a:xfrm>
        </p:spPr>
        <p:txBody>
          <a:bodyPr>
            <a:noAutofit/>
          </a:bodyPr>
          <a:lstStyle/>
          <a:p>
            <a:r>
              <a:rPr lang="sr-Cyrl-ME" sz="2000" dirty="0"/>
              <a:t>Честити и праведни људи Јоаким и Ана дуго су били у браку, али нису имали дјеце. </a:t>
            </a:r>
          </a:p>
          <a:p>
            <a:r>
              <a:rPr lang="ru-RU" sz="2000" dirty="0"/>
              <a:t>Њихови познаници који су имали дјецу сматрали су да су Јоаким и Ана веома грешни људи и зато им Бог не дозвољава да имају дјецу. Ипак, они нису губили наду и вјеру у Бога. Даноноћно су се молили да их Бог обрадује и да им подари дијете</a:t>
            </a:r>
          </a:p>
          <a:p>
            <a:r>
              <a:rPr lang="ru-RU" sz="2000" dirty="0"/>
              <a:t>После одређеног времена, анђео Божији је јавио старим супружницима да ће добити дијете које ће се звати Марија. Тако се убрзо и догодило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919F81-09E4-41AD-9E45-21C8A7FBC2E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56A3C9-6740-4558-AB5B-687741A63B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0967" y="5355356"/>
            <a:ext cx="1376567" cy="1376567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9734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3542F-D085-445E-BEBE-DEE6D4F79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248" y="627894"/>
            <a:ext cx="3464717" cy="823912"/>
          </a:xfrm>
        </p:spPr>
        <p:txBody>
          <a:bodyPr>
            <a:normAutofit/>
          </a:bodyPr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СВЕТА ЗЕМЉА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F153A6-0E4B-417F-85BB-FD8402B10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6070" y="1451806"/>
            <a:ext cx="4180113" cy="3684588"/>
          </a:xfrm>
        </p:spPr>
        <p:txBody>
          <a:bodyPr>
            <a:noAutofit/>
          </a:bodyPr>
          <a:lstStyle/>
          <a:p>
            <a:r>
              <a:rPr lang="ru-RU" sz="2000" dirty="0"/>
              <a:t>Света земља је простор који има огромно значење за вјернике три велике светске религије:  хришћанства, јудаизма и ислама. </a:t>
            </a:r>
          </a:p>
          <a:p>
            <a:r>
              <a:rPr lang="ru-RU" sz="2000" dirty="0"/>
              <a:t>На том простору данас се налазе Израел и Палестина а света мјеста налазе се и у Либану Сирији, Египту и Јордану.</a:t>
            </a:r>
            <a:endParaRPr lang="en-US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C32B2A-F443-47DA-A5C9-E0CCEC6C2F2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471867" y="637315"/>
            <a:ext cx="3464717" cy="823912"/>
          </a:xfrm>
        </p:spPr>
        <p:txBody>
          <a:bodyPr>
            <a:normAutofit/>
          </a:bodyPr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ВАЖНА МЈЕСТА: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DDF559-AB16-43D3-96DE-5FD6A71C1A2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408572" y="1451806"/>
            <a:ext cx="4038600" cy="3684588"/>
          </a:xfrm>
        </p:spPr>
        <p:txBody>
          <a:bodyPr>
            <a:noAutofit/>
          </a:bodyPr>
          <a:lstStyle/>
          <a:p>
            <a:r>
              <a:rPr lang="sr-Cyrl-ME" sz="2000" dirty="0"/>
              <a:t>Нека од најважнијих мјеста у Светој земљи су:</a:t>
            </a:r>
          </a:p>
          <a:p>
            <a:r>
              <a:rPr lang="sr-Cyrl-ME" sz="2000" dirty="0"/>
              <a:t>Витлејем - мјесто гдје се родио Исус Христос</a:t>
            </a:r>
          </a:p>
          <a:p>
            <a:r>
              <a:rPr lang="sr-Cyrl-ME" sz="2000" dirty="0"/>
              <a:t>Назарет – мјесто гдје се родила Богородица и гдје је Христос одрастао и пророковао.</a:t>
            </a:r>
          </a:p>
          <a:p>
            <a:r>
              <a:rPr lang="sr-Cyrl-ME" sz="2000" dirty="0"/>
              <a:t>Јерусалим - мјесто смрти и васкрснућа Исуса Христа. </a:t>
            </a:r>
          </a:p>
          <a:p>
            <a:endParaRPr lang="sr-Cyrl-ME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83E2DD-4F96-4CE8-A9FE-FD5DF44C4CA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EF05482-0999-42B8-A27E-59AAA26FB5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5" name="Title 14" hidden="1">
            <a:extLst>
              <a:ext uri="{FF2B5EF4-FFF2-40B4-BE49-F238E27FC236}">
                <a16:creationId xmlns:a16="http://schemas.microsoft.com/office/drawing/2014/main" id="{A9B3BD41-12E6-4E88-8CE4-3A496CEA2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1" r="42932"/>
          <a:stretch/>
        </p:blipFill>
        <p:spPr>
          <a:xfrm>
            <a:off x="4571149" y="637315"/>
            <a:ext cx="3101179" cy="45551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811" y="632159"/>
            <a:ext cx="4217789" cy="5191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662B81-DC6C-4C59-9325-79D157A51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7910" y1="77375" x2="60017" y2="39637"/>
                        <a14:foregroundMark x1="62003" y1="75302" x2="43178" y2="39637"/>
                        <a14:foregroundMark x1="39119" y1="30311" x2="70294" y2="38342"/>
                        <a14:foregroundMark x1="38601" y1="33333" x2="35406" y2="52936"/>
                        <a14:foregroundMark x1="13472" y1="24784" x2="53195" y2="2418"/>
                        <a14:foregroundMark x1="19257" y1="13731" x2="37651" y2="5440"/>
                        <a14:foregroundMark x1="16753" y1="13472" x2="36874" y2="7168"/>
                        <a14:foregroundMark x1="36615" y1="5959" x2="36615" y2="5959"/>
                        <a14:foregroundMark x1="46718" y1="864" x2="68048" y2="6390"/>
                        <a14:foregroundMark x1="94991" y1="43178" x2="82902" y2="20984"/>
                        <a14:foregroundMark x1="90674" y1="27029" x2="73316" y2="12435"/>
                        <a14:foregroundMark x1="73575" y1="16753" x2="60017" y2="6649"/>
                        <a14:foregroundMark x1="63040" y1="2936" x2="76339" y2="7945"/>
                        <a14:foregroundMark x1="98014" y1="37824" x2="91969" y2="22798"/>
                        <a14:foregroundMark x1="89206" y1="70035" x2="91192" y2="53454"/>
                        <a14:foregroundMark x1="94732" y1="45941" x2="90933" y2="37824"/>
                        <a14:foregroundMark x1="88428" y1="81088" x2="97755" y2="63990"/>
                        <a14:foregroundMark x1="44646" y1="90415" x2="65544" y2="90155"/>
                        <a14:foregroundMark x1="71071" y1="88169" x2="84456" y2="74870"/>
                        <a14:foregroundMark x1="85924" y1="81088" x2="66321" y2="94214"/>
                        <a14:foregroundMark x1="61054" y1="96200" x2="41364" y2="90674"/>
                        <a14:foregroundMark x1="52504" y1="96718" x2="42919" y2="96200"/>
                        <a14:foregroundMark x1="52763" y1="98446" x2="32124" y2="89465"/>
                        <a14:foregroundMark x1="39637" y1="97237" x2="28584" y2="89465"/>
                        <a14:foregroundMark x1="2936" y1="64853" x2="864" y2="52073"/>
                        <a14:foregroundMark x1="15371" y1="84888" x2="12608" y2="80397"/>
                        <a14:foregroundMark x1="12781" y1="82297" x2="4231" y2="68135"/>
                        <a14:foregroundMark x1="22971" y1="84111" x2="14076" y2="74870"/>
                        <a14:foregroundMark x1="432" y1="52591" x2="2159" y2="39119"/>
                        <a14:foregroundMark x1="2073" y1="38428" x2="8031" y2="23834"/>
                        <a14:foregroundMark x1="10276" y1="70035" x2="6477" y2="42919"/>
                        <a14:foregroundMark x1="7427" y1="43782" x2="13903" y2="31002"/>
                        <a14:foregroundMark x1="8204" y1="33074" x2="12176" y2="261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2322" y="4490457"/>
            <a:ext cx="2323093" cy="2323093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Rectangle 2"/>
          <p:cNvSpPr/>
          <p:nvPr/>
        </p:nvSpPr>
        <p:spPr>
          <a:xfrm>
            <a:off x="5943475" y="4288970"/>
            <a:ext cx="950767" cy="31568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49164" y="3916183"/>
            <a:ext cx="950767" cy="31568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70031" y="1619307"/>
            <a:ext cx="950767" cy="31568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471868" y="3690257"/>
            <a:ext cx="1165346" cy="315686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471867" y="5192486"/>
            <a:ext cx="1429659" cy="35922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402600" y="2659186"/>
            <a:ext cx="1329229" cy="34418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894242" y="2758906"/>
            <a:ext cx="1470682" cy="1530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020798" y="1934994"/>
            <a:ext cx="1381802" cy="166550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199931" y="4202220"/>
            <a:ext cx="1164993" cy="93417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381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6" t="11843" r="14536" b="10060"/>
          <a:stretch/>
        </p:blipFill>
        <p:spPr>
          <a:xfrm>
            <a:off x="-99695" y="-505655"/>
            <a:ext cx="12291695" cy="7721819"/>
          </a:xfrm>
        </p:spPr>
      </p:pic>
      <p:sp>
        <p:nvSpPr>
          <p:cNvPr id="8" name="Title 7" hidden="1">
            <a:extLst>
              <a:ext uri="{FF2B5EF4-FFF2-40B4-BE49-F238E27FC236}">
                <a16:creationId xmlns:a16="http://schemas.microsoft.com/office/drawing/2014/main" id="{097D2725-75F4-45AA-950F-2F67BBF8F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84" y="0"/>
            <a:ext cx="11000232" cy="1188720"/>
          </a:xfrm>
        </p:spPr>
        <p:txBody>
          <a:bodyPr/>
          <a:lstStyle/>
          <a:p>
            <a:r>
              <a:rPr lang="en-US" dirty="0"/>
              <a:t>Title: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8826A1-4E90-405A-AE28-5500B0A36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68221" y="4076700"/>
            <a:ext cx="5386926" cy="2131595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83A1B7-34FF-4F2F-A68D-A3D22C770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91413" y="502215"/>
            <a:ext cx="10638585" cy="5706080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1F0EB8-D260-4FB6-ACF6-6E86B9A02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34487" y="4223911"/>
            <a:ext cx="5357513" cy="2634089"/>
          </a:xfrm>
          <a:prstGeom prst="rect">
            <a:avLst/>
          </a:prstGeom>
          <a:solidFill>
            <a:srgbClr val="2F334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D4BFC2-69CA-4ED6-89E7-A9ADB571E7A4}"/>
              </a:ext>
            </a:extLst>
          </p:cNvPr>
          <p:cNvSpPr/>
          <p:nvPr/>
        </p:nvSpPr>
        <p:spPr>
          <a:xfrm>
            <a:off x="6889101" y="4794840"/>
            <a:ext cx="4423315" cy="1738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91440" rtlCol="0" anchor="ctr"/>
          <a:lstStyle/>
          <a:p>
            <a:pPr>
              <a:lnSpc>
                <a:spcPct val="80000"/>
              </a:lnSpc>
              <a:defRPr sz="10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sr-Cyrl-ME" sz="4000" b="1" dirty="0">
                <a:solidFill>
                  <a:schemeClr val="bg1"/>
                </a:solidFill>
                <a:latin typeface="Bahnschrift SemiBold Condensed" panose="020B0502040204020203" pitchFamily="34" charset="0"/>
                <a:cs typeface="Gill Sans" panose="020B0502020104020203" pitchFamily="34" charset="-79"/>
              </a:rPr>
              <a:t>ВАВЕДЕЊЕ </a:t>
            </a:r>
          </a:p>
          <a:p>
            <a:pPr>
              <a:lnSpc>
                <a:spcPct val="80000"/>
              </a:lnSpc>
              <a:defRPr sz="10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sr-Cyrl-ME" sz="4000" b="1" dirty="0">
                <a:solidFill>
                  <a:schemeClr val="bg1"/>
                </a:solidFill>
                <a:latin typeface="Bahnschrift SemiBold Condensed" panose="020B0502040204020203" pitchFamily="34" charset="0"/>
                <a:cs typeface="Gill Sans" panose="020B0502020104020203" pitchFamily="34" charset="-79"/>
              </a:rPr>
              <a:t>ПРЕСВЕТЕ </a:t>
            </a:r>
          </a:p>
          <a:p>
            <a:pPr>
              <a:lnSpc>
                <a:spcPct val="80000"/>
              </a:lnSpc>
              <a:defRPr sz="10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sr-Cyrl-ME" sz="4000" b="1" dirty="0">
                <a:solidFill>
                  <a:schemeClr val="bg1"/>
                </a:solidFill>
                <a:latin typeface="Bahnschrift SemiBold Condensed" panose="020B0502040204020203" pitchFamily="34" charset="0"/>
                <a:cs typeface="Gill Sans" panose="020B0502020104020203" pitchFamily="34" charset="-79"/>
              </a:rPr>
              <a:t>БОГОРОДИЦЕ</a:t>
            </a:r>
          </a:p>
          <a:p>
            <a:pPr>
              <a:lnSpc>
                <a:spcPct val="80000"/>
              </a:lnSpc>
              <a:defRPr sz="10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endParaRPr lang="sr-Cyrl-ME" sz="2400" b="1" dirty="0">
              <a:solidFill>
                <a:schemeClr val="bg1"/>
              </a:solidFill>
              <a:latin typeface="Bahnschrift SemiBold Condensed" panose="020B0502040204020203" pitchFamily="34" charset="0"/>
              <a:cs typeface="Gill Sans" panose="020B0502020104020203" pitchFamily="34" charset="-79"/>
            </a:endParaRPr>
          </a:p>
          <a:p>
            <a:pPr>
              <a:lnSpc>
                <a:spcPct val="80000"/>
              </a:lnSpc>
              <a:defRPr sz="10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sr-Cyrl-ME" sz="2400" b="1" dirty="0">
                <a:solidFill>
                  <a:schemeClr val="bg1"/>
                </a:solidFill>
                <a:latin typeface="Bahnschrift SemiBold Condensed" panose="020B0502040204020203" pitchFamily="34" charset="0"/>
                <a:cs typeface="Gill Sans" panose="020B0502020104020203" pitchFamily="34" charset="-79"/>
              </a:rPr>
              <a:t>ДОГАЂАЈ ИЗ ДЈЕТИЊСВА МАРИЈЕ ДЈЕВЕ</a:t>
            </a:r>
            <a:endParaRPr lang="en-US" sz="2400" b="1" dirty="0">
              <a:solidFill>
                <a:schemeClr val="bg1"/>
              </a:solidFill>
              <a:latin typeface="Bahnschrift SemiBold Condensed" panose="020B0502040204020203" pitchFamily="34" charset="0"/>
              <a:cs typeface="Gill Sans" panose="020B0502020104020203" pitchFamily="34" charset="-79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D8BBA11-131E-446B-BC9B-D0A09B1A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Rectangle: Single Corner Snipped 8" descr="Footer accent box">
            <a:extLst>
              <a:ext uri="{FF2B5EF4-FFF2-40B4-BE49-F238E27FC236}">
                <a16:creationId xmlns:a16="http://schemas.microsoft.com/office/drawing/2014/main" id="{DF712259-BEF9-4B45-8D68-5F74C49207DE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6B3DE3-5308-4ADE-BC26-29765480D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222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5445F47-6D74-450C-BC16-998D2021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463" y="972587"/>
            <a:ext cx="6574971" cy="979308"/>
          </a:xfrm>
        </p:spPr>
        <p:txBody>
          <a:bodyPr>
            <a:noAutofit/>
          </a:bodyPr>
          <a:lstStyle/>
          <a:p>
            <a:r>
              <a:rPr lang="sr-Cyrl-ME" sz="4000" dirty="0">
                <a:latin typeface="Bahnschrift SemiBold Condensed" panose="020B0502040204020203" pitchFamily="34" charset="0"/>
              </a:rPr>
              <a:t>ВАВЕДЕЊЕ </a:t>
            </a:r>
            <a:br>
              <a:rPr lang="sr-Cyrl-ME" sz="4000" dirty="0">
                <a:latin typeface="Bahnschrift SemiBold Condensed" panose="020B0502040204020203" pitchFamily="34" charset="0"/>
              </a:rPr>
            </a:br>
            <a:r>
              <a:rPr lang="sr-Cyrl-ME" sz="4000" dirty="0">
                <a:latin typeface="Bahnschrift SemiBold Condensed" panose="020B0502040204020203" pitchFamily="34" charset="0"/>
              </a:rPr>
              <a:t>ПРЕСВЕТЕ БОГОРОДИЦЕ</a:t>
            </a:r>
            <a:endParaRPr lang="en-US" sz="4000" dirty="0">
              <a:latin typeface="Bahnschrift SemiBold Condensed" panose="020B0502040204020203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9DECD2-B85E-4CB3-BBFB-C64131454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6609" y="1970059"/>
            <a:ext cx="5910943" cy="414875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Када је мала Марија напунила три године, родитељи су је одвели у храм на посвећење.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Марију је дочекао свештеник и увео је у најсветији дио храма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Све се то збило јер  је Бог од тада спремао за најсветији задатак у њеном животу.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ME" sz="2000" dirty="0"/>
              <a:t>Празник Ваведења Пресвете Богородице прославља се 4. децембра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7BB2B3-BB1E-4588-97D3-522970C829A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Rectangle: Single Corner Snipped 9" descr="Footer accent box">
            <a:extLst>
              <a:ext uri="{FF2B5EF4-FFF2-40B4-BE49-F238E27FC236}">
                <a16:creationId xmlns:a16="http://schemas.microsoft.com/office/drawing/2014/main" id="{CDA9F8EC-2836-4D7A-8BB2-6D1C849515C1}"/>
              </a:ext>
            </a:extLst>
          </p:cNvPr>
          <p:cNvSpPr/>
          <p:nvPr/>
        </p:nvSpPr>
        <p:spPr>
          <a:xfrm flipH="1">
            <a:off x="11549269" y="6356350"/>
            <a:ext cx="642731" cy="501650"/>
          </a:xfrm>
          <a:prstGeom prst="snip1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50000">
                <a:srgbClr val="05EE55">
                  <a:alpha val="70000"/>
                </a:srgbClr>
              </a:gs>
              <a:gs pos="100000">
                <a:srgbClr val="C0F4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5E833F-FD8B-46E5-BD16-A82D3EDA855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4" r="221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07915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F400"/>
      </a:accent1>
      <a:accent2>
        <a:srgbClr val="05D74D"/>
      </a:accent2>
      <a:accent3>
        <a:srgbClr val="2F3342"/>
      </a:accent3>
      <a:accent4>
        <a:srgbClr val="038B30"/>
      </a:accent4>
      <a:accent5>
        <a:srgbClr val="05EE55"/>
      </a:accent5>
      <a:accent6>
        <a:srgbClr val="70AD47"/>
      </a:accent6>
      <a:hlink>
        <a:srgbClr val="05D74D"/>
      </a:hlink>
      <a:folHlink>
        <a:srgbClr val="C0F400"/>
      </a:folHlink>
    </a:clrScheme>
    <a:fontScheme name="Custom 5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4357351_Dark modernist presentation_mlw -v2" id="{02C8D846-7DC8-4EFF-94D8-823DF779E3A7}" vid="{402D83F6-A512-43E7-B905-390BB489C0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7f9b5e87859ce6d7eedbdc6e4e4205c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5e0075ee7624d6a846e01eb6183742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834546-CF5A-40F0-B105-33C88EC059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1340EA-4D3D-470F-B5D6-C0F623079401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6A0F1FB-B1B3-48EC-BFEE-FC0094A34C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modernist presentation</Template>
  <TotalTime>0</TotalTime>
  <Words>754</Words>
  <Application>Microsoft Office PowerPoint</Application>
  <PresentationFormat>Широки екран</PresentationFormat>
  <Paragraphs>116</Paragraphs>
  <Slides>16</Slides>
  <Notes>6</Notes>
  <HiddenSlides>0</HiddenSlides>
  <MMClips>0</MMClips>
  <ScaleCrop>false</ScaleCrop>
  <HeadingPairs>
    <vt:vector size="6" baseType="variant">
      <vt:variant>
        <vt:lpstr>Коришћени фонтови</vt:lpstr>
      </vt:variant>
      <vt:variant>
        <vt:i4>4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16</vt:i4>
      </vt:variant>
    </vt:vector>
  </HeadingPairs>
  <TitlesOfParts>
    <vt:vector size="21" baseType="lpstr">
      <vt:lpstr>Arial</vt:lpstr>
      <vt:lpstr>Bahnschrift SemiBold Condensed</vt:lpstr>
      <vt:lpstr>Bahnschrift SemiCondensed</vt:lpstr>
      <vt:lpstr>Calibri</vt:lpstr>
      <vt:lpstr>Office Theme</vt:lpstr>
      <vt:lpstr>БОГОРОДИЦА МАРИЈА И  СВЕТИ ЈОВАН КРСТИТЕЉ</vt:lpstr>
      <vt:lpstr>КАКО МЈЕРИМО ВРИЈЕМЕ?</vt:lpstr>
      <vt:lpstr>ПРЕСВЕТА БОГОРОДИЦА МАРИЈА</vt:lpstr>
      <vt:lpstr>Када и гдје се родила пресвета богородица?</vt:lpstr>
      <vt:lpstr>Рођење пресвете богородице</vt:lpstr>
      <vt:lpstr>ЈОАКИМ И АНА</vt:lpstr>
      <vt:lpstr>Title</vt:lpstr>
      <vt:lpstr>Title:</vt:lpstr>
      <vt:lpstr>ВАВЕДЕЊЕ  ПРЕСВЕТЕ БОГОРОДИЦЕ</vt:lpstr>
      <vt:lpstr>Свети јован крститељ</vt:lpstr>
      <vt:lpstr>ЧУДЕСНО РОЂЕЊЕ СВЕТОГ ЈОВАНА</vt:lpstr>
      <vt:lpstr>PowerPoint презентација</vt:lpstr>
      <vt:lpstr>КО СУ АНЂЕЛИ?</vt:lpstr>
      <vt:lpstr>Title</vt:lpstr>
      <vt:lpstr>Богородице дјево, радуј се благодатна Маријо, Господ је с тобом; благословена си Ти међу женама и благословен је Плод утробе Твоје, јер си родила Спаситеља душа наших.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2019-09-28T12:09:31Z</dcterms:created>
  <dcterms:modified xsi:type="dcterms:W3CDTF">2021-10-22T17:12:33Z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