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634221" y="6291071"/>
            <a:ext cx="509778" cy="566928"/>
          </a:xfrm>
          <a:custGeom>
            <a:avLst/>
            <a:gdLst>
              <a:gd name="connsiteX0" fmla="*/ 509778 w 509778"/>
              <a:gd name="connsiteY0" fmla="*/ 0 h 566928"/>
              <a:gd name="connsiteX1" fmla="*/ 509778 w 509778"/>
              <a:gd name="connsiteY1" fmla="*/ 566928 h 566928"/>
              <a:gd name="connsiteX2" fmla="*/ 0 w 509778"/>
              <a:gd name="connsiteY2" fmla="*/ 566928 h 566928"/>
              <a:gd name="connsiteX3" fmla="*/ 0 w 509778"/>
              <a:gd name="connsiteY3" fmla="*/ 0 h 566928"/>
              <a:gd name="connsiteX4" fmla="*/ 509778 w 509778"/>
              <a:gd name="connsiteY4" fmla="*/ 0 h 566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09778" h="566928">
                <a:moveTo>
                  <a:pt x="509778" y="0"/>
                </a:moveTo>
                <a:lnTo>
                  <a:pt x="509778" y="566928"/>
                </a:lnTo>
                <a:lnTo>
                  <a:pt x="0" y="566928"/>
                </a:lnTo>
                <a:lnTo>
                  <a:pt x="0" y="0"/>
                </a:lnTo>
                <a:lnTo>
                  <a:pt x="50977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8658891" y="6362700"/>
            <a:ext cx="399193" cy="428243"/>
          </a:xfrm>
          <a:custGeom>
            <a:avLst/>
            <a:gdLst>
              <a:gd name="connsiteX0" fmla="*/ 165830 w 399193"/>
              <a:gd name="connsiteY0" fmla="*/ 428243 h 428243"/>
              <a:gd name="connsiteX1" fmla="*/ 145256 w 399193"/>
              <a:gd name="connsiteY1" fmla="*/ 403097 h 428243"/>
              <a:gd name="connsiteX2" fmla="*/ 126206 w 399193"/>
              <a:gd name="connsiteY2" fmla="*/ 360426 h 428243"/>
              <a:gd name="connsiteX3" fmla="*/ 117062 w 399193"/>
              <a:gd name="connsiteY3" fmla="*/ 322326 h 428243"/>
              <a:gd name="connsiteX4" fmla="*/ 98012 w 399193"/>
              <a:gd name="connsiteY4" fmla="*/ 288797 h 428243"/>
              <a:gd name="connsiteX5" fmla="*/ 64484 w 399193"/>
              <a:gd name="connsiteY5" fmla="*/ 237743 h 428243"/>
              <a:gd name="connsiteX6" fmla="*/ 4286 w 399193"/>
              <a:gd name="connsiteY6" fmla="*/ 176021 h 428243"/>
              <a:gd name="connsiteX7" fmla="*/ 13430 w 399193"/>
              <a:gd name="connsiteY7" fmla="*/ 90678 h 428243"/>
              <a:gd name="connsiteX8" fmla="*/ 42386 w 399193"/>
              <a:gd name="connsiteY8" fmla="*/ 42671 h 428243"/>
              <a:gd name="connsiteX9" fmla="*/ 124682 w 399193"/>
              <a:gd name="connsiteY9" fmla="*/ 3047 h 428243"/>
              <a:gd name="connsiteX10" fmla="*/ 159734 w 399193"/>
              <a:gd name="connsiteY10" fmla="*/ 0 h 428243"/>
              <a:gd name="connsiteX11" fmla="*/ 200882 w 399193"/>
              <a:gd name="connsiteY11" fmla="*/ 22097 h 428243"/>
              <a:gd name="connsiteX12" fmla="*/ 232886 w 399193"/>
              <a:gd name="connsiteY12" fmla="*/ 58673 h 428243"/>
              <a:gd name="connsiteX13" fmla="*/ 227552 w 399193"/>
              <a:gd name="connsiteY13" fmla="*/ 87629 h 428243"/>
              <a:gd name="connsiteX14" fmla="*/ 246602 w 399193"/>
              <a:gd name="connsiteY14" fmla="*/ 123444 h 428243"/>
              <a:gd name="connsiteX15" fmla="*/ 267938 w 399193"/>
              <a:gd name="connsiteY15" fmla="*/ 93726 h 428243"/>
              <a:gd name="connsiteX16" fmla="*/ 300704 w 399193"/>
              <a:gd name="connsiteY16" fmla="*/ 70103 h 428243"/>
              <a:gd name="connsiteX17" fmla="*/ 331184 w 399193"/>
              <a:gd name="connsiteY17" fmla="*/ 66294 h 428243"/>
              <a:gd name="connsiteX18" fmla="*/ 359378 w 399193"/>
              <a:gd name="connsiteY18" fmla="*/ 71628 h 428243"/>
              <a:gd name="connsiteX19" fmla="*/ 378428 w 399193"/>
              <a:gd name="connsiteY19" fmla="*/ 82296 h 428243"/>
              <a:gd name="connsiteX20" fmla="*/ 397478 w 399193"/>
              <a:gd name="connsiteY20" fmla="*/ 114300 h 428243"/>
              <a:gd name="connsiteX21" fmla="*/ 383762 w 399193"/>
              <a:gd name="connsiteY21" fmla="*/ 211073 h 428243"/>
              <a:gd name="connsiteX22" fmla="*/ 356330 w 399193"/>
              <a:gd name="connsiteY22" fmla="*/ 256793 h 428243"/>
              <a:gd name="connsiteX23" fmla="*/ 307562 w 399193"/>
              <a:gd name="connsiteY23" fmla="*/ 309371 h 428243"/>
              <a:gd name="connsiteX24" fmla="*/ 259556 w 399193"/>
              <a:gd name="connsiteY24" fmla="*/ 317754 h 428243"/>
              <a:gd name="connsiteX25" fmla="*/ 231362 w 399193"/>
              <a:gd name="connsiteY25" fmla="*/ 336804 h 428243"/>
              <a:gd name="connsiteX26" fmla="*/ 216884 w 399193"/>
              <a:gd name="connsiteY26" fmla="*/ 347471 h 428243"/>
              <a:gd name="connsiteX27" fmla="*/ 189452 w 399193"/>
              <a:gd name="connsiteY27" fmla="*/ 401573 h 428243"/>
              <a:gd name="connsiteX28" fmla="*/ 165830 w 399193"/>
              <a:gd name="connsiteY28" fmla="*/ 428243 h 4282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399193" h="428243">
                <a:moveTo>
                  <a:pt x="165830" y="428243"/>
                </a:moveTo>
                <a:cubicBezTo>
                  <a:pt x="142208" y="414528"/>
                  <a:pt x="149828" y="414528"/>
                  <a:pt x="145256" y="403097"/>
                </a:cubicBezTo>
                <a:cubicBezTo>
                  <a:pt x="137636" y="385571"/>
                  <a:pt x="136112" y="376428"/>
                  <a:pt x="126206" y="360426"/>
                </a:cubicBezTo>
                <a:cubicBezTo>
                  <a:pt x="124682" y="347471"/>
                  <a:pt x="123158" y="332993"/>
                  <a:pt x="117062" y="322326"/>
                </a:cubicBezTo>
                <a:cubicBezTo>
                  <a:pt x="115538" y="307847"/>
                  <a:pt x="110204" y="297180"/>
                  <a:pt x="98012" y="288797"/>
                </a:cubicBezTo>
                <a:cubicBezTo>
                  <a:pt x="92678" y="268223"/>
                  <a:pt x="82010" y="249173"/>
                  <a:pt x="64484" y="237743"/>
                </a:cubicBezTo>
                <a:cubicBezTo>
                  <a:pt x="48482" y="215645"/>
                  <a:pt x="27908" y="190500"/>
                  <a:pt x="4286" y="176021"/>
                </a:cubicBezTo>
                <a:cubicBezTo>
                  <a:pt x="1238" y="140969"/>
                  <a:pt x="-7143" y="118871"/>
                  <a:pt x="13430" y="90678"/>
                </a:cubicBezTo>
                <a:cubicBezTo>
                  <a:pt x="-1047" y="106679"/>
                  <a:pt x="30956" y="47244"/>
                  <a:pt x="42386" y="42671"/>
                </a:cubicBezTo>
                <a:cubicBezTo>
                  <a:pt x="73628" y="4571"/>
                  <a:pt x="70580" y="12953"/>
                  <a:pt x="124682" y="3047"/>
                </a:cubicBezTo>
                <a:cubicBezTo>
                  <a:pt x="137636" y="-3047"/>
                  <a:pt x="145256" y="-1523"/>
                  <a:pt x="159734" y="0"/>
                </a:cubicBezTo>
                <a:cubicBezTo>
                  <a:pt x="175736" y="9144"/>
                  <a:pt x="183356" y="17526"/>
                  <a:pt x="200882" y="22097"/>
                </a:cubicBezTo>
                <a:cubicBezTo>
                  <a:pt x="213836" y="32003"/>
                  <a:pt x="222980" y="45720"/>
                  <a:pt x="232886" y="58673"/>
                </a:cubicBezTo>
                <a:cubicBezTo>
                  <a:pt x="235934" y="73152"/>
                  <a:pt x="231362" y="68579"/>
                  <a:pt x="227552" y="87629"/>
                </a:cubicBezTo>
                <a:cubicBezTo>
                  <a:pt x="229838" y="90678"/>
                  <a:pt x="226028" y="120396"/>
                  <a:pt x="246602" y="123444"/>
                </a:cubicBezTo>
                <a:cubicBezTo>
                  <a:pt x="251936" y="120396"/>
                  <a:pt x="264128" y="98297"/>
                  <a:pt x="267938" y="93726"/>
                </a:cubicBezTo>
                <a:cubicBezTo>
                  <a:pt x="277082" y="82296"/>
                  <a:pt x="286988" y="73152"/>
                  <a:pt x="300704" y="70103"/>
                </a:cubicBezTo>
                <a:cubicBezTo>
                  <a:pt x="310610" y="64770"/>
                  <a:pt x="321278" y="68579"/>
                  <a:pt x="331184" y="66294"/>
                </a:cubicBezTo>
                <a:cubicBezTo>
                  <a:pt x="340328" y="66294"/>
                  <a:pt x="351758" y="68579"/>
                  <a:pt x="359378" y="71628"/>
                </a:cubicBezTo>
                <a:cubicBezTo>
                  <a:pt x="367760" y="74676"/>
                  <a:pt x="373856" y="77723"/>
                  <a:pt x="378428" y="82296"/>
                </a:cubicBezTo>
                <a:cubicBezTo>
                  <a:pt x="385286" y="90678"/>
                  <a:pt x="397478" y="93726"/>
                  <a:pt x="397478" y="114300"/>
                </a:cubicBezTo>
                <a:cubicBezTo>
                  <a:pt x="402812" y="155447"/>
                  <a:pt x="401288" y="174497"/>
                  <a:pt x="383762" y="211073"/>
                </a:cubicBezTo>
                <a:cubicBezTo>
                  <a:pt x="379952" y="227076"/>
                  <a:pt x="370808" y="249173"/>
                  <a:pt x="356330" y="256793"/>
                </a:cubicBezTo>
                <a:cubicBezTo>
                  <a:pt x="345662" y="274319"/>
                  <a:pt x="328136" y="294893"/>
                  <a:pt x="307562" y="309371"/>
                </a:cubicBezTo>
                <a:cubicBezTo>
                  <a:pt x="293084" y="317754"/>
                  <a:pt x="277082" y="316230"/>
                  <a:pt x="259556" y="317754"/>
                </a:cubicBezTo>
                <a:cubicBezTo>
                  <a:pt x="250412" y="325373"/>
                  <a:pt x="240506" y="329945"/>
                  <a:pt x="231362" y="336804"/>
                </a:cubicBezTo>
                <a:cubicBezTo>
                  <a:pt x="226028" y="339852"/>
                  <a:pt x="216884" y="347471"/>
                  <a:pt x="216884" y="347471"/>
                </a:cubicBezTo>
                <a:cubicBezTo>
                  <a:pt x="205454" y="364997"/>
                  <a:pt x="205454" y="376428"/>
                  <a:pt x="189452" y="401573"/>
                </a:cubicBezTo>
                <a:cubicBezTo>
                  <a:pt x="189452" y="404621"/>
                  <a:pt x="197834" y="419100"/>
                  <a:pt x="165830" y="428243"/>
                </a:cubicBez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98600" y="2514600"/>
            <a:ext cx="6169189" cy="12772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исцјељује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слијепог</a:t>
            </a:r>
            <a:endParaRPr lang="sr-Latn-BA" altLang="zh-CN" sz="4397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800"/>
              </a:lnSpc>
              <a:tabLst/>
            </a:pPr>
            <a:r>
              <a:rPr lang="sr-Cyrl-RS" altLang="zh-CN" sz="4397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Вартимеја</a:t>
            </a:r>
            <a:endParaRPr lang="en-US" altLang="zh-CN" sz="4397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857500" y="292100"/>
            <a:ext cx="3403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Библија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дјецу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619500" y="838200"/>
            <a:ext cx="189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представља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" y="228600"/>
            <a:ext cx="5080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Збацивши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себе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хаљине,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66700" y="660400"/>
            <a:ext cx="4826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Вартимеј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дође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" y="228600"/>
            <a:ext cx="6007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хоћеш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учиним?”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питао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66700" y="660400"/>
            <a:ext cx="6261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одговорио?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66700" y="1092200"/>
            <a:ext cx="5981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тражио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новца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лијепу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66700" y="1511300"/>
            <a:ext cx="4241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одјећу?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Вартимеј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66700" y="1943100"/>
            <a:ext cx="161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желио?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03200"/>
            <a:ext cx="553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слијепи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Вартимеј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пражио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939800" y="635000"/>
            <a:ext cx="42037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711200" algn="l"/>
                <a:tab pos="22225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злато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лијепу</a:t>
            </a:r>
          </a:p>
          <a:p>
            <a:pPr>
              <a:lnSpc>
                <a:spcPts val="3300"/>
              </a:lnSpc>
              <a:tabLst>
                <a:tab pos="711200" algn="l"/>
                <a:tab pos="22225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одјећу.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</a:p>
          <a:p>
            <a:pPr>
              <a:lnSpc>
                <a:spcPts val="3300"/>
              </a:lnSpc>
              <a:tabLst>
                <a:tab pos="711200" algn="l"/>
                <a:tab pos="22225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желио.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52400" y="152400"/>
            <a:ext cx="8839200" cy="2286000"/>
          </a:xfrm>
          <a:custGeom>
            <a:avLst/>
            <a:gdLst>
              <a:gd name="connsiteX0" fmla="*/ 8839200 w 8839200"/>
              <a:gd name="connsiteY0" fmla="*/ 0 h 2286000"/>
              <a:gd name="connsiteX1" fmla="*/ 8839200 w 8839200"/>
              <a:gd name="connsiteY1" fmla="*/ 2286000 h 2286000"/>
              <a:gd name="connsiteX2" fmla="*/ 0 w 8839200"/>
              <a:gd name="connsiteY2" fmla="*/ 2286000 h 2286000"/>
              <a:gd name="connsiteX3" fmla="*/ 0 w 8839200"/>
              <a:gd name="connsiteY3" fmla="*/ 0 h 2286000"/>
              <a:gd name="connsiteX4" fmla="*/ 8839200 w 8839200"/>
              <a:gd name="connsiteY4" fmla="*/ 0 h 2286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39200" h="2286000">
                <a:moveTo>
                  <a:pt x="8839200" y="0"/>
                </a:moveTo>
                <a:lnTo>
                  <a:pt x="8839200" y="2286000"/>
                </a:lnTo>
                <a:lnTo>
                  <a:pt x="0" y="2286000"/>
                </a:lnTo>
                <a:lnTo>
                  <a:pt x="0" y="0"/>
                </a:lnTo>
                <a:lnTo>
                  <a:pt x="88392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38112" y="138112"/>
            <a:ext cx="8867775" cy="2314575"/>
          </a:xfrm>
          <a:custGeom>
            <a:avLst/>
            <a:gdLst>
              <a:gd name="connsiteX0" fmla="*/ 14287 w 8867775"/>
              <a:gd name="connsiteY0" fmla="*/ 14287 h 2314575"/>
              <a:gd name="connsiteX1" fmla="*/ 14287 w 8867775"/>
              <a:gd name="connsiteY1" fmla="*/ 2300287 h 2314575"/>
              <a:gd name="connsiteX2" fmla="*/ 8853487 w 8867775"/>
              <a:gd name="connsiteY2" fmla="*/ 2300287 h 2314575"/>
              <a:gd name="connsiteX3" fmla="*/ 8853487 w 8867775"/>
              <a:gd name="connsiteY3" fmla="*/ 14287 h 2314575"/>
              <a:gd name="connsiteX4" fmla="*/ 14287 w 8867775"/>
              <a:gd name="connsiteY4" fmla="*/ 14287 h 2314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67775" h="2314575">
                <a:moveTo>
                  <a:pt x="14287" y="14287"/>
                </a:moveTo>
                <a:lnTo>
                  <a:pt x="14287" y="2300287"/>
                </a:lnTo>
                <a:lnTo>
                  <a:pt x="8853487" y="2300287"/>
                </a:lnTo>
                <a:lnTo>
                  <a:pt x="8853487" y="14287"/>
                </a:lnTo>
                <a:lnTo>
                  <a:pt x="14287" y="1428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9900" y="419100"/>
            <a:ext cx="81153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„Господе,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прогледам.”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Вартимеј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желио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види!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дрвеће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птице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љепоту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Божијег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стварања.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прогледа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просјак.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7500" y="292100"/>
            <a:ext cx="4953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Вартимеју: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17500" y="723900"/>
            <a:ext cx="553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„Прогледај.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те.”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15900"/>
            <a:ext cx="3632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Одједном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прогледа,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1300" y="635000"/>
            <a:ext cx="3009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Исусом.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1300" y="1066800"/>
            <a:ext cx="1701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1300" y="1498600"/>
            <a:ext cx="1409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41300" y="1917700"/>
            <a:ext cx="1117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41300" y="2349500"/>
            <a:ext cx="1117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41300" y="2781300"/>
            <a:ext cx="1066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диван!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41300" y="3200400"/>
            <a:ext cx="1333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41300" y="3632200"/>
            <a:ext cx="151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исјелио!”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41300" y="4051300"/>
            <a:ext cx="1422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41300" y="4483100"/>
            <a:ext cx="952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диван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41300" y="4914900"/>
            <a:ext cx="1460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тренутак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41300" y="5334000"/>
            <a:ext cx="2184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Вартимеја.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89500" y="215900"/>
            <a:ext cx="30861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видјели,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хваљаше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889500" y="1066800"/>
            <a:ext cx="39370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видјели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дивну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моћ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Божијег,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сиромашном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слијепом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просјаку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повратио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94100" y="2692400"/>
            <a:ext cx="19304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900"/>
              </a:lnSpc>
              <a:tabLst/>
            </a:pPr>
            <a:r>
              <a:rPr lang="en-US" altLang="zh-CN" sz="7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Крај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78100" y="520700"/>
            <a:ext cx="3962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написао: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Edward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Hughes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578100" y="1384300"/>
            <a:ext cx="3975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Илустровао: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Janie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Forest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63800" y="2235200"/>
            <a:ext cx="420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Прилагодио: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Ruth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Klassen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768600" y="3086100"/>
            <a:ext cx="3581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Превео: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Dragan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Djuric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108200" y="3937000"/>
            <a:ext cx="4902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Продукција: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Bible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314700" y="4368800"/>
            <a:ext cx="250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www.M1914.org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60600" y="5651500"/>
            <a:ext cx="4597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©2012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Bible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Children,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Inc.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52500" y="6070600"/>
            <a:ext cx="7213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Дозвола: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Имате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копирате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ову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причу,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продајете.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" y="228600"/>
            <a:ext cx="8191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Вартимеј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слијепац,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сједио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поред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пута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66700" y="660400"/>
            <a:ext cx="8255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близу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Јерихона.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Пролазећи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поред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њега,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66700" y="1092200"/>
            <a:ext cx="786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сажаљиви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понекад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66700" y="1511300"/>
            <a:ext cx="8293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новца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хране.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Вартимеј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66700" y="1943100"/>
            <a:ext cx="7480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једино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66700" y="2362200"/>
            <a:ext cx="1028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15900"/>
            <a:ext cx="6946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Једнога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гужва.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54000" y="635000"/>
            <a:ext cx="689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Вартимеј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звуке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ногу.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Нешто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1066800"/>
            <a:ext cx="6870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необично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дешавало.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Ускоро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слијепац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485900"/>
            <a:ext cx="3517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сазнао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03200"/>
            <a:ext cx="7289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Назарета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1300" y="635000"/>
            <a:ext cx="5956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окупило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чује.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47800" y="215900"/>
            <a:ext cx="740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„Исусе,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Давидов,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помилуј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ме!”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286000" y="647700"/>
            <a:ext cx="6565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Вартимеј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узвикнуо?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мислио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29000" y="1079500"/>
            <a:ext cx="542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помоћи?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Можда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267200" y="1498600"/>
            <a:ext cx="4584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800600" y="1930400"/>
            <a:ext cx="40513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8100" algn="l"/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излијечио.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били</a:t>
            </a:r>
          </a:p>
          <a:p>
            <a:pPr>
              <a:lnSpc>
                <a:spcPts val="3300"/>
              </a:lnSpc>
              <a:tabLst>
                <a:tab pos="38100" algn="l"/>
                <a:tab pos="635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глуви,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нијеми,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неки</a:t>
            </a:r>
          </a:p>
          <a:p>
            <a:pPr>
              <a:lnSpc>
                <a:spcPts val="3300"/>
              </a:lnSpc>
              <a:tabLst>
                <a:tab pos="38100" algn="l"/>
                <a:tab pos="635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богаљи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слијепи,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64100" y="3213100"/>
            <a:ext cx="4036361" cy="17132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88900" algn="l"/>
                <a:tab pos="114300" algn="l"/>
                <a:tab pos="8255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био.</a:t>
            </a:r>
          </a:p>
          <a:p>
            <a:pPr>
              <a:lnSpc>
                <a:spcPts val="3300"/>
              </a:lnSpc>
              <a:tabLst>
                <a:tab pos="88900" algn="l"/>
                <a:tab pos="114300" algn="l"/>
                <a:tab pos="8255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sr-Cyrl-R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помилуј</a:t>
            </a:r>
          </a:p>
          <a:p>
            <a:pPr>
              <a:lnSpc>
                <a:spcPts val="3300"/>
              </a:lnSpc>
              <a:tabLst>
                <a:tab pos="88900" algn="l"/>
                <a:tab pos="114300" algn="l"/>
                <a:tab pos="8255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ме,”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узвикивао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</a:p>
          <a:p>
            <a:pPr>
              <a:lnSpc>
                <a:spcPts val="3300"/>
              </a:lnSpc>
              <a:tabLst>
                <a:tab pos="88900" algn="l"/>
                <a:tab pos="114300" algn="l"/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опет.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глас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918200" y="4914900"/>
            <a:ext cx="2946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зазвонио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надом.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615171" y="6284976"/>
            <a:ext cx="528828" cy="573023"/>
          </a:xfrm>
          <a:custGeom>
            <a:avLst/>
            <a:gdLst>
              <a:gd name="connsiteX0" fmla="*/ 528828 w 528828"/>
              <a:gd name="connsiteY0" fmla="*/ 0 h 573023"/>
              <a:gd name="connsiteX1" fmla="*/ 528828 w 528828"/>
              <a:gd name="connsiteY1" fmla="*/ 573023 h 573023"/>
              <a:gd name="connsiteX2" fmla="*/ 0 w 528828"/>
              <a:gd name="connsiteY2" fmla="*/ 573023 h 573023"/>
              <a:gd name="connsiteX3" fmla="*/ 0 w 528828"/>
              <a:gd name="connsiteY3" fmla="*/ 0 h 573023"/>
              <a:gd name="connsiteX4" fmla="*/ 528828 w 528828"/>
              <a:gd name="connsiteY4" fmla="*/ 0 h 5730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8828" h="573023">
                <a:moveTo>
                  <a:pt x="528828" y="0"/>
                </a:moveTo>
                <a:lnTo>
                  <a:pt x="528828" y="573023"/>
                </a:lnTo>
                <a:lnTo>
                  <a:pt x="0" y="573023"/>
                </a:lnTo>
                <a:lnTo>
                  <a:pt x="0" y="0"/>
                </a:lnTo>
                <a:lnTo>
                  <a:pt x="528828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8639841" y="6356603"/>
            <a:ext cx="399193" cy="428244"/>
          </a:xfrm>
          <a:custGeom>
            <a:avLst/>
            <a:gdLst>
              <a:gd name="connsiteX0" fmla="*/ 165830 w 399193"/>
              <a:gd name="connsiteY0" fmla="*/ 428244 h 428244"/>
              <a:gd name="connsiteX1" fmla="*/ 145256 w 399193"/>
              <a:gd name="connsiteY1" fmla="*/ 403098 h 428244"/>
              <a:gd name="connsiteX2" fmla="*/ 126206 w 399193"/>
              <a:gd name="connsiteY2" fmla="*/ 360426 h 428244"/>
              <a:gd name="connsiteX3" fmla="*/ 117062 w 399193"/>
              <a:gd name="connsiteY3" fmla="*/ 322326 h 428244"/>
              <a:gd name="connsiteX4" fmla="*/ 98012 w 399193"/>
              <a:gd name="connsiteY4" fmla="*/ 288798 h 428244"/>
              <a:gd name="connsiteX5" fmla="*/ 64484 w 399193"/>
              <a:gd name="connsiteY5" fmla="*/ 237744 h 428244"/>
              <a:gd name="connsiteX6" fmla="*/ 4286 w 399193"/>
              <a:gd name="connsiteY6" fmla="*/ 176022 h 428244"/>
              <a:gd name="connsiteX7" fmla="*/ 13430 w 399193"/>
              <a:gd name="connsiteY7" fmla="*/ 89916 h 428244"/>
              <a:gd name="connsiteX8" fmla="*/ 42386 w 399193"/>
              <a:gd name="connsiteY8" fmla="*/ 42672 h 428244"/>
              <a:gd name="connsiteX9" fmla="*/ 124682 w 399193"/>
              <a:gd name="connsiteY9" fmla="*/ 3048 h 428244"/>
              <a:gd name="connsiteX10" fmla="*/ 159734 w 399193"/>
              <a:gd name="connsiteY10" fmla="*/ 0 h 428244"/>
              <a:gd name="connsiteX11" fmla="*/ 200882 w 399193"/>
              <a:gd name="connsiteY11" fmla="*/ 22098 h 428244"/>
              <a:gd name="connsiteX12" fmla="*/ 232886 w 399193"/>
              <a:gd name="connsiteY12" fmla="*/ 58674 h 428244"/>
              <a:gd name="connsiteX13" fmla="*/ 227552 w 399193"/>
              <a:gd name="connsiteY13" fmla="*/ 86867 h 428244"/>
              <a:gd name="connsiteX14" fmla="*/ 246602 w 399193"/>
              <a:gd name="connsiteY14" fmla="*/ 123444 h 428244"/>
              <a:gd name="connsiteX15" fmla="*/ 267938 w 399193"/>
              <a:gd name="connsiteY15" fmla="*/ 93726 h 428244"/>
              <a:gd name="connsiteX16" fmla="*/ 300704 w 399193"/>
              <a:gd name="connsiteY16" fmla="*/ 69342 h 428244"/>
              <a:gd name="connsiteX17" fmla="*/ 331184 w 399193"/>
              <a:gd name="connsiteY17" fmla="*/ 66294 h 428244"/>
              <a:gd name="connsiteX18" fmla="*/ 359378 w 399193"/>
              <a:gd name="connsiteY18" fmla="*/ 70866 h 428244"/>
              <a:gd name="connsiteX19" fmla="*/ 378428 w 399193"/>
              <a:gd name="connsiteY19" fmla="*/ 82296 h 428244"/>
              <a:gd name="connsiteX20" fmla="*/ 397478 w 399193"/>
              <a:gd name="connsiteY20" fmla="*/ 114300 h 428244"/>
              <a:gd name="connsiteX21" fmla="*/ 383762 w 399193"/>
              <a:gd name="connsiteY21" fmla="*/ 211074 h 428244"/>
              <a:gd name="connsiteX22" fmla="*/ 356330 w 399193"/>
              <a:gd name="connsiteY22" fmla="*/ 256794 h 428244"/>
              <a:gd name="connsiteX23" fmla="*/ 307562 w 399193"/>
              <a:gd name="connsiteY23" fmla="*/ 309372 h 428244"/>
              <a:gd name="connsiteX24" fmla="*/ 259556 w 399193"/>
              <a:gd name="connsiteY24" fmla="*/ 316991 h 428244"/>
              <a:gd name="connsiteX25" fmla="*/ 231362 w 399193"/>
              <a:gd name="connsiteY25" fmla="*/ 336041 h 428244"/>
              <a:gd name="connsiteX26" fmla="*/ 216884 w 399193"/>
              <a:gd name="connsiteY26" fmla="*/ 347472 h 428244"/>
              <a:gd name="connsiteX27" fmla="*/ 189452 w 399193"/>
              <a:gd name="connsiteY27" fmla="*/ 401574 h 428244"/>
              <a:gd name="connsiteX28" fmla="*/ 165830 w 399193"/>
              <a:gd name="connsiteY28" fmla="*/ 428244 h 4282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399193" h="428244">
                <a:moveTo>
                  <a:pt x="165830" y="428244"/>
                </a:moveTo>
                <a:cubicBezTo>
                  <a:pt x="142208" y="413765"/>
                  <a:pt x="149828" y="413765"/>
                  <a:pt x="145256" y="403098"/>
                </a:cubicBezTo>
                <a:cubicBezTo>
                  <a:pt x="137636" y="385572"/>
                  <a:pt x="136112" y="375665"/>
                  <a:pt x="126206" y="360426"/>
                </a:cubicBezTo>
                <a:cubicBezTo>
                  <a:pt x="124682" y="347472"/>
                  <a:pt x="123158" y="332994"/>
                  <a:pt x="117062" y="322326"/>
                </a:cubicBezTo>
                <a:cubicBezTo>
                  <a:pt x="115538" y="307848"/>
                  <a:pt x="110204" y="296417"/>
                  <a:pt x="98012" y="288798"/>
                </a:cubicBezTo>
                <a:cubicBezTo>
                  <a:pt x="92678" y="268224"/>
                  <a:pt x="82010" y="249174"/>
                  <a:pt x="64484" y="237744"/>
                </a:cubicBezTo>
                <a:cubicBezTo>
                  <a:pt x="48482" y="215646"/>
                  <a:pt x="27908" y="190500"/>
                  <a:pt x="4286" y="176022"/>
                </a:cubicBezTo>
                <a:cubicBezTo>
                  <a:pt x="1238" y="140970"/>
                  <a:pt x="-7143" y="118872"/>
                  <a:pt x="13430" y="89916"/>
                </a:cubicBezTo>
                <a:cubicBezTo>
                  <a:pt x="-1047" y="105917"/>
                  <a:pt x="30956" y="47244"/>
                  <a:pt x="42386" y="42672"/>
                </a:cubicBezTo>
                <a:cubicBezTo>
                  <a:pt x="73628" y="4572"/>
                  <a:pt x="70580" y="12192"/>
                  <a:pt x="124682" y="3048"/>
                </a:cubicBezTo>
                <a:cubicBezTo>
                  <a:pt x="137636" y="-3809"/>
                  <a:pt x="145256" y="-1523"/>
                  <a:pt x="159734" y="0"/>
                </a:cubicBezTo>
                <a:cubicBezTo>
                  <a:pt x="175736" y="9144"/>
                  <a:pt x="183356" y="17526"/>
                  <a:pt x="200882" y="22098"/>
                </a:cubicBezTo>
                <a:cubicBezTo>
                  <a:pt x="213836" y="31242"/>
                  <a:pt x="222980" y="45720"/>
                  <a:pt x="232886" y="58674"/>
                </a:cubicBezTo>
                <a:cubicBezTo>
                  <a:pt x="235934" y="72390"/>
                  <a:pt x="231362" y="67817"/>
                  <a:pt x="227552" y="86867"/>
                </a:cubicBezTo>
                <a:cubicBezTo>
                  <a:pt x="229838" y="89916"/>
                  <a:pt x="226028" y="120396"/>
                  <a:pt x="246602" y="123444"/>
                </a:cubicBezTo>
                <a:cubicBezTo>
                  <a:pt x="251936" y="120396"/>
                  <a:pt x="264128" y="98298"/>
                  <a:pt x="267938" y="93726"/>
                </a:cubicBezTo>
                <a:cubicBezTo>
                  <a:pt x="277082" y="82296"/>
                  <a:pt x="286988" y="72390"/>
                  <a:pt x="300704" y="69342"/>
                </a:cubicBezTo>
                <a:cubicBezTo>
                  <a:pt x="310610" y="64770"/>
                  <a:pt x="321278" y="67817"/>
                  <a:pt x="331184" y="66294"/>
                </a:cubicBezTo>
                <a:cubicBezTo>
                  <a:pt x="340328" y="66294"/>
                  <a:pt x="351758" y="67817"/>
                  <a:pt x="359378" y="70866"/>
                </a:cubicBezTo>
                <a:cubicBezTo>
                  <a:pt x="367760" y="74676"/>
                  <a:pt x="373856" y="77724"/>
                  <a:pt x="378428" y="82296"/>
                </a:cubicBezTo>
                <a:cubicBezTo>
                  <a:pt x="385286" y="89916"/>
                  <a:pt x="397478" y="93726"/>
                  <a:pt x="397478" y="114300"/>
                </a:cubicBezTo>
                <a:cubicBezTo>
                  <a:pt x="402812" y="155448"/>
                  <a:pt x="401288" y="174498"/>
                  <a:pt x="383762" y="211074"/>
                </a:cubicBezTo>
                <a:cubicBezTo>
                  <a:pt x="379952" y="227076"/>
                  <a:pt x="370808" y="249174"/>
                  <a:pt x="356330" y="256794"/>
                </a:cubicBezTo>
                <a:cubicBezTo>
                  <a:pt x="345662" y="274320"/>
                  <a:pt x="328136" y="294894"/>
                  <a:pt x="307562" y="309372"/>
                </a:cubicBezTo>
                <a:cubicBezTo>
                  <a:pt x="293084" y="316991"/>
                  <a:pt x="277082" y="315467"/>
                  <a:pt x="259556" y="316991"/>
                </a:cubicBezTo>
                <a:cubicBezTo>
                  <a:pt x="250412" y="325374"/>
                  <a:pt x="240506" y="329946"/>
                  <a:pt x="231362" y="336041"/>
                </a:cubicBezTo>
                <a:cubicBezTo>
                  <a:pt x="226028" y="339089"/>
                  <a:pt x="216884" y="347472"/>
                  <a:pt x="216884" y="347472"/>
                </a:cubicBezTo>
                <a:cubicBezTo>
                  <a:pt x="205454" y="364998"/>
                  <a:pt x="205454" y="375665"/>
                  <a:pt x="189452" y="401574"/>
                </a:cubicBezTo>
                <a:cubicBezTo>
                  <a:pt x="189452" y="404622"/>
                  <a:pt x="197834" y="419100"/>
                  <a:pt x="165830" y="428244"/>
                </a:cubicBez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22900" y="292100"/>
            <a:ext cx="25146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Вартимеј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сигуран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22900" y="1155700"/>
            <a:ext cx="33528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ствар.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добије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помоћ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можда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никад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неће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22900" y="2425700"/>
            <a:ext cx="32893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шансу.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више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проћи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путем.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37300" y="292100"/>
            <a:ext cx="19939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Вартимеј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стићи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337300" y="1574800"/>
            <a:ext cx="2362200" cy="252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мицали.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Пссст!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рекли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Упозорили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тиши.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89300" y="292100"/>
            <a:ext cx="4724400" cy="294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Вартимеј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хтјео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ушутка.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наставио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виче.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Одједном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стао!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Ослушкујући!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Заповједио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слијепи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доведе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Њему!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се,”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289300" y="3289300"/>
            <a:ext cx="23114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Вартимеју.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„Устани.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289300" y="4572000"/>
            <a:ext cx="1917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зове.”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473</Words>
  <Application>Microsoft Office PowerPoint</Application>
  <PresentationFormat>Пројекција на екрану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17</vt:i4>
      </vt:variant>
    </vt:vector>
  </HeadingPairs>
  <TitlesOfParts>
    <vt:vector size="18" baseType="lpstr">
      <vt:lpstr>Office Theme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2006-08-16T00:00:00Z</dcterms:created>
  <dcterms:modified xsi:type="dcterms:W3CDTF">2012-02-28T19:56:06Z</dcterms:modified>
</cp:coreProperties>
</file>