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98800" y="1841500"/>
            <a:ext cx="29083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Блудни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844800" y="2794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06800" y="8255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478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Трећа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испричао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35000"/>
            <a:ext cx="397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најтужнија.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66800"/>
            <a:ext cx="2946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1485900"/>
            <a:ext cx="262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напустио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" y="1917700"/>
            <a:ext cx="149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739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далекој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младић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потрошио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7988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новац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глуп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ради?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758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глад.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Младић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524000"/>
            <a:ext cx="2222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гладан.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8300" y="203200"/>
            <a:ext cx="8475654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ајан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гладан,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младић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запослио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свиње.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0700" y="635000"/>
            <a:ext cx="82550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41300" algn="l"/>
                <a:tab pos="2171700" algn="l"/>
                <a:tab pos="3479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Гледао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свиње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</a:p>
          <a:p>
            <a:pPr>
              <a:lnSpc>
                <a:spcPts val="3300"/>
              </a:lnSpc>
              <a:tabLst>
                <a:tab pos="241300" algn="l"/>
                <a:tab pos="2171700" algn="l"/>
                <a:tab pos="3479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задовољно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Завидио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крају,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младић</a:t>
            </a:r>
          </a:p>
          <a:p>
            <a:pPr>
              <a:lnSpc>
                <a:spcPts val="3300"/>
              </a:lnSpc>
              <a:tabLst>
                <a:tab pos="241300" algn="l"/>
                <a:tab pos="2171700" algn="l"/>
                <a:tab pos="34798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освијестио.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„Код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</a:p>
          <a:p>
            <a:pPr>
              <a:lnSpc>
                <a:spcPts val="3300"/>
              </a:lnSpc>
              <a:tabLst>
                <a:tab pos="241300" algn="l"/>
                <a:tab pos="2171700" algn="l"/>
                <a:tab pos="34798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једу”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67400" y="241300"/>
            <a:ext cx="2908300" cy="379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„Вратићу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замолићу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опрости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гријехове.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Нисам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вриједан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будем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више.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запослити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слугу.”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7607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младић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подалеко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635000"/>
            <a:ext cx="7162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отац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угледао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долази.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радошћу,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1066800"/>
            <a:ext cx="668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отац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потрчао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враћао.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0" y="1485900"/>
            <a:ext cx="2552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22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Пољубио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3300"/>
              </a:lnSpc>
              <a:tabLst>
                <a:tab pos="622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загрлио.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65700" y="203200"/>
            <a:ext cx="38354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41300" algn="l"/>
                <a:tab pos="266700" algn="l"/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„Оче,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сагријешио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сам.</a:t>
            </a:r>
          </a:p>
          <a:p>
            <a:pPr>
              <a:lnSpc>
                <a:spcPts val="3300"/>
              </a:lnSpc>
              <a:tabLst>
                <a:tab pos="241300" algn="l"/>
                <a:tab pos="266700" algn="l"/>
                <a:tab pos="4699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достојан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  <a:p>
            <a:pPr>
              <a:lnSpc>
                <a:spcPts val="3300"/>
              </a:lnSpc>
              <a:tabLst>
                <a:tab pos="241300" algn="l"/>
                <a:tab pos="266700" algn="l"/>
                <a:tab pos="4699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назовем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твојим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сином.”</a:t>
            </a:r>
          </a:p>
          <a:p>
            <a:pPr>
              <a:lnSpc>
                <a:spcPts val="3300"/>
              </a:lnSpc>
              <a:tabLst>
                <a:tab pos="241300" algn="l"/>
                <a:tab pos="266700" algn="l"/>
                <a:tab pos="4699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Младић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моли</a:t>
            </a:r>
          </a:p>
          <a:p>
            <a:pPr>
              <a:lnSpc>
                <a:spcPts val="3300"/>
              </a:lnSpc>
              <a:tabLst>
                <a:tab pos="241300" algn="l"/>
                <a:tab pos="266700" algn="l"/>
                <a:tab pos="4699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запосли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562600" y="2336800"/>
            <a:ext cx="32258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90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</a:p>
          <a:p>
            <a:pPr>
              <a:lnSpc>
                <a:spcPts val="3300"/>
              </a:lnSpc>
              <a:tabLst>
                <a:tab pos="190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отац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прекинуо.</a:t>
            </a:r>
          </a:p>
          <a:p>
            <a:pPr>
              <a:lnSpc>
                <a:spcPts val="33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„Донесите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најбољу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727700" y="3619500"/>
            <a:ext cx="30734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09600" algn="l"/>
                <a:tab pos="6350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одјећу,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сандале</a:t>
            </a:r>
          </a:p>
          <a:p>
            <a:pPr>
              <a:lnSpc>
                <a:spcPts val="3300"/>
              </a:lnSpc>
              <a:tabLst>
                <a:tab pos="6096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прстен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</a:t>
            </a:r>
          </a:p>
          <a:p>
            <a:pPr>
              <a:lnSpc>
                <a:spcPts val="3300"/>
              </a:lnSpc>
              <a:tabLst>
                <a:tab pos="609600" algn="l"/>
                <a:tab pos="635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припреите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477000" y="49022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гозбу.”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87900" y="165100"/>
            <a:ext cx="4064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забава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168900" y="596900"/>
            <a:ext cx="3683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37200" y="1028700"/>
            <a:ext cx="3314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изгубљен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613400" y="1447800"/>
            <a:ext cx="32258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нађен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>
                <a:tab pos="241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испричао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375400" y="2311400"/>
            <a:ext cx="247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покаже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870700" y="2730500"/>
            <a:ext cx="1981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213600" y="3162300"/>
            <a:ext cx="16256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  <a:p>
            <a:pPr>
              <a:lnSpc>
                <a:spcPts val="3300"/>
              </a:lnSpc>
              <a:tabLst>
                <a:tab pos="495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грешници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543800" y="4013200"/>
            <a:ext cx="13081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14300" algn="l"/>
                <a:tab pos="2413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покају</a:t>
            </a:r>
          </a:p>
          <a:p>
            <a:pPr>
              <a:lnSpc>
                <a:spcPts val="3300"/>
              </a:lnSpc>
              <a:tabLst>
                <a:tab pos="114300" algn="l"/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врате</a:t>
            </a:r>
          </a:p>
          <a:p>
            <a:pPr>
              <a:lnSpc>
                <a:spcPts val="3300"/>
              </a:lnSpc>
              <a:tabLst>
                <a:tab pos="114300" algn="l"/>
                <a:tab pos="241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Њему.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81400" y="26797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83000" y="203200"/>
            <a:ext cx="516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људима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05300" y="635000"/>
            <a:ext cx="45466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65100" algn="l"/>
                <a:tab pos="5461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Божијем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опраштању.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</a:p>
          <a:p>
            <a:pPr>
              <a:lnSpc>
                <a:spcPts val="3300"/>
              </a:lnSpc>
              <a:tabLst>
                <a:tab pos="165100" algn="l"/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јеврејске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жалиле</a:t>
            </a:r>
          </a:p>
          <a:p>
            <a:pPr>
              <a:lnSpc>
                <a:spcPts val="3300"/>
              </a:lnSpc>
              <a:tabLst>
                <a:tab pos="165100" algn="l"/>
                <a:tab pos="5461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пријатељство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21300" y="1917700"/>
            <a:ext cx="35179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3500" algn="l"/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грешницима.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Зато</a:t>
            </a:r>
          </a:p>
          <a:p>
            <a:pPr>
              <a:lnSpc>
                <a:spcPts val="3300"/>
              </a:lnSpc>
              <a:tabLst>
                <a:tab pos="63500" algn="l"/>
                <a:tab pos="1143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испричао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</a:p>
          <a:p>
            <a:pPr>
              <a:lnSpc>
                <a:spcPts val="3300"/>
              </a:lnSpc>
              <a:tabLst>
                <a:tab pos="63500" algn="l"/>
                <a:tab pos="114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покаже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702300" y="3200400"/>
            <a:ext cx="31496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радује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  <a:p>
            <a:pPr>
              <a:lnSpc>
                <a:spcPts val="3300"/>
              </a:lnSpc>
              <a:tabLst>
                <a:tab pos="241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грешници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због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083300" y="4051300"/>
            <a:ext cx="276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гријехова.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03200"/>
            <a:ext cx="4711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20700" y="635000"/>
            <a:ext cx="2794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стотину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оваца.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038600" y="635000"/>
            <a:ext cx="1295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066800"/>
            <a:ext cx="289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изгубила.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Пастир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784600" y="1066800"/>
            <a:ext cx="284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одмах,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оставио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1485900"/>
            <a:ext cx="245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деведесет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девет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340100" y="1485900"/>
            <a:ext cx="295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276600" y="1917700"/>
            <a:ext cx="299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несталу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овцу.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38800" y="203200"/>
            <a:ext cx="32131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28600" algn="l"/>
                <a:tab pos="304800" algn="l"/>
                <a:tab pos="3810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Пастир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тражио</a:t>
            </a:r>
          </a:p>
          <a:p>
            <a:pPr>
              <a:lnSpc>
                <a:spcPts val="3300"/>
              </a:lnSpc>
              <a:tabLst>
                <a:tab pos="228600" algn="l"/>
                <a:tab pos="304800" algn="l"/>
                <a:tab pos="3810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</a:p>
          <a:p>
            <a:pPr>
              <a:lnSpc>
                <a:spcPts val="3300"/>
              </a:lnSpc>
              <a:tabLst>
                <a:tab pos="228600" algn="l"/>
                <a:tab pos="3048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овцу.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</a:p>
          <a:p>
            <a:pPr>
              <a:lnSpc>
                <a:spcPts val="3300"/>
              </a:lnSpc>
              <a:tabLst>
                <a:tab pos="228600" algn="l"/>
                <a:tab pos="304800" algn="l"/>
                <a:tab pos="381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019800" y="1917700"/>
            <a:ext cx="28194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81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носио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радошћу.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375400" y="2768600"/>
            <a:ext cx="2476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159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својим</a:t>
            </a:r>
          </a:p>
          <a:p>
            <a:pPr>
              <a:lnSpc>
                <a:spcPts val="3300"/>
              </a:lnSpc>
              <a:tabLst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пријатељима: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600700" y="4483100"/>
            <a:ext cx="3251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397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„Радујте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мном,</a:t>
            </a:r>
          </a:p>
          <a:p>
            <a:pPr>
              <a:lnSpc>
                <a:spcPts val="33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овцу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27700" y="5334000"/>
            <a:ext cx="1968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изгубљена!”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03200"/>
            <a:ext cx="261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објаснио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350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настане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66800"/>
            <a:ext cx="308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радост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због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85900"/>
            <a:ext cx="2692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грешника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917700"/>
            <a:ext cx="194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каје.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36800"/>
            <a:ext cx="2527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Кајати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68600"/>
            <a:ext cx="274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свог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200400"/>
            <a:ext cx="2527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гријеха-жалити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3619500"/>
            <a:ext cx="157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толико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051300"/>
            <a:ext cx="173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престаје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4000" y="4483100"/>
            <a:ext cx="180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гријешити.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00600" y="203200"/>
            <a:ext cx="4000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сљедећа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321300" y="635000"/>
            <a:ext cx="34798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>
                <a:tab pos="38100" algn="l"/>
                <a:tab pos="76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сребрних</a:t>
            </a:r>
          </a:p>
          <a:p>
            <a:pPr>
              <a:lnSpc>
                <a:spcPts val="3300"/>
              </a:lnSpc>
              <a:tabLst>
                <a:tab pos="38100" algn="l"/>
                <a:tab pos="76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новчића;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40300" y="1917700"/>
            <a:ext cx="38608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55600" algn="l"/>
                <a:tab pos="10414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цијела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њена</a:t>
            </a:r>
          </a:p>
          <a:p>
            <a:pPr>
              <a:lnSpc>
                <a:spcPts val="3300"/>
              </a:lnSpc>
              <a:tabLst>
                <a:tab pos="355600" algn="l"/>
                <a:tab pos="10414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уштеђевина.</a:t>
            </a:r>
          </a:p>
          <a:p>
            <a:pPr>
              <a:lnSpc>
                <a:spcPts val="3300"/>
              </a:lnSpc>
              <a:tabLst>
                <a:tab pos="355600" algn="l"/>
                <a:tab pos="10414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ужасна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ствар.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321300" y="3200400"/>
            <a:ext cx="3479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изгубила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један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91200" y="3619500"/>
            <a:ext cx="299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новчића.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03200"/>
            <a:ext cx="392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Тражи!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Тражи!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Тражи!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35000"/>
            <a:ext cx="365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гледала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свуда.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03200"/>
            <a:ext cx="535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Најзад,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изгубљени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35000"/>
            <a:ext cx="492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новчић.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срећна.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66800"/>
            <a:ext cx="5080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погодити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85900"/>
            <a:ext cx="478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урадила?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испричала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917700"/>
            <a:ext cx="468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пријатељима!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45200" y="1803400"/>
            <a:ext cx="27559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08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поново</a:t>
            </a:r>
          </a:p>
          <a:p>
            <a:pPr>
              <a:lnSpc>
                <a:spcPts val="3300"/>
              </a:lnSpc>
              <a:tabLst>
                <a:tab pos="508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>
              <a:lnSpc>
                <a:spcPts val="3300"/>
              </a:lnSpc>
              <a:tabLst>
                <a:tab pos="50800" algn="l"/>
                <a:tab pos="4064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грешник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324600" y="3086100"/>
            <a:ext cx="24638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3500" algn="l"/>
                <a:tab pos="190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покаје,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настане</a:t>
            </a:r>
          </a:p>
          <a:p>
            <a:pPr>
              <a:lnSpc>
                <a:spcPts val="3300"/>
              </a:lnSpc>
              <a:tabLst>
                <a:tab pos="63500" algn="l"/>
                <a:tab pos="1905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радост</a:t>
            </a:r>
          </a:p>
          <a:p>
            <a:pPr>
              <a:lnSpc>
                <a:spcPts val="3300"/>
              </a:lnSpc>
              <a:tabLst>
                <a:tab pos="63500" algn="l"/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међу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анђелима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099300" y="4368800"/>
            <a:ext cx="1701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Божијим.”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329</Words>
  <Application>Microsoft Office PowerPoint</Application>
  <PresentationFormat>Прилагођавање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17</vt:i4>
      </vt:variant>
    </vt:vector>
  </HeadingPairs>
  <TitlesOfParts>
    <vt:vector size="18" baseType="lpstr">
      <vt:lpstr>Office Theme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2006-08-16T00:00:00Z</dcterms:created>
  <dcterms:modified xsi:type="dcterms:W3CDTF">2011-12-20T22:54:45Z</dcterms:modified>
</cp:coreProperties>
</file>