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752600" y="2209800"/>
            <a:ext cx="5778500" cy="609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800"/>
              </a:lnSpc>
              <a:tabLst/>
            </a:pPr>
            <a:r>
              <a:rPr lang="en-US" altLang="zh-CN" sz="439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Петар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снага</a:t>
            </a:r>
            <a:r>
              <a:rPr lang="en-US" altLang="zh-CN" sz="4397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4397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молитве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857500" y="292100"/>
            <a:ext cx="3416300" cy="495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900"/>
              </a:lnSpc>
              <a:tabLst/>
            </a:pP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Библија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6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дјецу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3619500" y="838200"/>
            <a:ext cx="1892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представља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1300" y="203200"/>
            <a:ext cx="7416800" cy="2374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Петар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дуго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остао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Јопи,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кући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поред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мора.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Једнога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Петар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попео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горњи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куће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молитве.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5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погледао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преко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градских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зидина,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могао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6324600" y="4749800"/>
            <a:ext cx="25654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203200" algn="l"/>
                <a:tab pos="4699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угледати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три</a:t>
            </a:r>
          </a:p>
          <a:p>
            <a:pPr>
              <a:lnSpc>
                <a:spcPts val="3300"/>
              </a:lnSpc>
              <a:tabLst>
                <a:tab pos="203200" algn="l"/>
                <a:tab pos="4699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путника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</a:p>
          <a:p>
            <a:pPr>
              <a:lnSpc>
                <a:spcPts val="3300"/>
              </a:lnSpc>
              <a:tabLst>
                <a:tab pos="203200" algn="l"/>
                <a:tab pos="4699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долазили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6464300" y="6032500"/>
            <a:ext cx="1409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пронађу.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215900"/>
            <a:ext cx="70612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слуге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римског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војника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имену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Корнелије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вјеровао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Бога.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4432300" y="1066800"/>
            <a:ext cx="3225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Корнелије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послао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5410200" y="1498600"/>
            <a:ext cx="2184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слуге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6743700" y="2222500"/>
            <a:ext cx="1320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пронађу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6477000" y="2654300"/>
            <a:ext cx="1536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Петра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јер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664200" y="3263900"/>
            <a:ext cx="32258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660400" algn="l"/>
                <a:tab pos="14478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анђео</a:t>
            </a:r>
          </a:p>
          <a:p>
            <a:pPr>
              <a:lnSpc>
                <a:spcPts val="3300"/>
              </a:lnSpc>
              <a:tabLst>
                <a:tab pos="660400" algn="l"/>
                <a:tab pos="14478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рекао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виђењу,</a:t>
            </a:r>
          </a:p>
          <a:p>
            <a:pPr>
              <a:lnSpc>
                <a:spcPts val="3300"/>
              </a:lnSpc>
              <a:tabLst>
                <a:tab pos="660400" algn="l"/>
                <a:tab pos="1447800" algn="l"/>
              </a:tabLst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„Пошаљи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Петра.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461000" y="4546600"/>
            <a:ext cx="34163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8763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одсјео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код</a:t>
            </a:r>
          </a:p>
          <a:p>
            <a:pPr>
              <a:lnSpc>
                <a:spcPts val="3300"/>
              </a:lnSpc>
              <a:tabLst>
                <a:tab pos="876300" algn="l"/>
              </a:tabLst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Симона,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кожара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чија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4965700" y="5397500"/>
            <a:ext cx="32766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кућа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поред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мора.</a:t>
            </a:r>
          </a:p>
          <a:p>
            <a:pPr>
              <a:lnSpc>
                <a:spcPts val="3300"/>
              </a:lnSpc>
              <a:tabLst>
                <a:tab pos="1778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ће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рећи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шта</a:t>
            </a:r>
          </a:p>
          <a:p>
            <a:pPr>
              <a:lnSpc>
                <a:spcPts val="3300"/>
              </a:lnSpc>
              <a:tabLst>
                <a:tab pos="177800" algn="l"/>
              </a:tabLst>
            </a:pP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мораш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урадиш.”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84700" y="215900"/>
            <a:ext cx="3187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Петар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молио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4584700" y="635000"/>
            <a:ext cx="3873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крову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куће,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584700" y="1066800"/>
            <a:ext cx="43053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послао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виђење.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Изгледало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велико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платно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које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7213600" y="1917700"/>
            <a:ext cx="16764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88900" algn="l"/>
                <a:tab pos="1270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спушта</a:t>
            </a:r>
          </a:p>
          <a:p>
            <a:pPr>
              <a:lnSpc>
                <a:spcPts val="3300"/>
              </a:lnSpc>
              <a:tabLst>
                <a:tab pos="88900" algn="l"/>
                <a:tab pos="1270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земљу.</a:t>
            </a:r>
          </a:p>
          <a:p>
            <a:pPr>
              <a:lnSpc>
                <a:spcPts val="3300"/>
              </a:lnSpc>
              <a:tabLst>
                <a:tab pos="88900" algn="l"/>
                <a:tab pos="1270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платну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7251700" y="3200400"/>
            <a:ext cx="16510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4826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биле</a:t>
            </a:r>
          </a:p>
          <a:p>
            <a:pPr>
              <a:lnSpc>
                <a:spcPts val="3300"/>
              </a:lnSpc>
              <a:tabLst>
                <a:tab pos="4826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животиње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7569200" y="4051300"/>
            <a:ext cx="1320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птице.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356100" y="215900"/>
            <a:ext cx="44704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Петар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могао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препознати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„нечисте”.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значило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побожним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651500" y="1498600"/>
            <a:ext cx="32512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Јеврејима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било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6400800" y="1917700"/>
            <a:ext cx="2489200" cy="294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>
                <a:tab pos="431800" algn="l"/>
                <a:tab pos="482600" algn="l"/>
                <a:tab pos="812800" algn="l"/>
                <a:tab pos="863600" algn="l"/>
                <a:tab pos="876300" algn="l"/>
              </a:tabLst>
            </a:pPr>
            <a:r>
              <a:rPr lang="en-US" altLang="zh-CN" dirty="0" smtClean="0"/>
              <a:t>	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дозвољено</a:t>
            </a:r>
          </a:p>
          <a:p>
            <a:pPr>
              <a:lnSpc>
                <a:spcPts val="3300"/>
              </a:lnSpc>
              <a:tabLst>
                <a:tab pos="431800" algn="l"/>
                <a:tab pos="482600" algn="l"/>
                <a:tab pos="812800" algn="l"/>
                <a:tab pos="863600" algn="l"/>
                <a:tab pos="876300" algn="l"/>
              </a:tabLst>
            </a:pPr>
            <a:r>
              <a:rPr lang="en-US" altLang="zh-CN" dirty="0" smtClean="0"/>
              <a:t>		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једу.</a:t>
            </a:r>
          </a:p>
          <a:p>
            <a:pPr>
              <a:lnSpc>
                <a:spcPts val="3300"/>
              </a:lnSpc>
              <a:tabLst>
                <a:tab pos="431800" algn="l"/>
                <a:tab pos="482600" algn="l"/>
                <a:tab pos="812800" algn="l"/>
                <a:tab pos="863600" algn="l"/>
                <a:tab pos="876300" algn="l"/>
              </a:tabLst>
            </a:pPr>
            <a:r>
              <a:rPr lang="en-US" altLang="zh-CN" dirty="0" smtClean="0"/>
              <a:t>			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Одједном,</a:t>
            </a:r>
          </a:p>
          <a:p>
            <a:pPr>
              <a:lnSpc>
                <a:spcPts val="3300"/>
              </a:lnSpc>
              <a:tabLst>
                <a:tab pos="431800" algn="l"/>
                <a:tab pos="482600" algn="l"/>
                <a:tab pos="812800" algn="l"/>
                <a:tab pos="863600" algn="l"/>
                <a:tab pos="876300" algn="l"/>
              </a:tabLst>
            </a:pPr>
            <a:r>
              <a:rPr lang="en-US" altLang="zh-CN" dirty="0" smtClean="0"/>
              <a:t>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зачуо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глас</a:t>
            </a:r>
          </a:p>
          <a:p>
            <a:pPr>
              <a:lnSpc>
                <a:spcPts val="3300"/>
              </a:lnSpc>
              <a:tabLst>
                <a:tab pos="431800" algn="l"/>
                <a:tab pos="482600" algn="l"/>
                <a:tab pos="812800" algn="l"/>
                <a:tab pos="863600" algn="l"/>
                <a:tab pos="876300" algn="l"/>
              </a:tabLst>
            </a:pPr>
            <a:r>
              <a:rPr lang="en-US" altLang="zh-CN" dirty="0" smtClean="0"/>
              <a:t>		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њему.</a:t>
            </a:r>
          </a:p>
          <a:p>
            <a:pPr>
              <a:lnSpc>
                <a:spcPts val="3300"/>
              </a:lnSpc>
              <a:tabLst>
                <a:tab pos="431800" algn="l"/>
                <a:tab pos="482600" algn="l"/>
                <a:tab pos="812800" algn="l"/>
                <a:tab pos="863600" algn="l"/>
                <a:tab pos="8763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„Устани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Петре,</a:t>
            </a:r>
          </a:p>
          <a:p>
            <a:pPr>
              <a:lnSpc>
                <a:spcPts val="3300"/>
              </a:lnSpc>
              <a:tabLst>
                <a:tab pos="431800" algn="l"/>
                <a:tab pos="482600" algn="l"/>
                <a:tab pos="812800" algn="l"/>
                <a:tab pos="863600" algn="l"/>
                <a:tab pos="876300" algn="l"/>
              </a:tabLst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закољи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једи.”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41300" y="215900"/>
            <a:ext cx="4445000" cy="294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„Нипошто,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Господе!”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рекао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Петар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Богу.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„Јер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никада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нисам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ништа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погано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нечисто.”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Глас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обратио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пут.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„Што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очистио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41300" y="3200400"/>
            <a:ext cx="3263900" cy="2527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зови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поганим.”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десило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пута.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платно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поново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подигнуто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небо.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215900"/>
            <a:ext cx="4838700" cy="2527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Петар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разумио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виђење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значило.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размишљао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томе,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траже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човјека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треба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иде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њима.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215900"/>
            <a:ext cx="5740400" cy="2527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човјека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Петру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свети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анђео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Корнелију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потражи,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Петар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томе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водио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Следећег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дана,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шест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пријатеља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отишли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54000" y="2781300"/>
            <a:ext cx="21590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Корнелијевој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кући.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105400" y="215900"/>
            <a:ext cx="3670300" cy="294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Можда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ишао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куће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човјека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не-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Јевреја,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Петар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схвата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воли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жели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народи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познају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Спаситељ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105400" y="3200400"/>
            <a:ext cx="3670300" cy="166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свијета.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Петар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стигао,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Корнелије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земљу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поклони.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101600"/>
            <a:ext cx="8343900" cy="166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„Устани.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само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човјек,”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Петар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Корнелију.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кући,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„Ви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знате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колико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против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закона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човјек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Јевреј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дружи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долази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човјеку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нације.”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203200"/>
            <a:ext cx="78105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показао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бих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требао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звати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ниједног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човјека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поганим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нечистим.”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46700" y="203200"/>
            <a:ext cx="27813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Апостол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Петар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346700" y="635000"/>
            <a:ext cx="33401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путовао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кроз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цијелу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земљу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другима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говорио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Исусу.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5346700" y="1917700"/>
            <a:ext cx="3492500" cy="209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Једнога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дана,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граду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званом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Лида,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срео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човјека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кревету,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парализован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већ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осам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година.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9900" y="292100"/>
            <a:ext cx="5715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Петар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овим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незнабошцима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469900" y="723900"/>
            <a:ext cx="7251700" cy="166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(не-Јеврејима)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Божији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умро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крсту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поново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васкрсао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Спаситељ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свијета.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Дух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Свети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сишао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њих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почели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Бога.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9900" y="292100"/>
            <a:ext cx="7480300" cy="209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Петрових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шест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пријатеља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Јевреја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запрепаштени.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Изгледало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Педесетница.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Дар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Духа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Светога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излио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такође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незнабошце.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Петар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нове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вјернике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крстио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Исусу.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54000" y="215900"/>
            <a:ext cx="8001000" cy="3797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Јерусалиму,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хришћани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критиковали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Петра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посјетио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незнабошце.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Тако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Петар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испричао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виђењу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Корнелије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имали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молитви.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чули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ствари,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јерусалимски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хришћани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умирили.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прославили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Бога,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кроз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молитву,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показао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хришћанској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цркви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Божија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љубав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свакога.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717800" y="520700"/>
            <a:ext cx="36830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Петар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снага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молитве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1917700" y="1384300"/>
            <a:ext cx="5372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Прича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Божије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ријечи,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Библије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3403600" y="2235200"/>
            <a:ext cx="2324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пронађена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у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2794000" y="3086100"/>
            <a:ext cx="3530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Дјела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апостолска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9-12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752600" y="5626100"/>
            <a:ext cx="56261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„Улаз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твоје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ријечи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даје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свјетлост.”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3314700" y="6057900"/>
            <a:ext cx="2501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Псалам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65FF65"/>
                </a:solidFill>
                <a:latin typeface="Times New Roman" pitchFamily="18" charset="0"/>
                <a:cs typeface="Times New Roman" pitchFamily="18" charset="0"/>
              </a:rPr>
              <a:t>119:130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880100" y="203200"/>
            <a:ext cx="2971800" cy="25273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„Исус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Христос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исцјељује,”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рекао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Петар.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„Устани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намјести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свој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кревет.”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Човјек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одмах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устао.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565900" y="228600"/>
            <a:ext cx="17145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који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6565900" y="660400"/>
            <a:ext cx="21209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видјели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обратили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Господу.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813300" y="203200"/>
            <a:ext cx="38862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оближњем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граду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Јопи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људи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тужни.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4813300" y="1054100"/>
            <a:ext cx="37973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Дјевојка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хришћанка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имену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Дорка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управо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умрла.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84700" y="203200"/>
            <a:ext cx="41910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Њени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жалосни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пријатељи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припремали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њено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4584700" y="1054100"/>
            <a:ext cx="3924300" cy="166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тијело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сахрану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онда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положили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горњу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собу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гдје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заједно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оплакивали.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118100" y="215900"/>
            <a:ext cx="21844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Доркини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118100" y="647700"/>
            <a:ext cx="3771900" cy="4229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пријатељи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чули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Петар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близини.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позвали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Петра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одмах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дође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Јопу.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дошао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горњу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собу,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удовице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показале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тунике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одјећу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Дорка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урадила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њих.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плакали.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6700" y="203200"/>
            <a:ext cx="2971800" cy="294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Али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Петар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их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извео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вани,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клекнуо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молио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окренувши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тијелу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рекао,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„Дорка,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устани.”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266700" y="3200400"/>
            <a:ext cx="31496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отворила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очи,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угледала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Петра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сјела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702300" y="228600"/>
            <a:ext cx="21336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јој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пружио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своју</a:t>
            </a:r>
          </a:p>
        </p:txBody>
      </p:sp>
      <p:sp>
        <p:nvSpPr>
          <p:cNvPr id="3" name="TextBox 1"/>
          <p:cNvSpPr txBox="1"/>
          <p:nvPr/>
        </p:nvSpPr>
        <p:spPr>
          <a:xfrm>
            <a:off x="5702300" y="1079500"/>
            <a:ext cx="26289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руку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усправио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5702300" y="1511300"/>
            <a:ext cx="3035300" cy="209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је;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када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позвао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свете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(хришћане)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удовице,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њима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показао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живу.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је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5702300" y="3644900"/>
            <a:ext cx="26162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постало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познато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кроз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цијелу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702300" y="4495800"/>
            <a:ext cx="2171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Јопу,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многу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702300" y="4927600"/>
            <a:ext cx="2413000" cy="812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повјеровали</a:t>
            </a:r>
          </a:p>
          <a:p>
            <a:pPr>
              <a:lnSpc>
                <a:spcPts val="3300"/>
              </a:lnSpc>
              <a:tabLst/>
            </a:pP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altLang="zh-CN" sz="2802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2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Господа.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761</Words>
  <Application>Microsoft Office PowerPoint</Application>
  <PresentationFormat>On-screen Show (4:3)</PresentationFormat>
  <Paragraphs>182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Dragan Djuric</dc:creator>
  <cp:lastModifiedBy>Dragan Djuric</cp:lastModifiedBy>
  <cp:revision>4</cp:revision>
  <dcterms:created xsi:type="dcterms:W3CDTF">2006-08-16T00:00:00Z</dcterms:created>
  <dcterms:modified xsi:type="dcterms:W3CDTF">2012-08-22T20:40:46Z</dcterms:modified>
</cp:coreProperties>
</file>