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</p:sldIdLst>
  <p:sldSz cx="9118600" cy="6832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219700" y="2120900"/>
            <a:ext cx="25400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39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Четрдесет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626100" y="2794000"/>
            <a:ext cx="17272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39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година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844800" y="279400"/>
            <a:ext cx="34036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Библија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дјецу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606800" y="825500"/>
            <a:ext cx="1892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представља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4800" y="4394200"/>
            <a:ext cx="7785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Израиљцима: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„Ако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будете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слушали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04800" y="4826000"/>
            <a:ext cx="7861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бићете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изабрани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народ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Мој”.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„Све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што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04800" y="5257800"/>
            <a:ext cx="8089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каже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учинићемо”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одговорио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народ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Мојсију.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04800" y="5676900"/>
            <a:ext cx="8216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дошли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подножја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планине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Синај,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чекали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04800" y="6108700"/>
            <a:ext cx="7886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Мојсија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отишао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разговара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Богом.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918200" y="203200"/>
            <a:ext cx="29464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1905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Мојсије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</a:p>
          <a:p>
            <a:pPr>
              <a:lnSpc>
                <a:spcPts val="3300"/>
              </a:lnSpc>
              <a:tabLst>
                <a:tab pos="1905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Богом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планини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6400800" y="1066800"/>
            <a:ext cx="2463800" cy="166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101600" algn="l"/>
                <a:tab pos="127000" algn="l"/>
                <a:tab pos="1397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четрдесет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дана.</a:t>
            </a:r>
          </a:p>
          <a:p>
            <a:pPr>
              <a:lnSpc>
                <a:spcPts val="3300"/>
              </a:lnSpc>
              <a:tabLst>
                <a:tab pos="101600" algn="l"/>
                <a:tab pos="127000" algn="l"/>
                <a:tab pos="139700" algn="l"/>
              </a:tabLst>
            </a:pPr>
            <a:r>
              <a:rPr lang="en-US" altLang="zh-CN" dirty="0" smtClean="0"/>
              <a:t>	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написао</a:t>
            </a:r>
          </a:p>
          <a:p>
            <a:pPr>
              <a:lnSpc>
                <a:spcPts val="3300"/>
              </a:lnSpc>
              <a:tabLst>
                <a:tab pos="101600" algn="l"/>
                <a:tab pos="127000" algn="l"/>
                <a:tab pos="1397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Десет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Божијих</a:t>
            </a:r>
          </a:p>
          <a:p>
            <a:pPr>
              <a:lnSpc>
                <a:spcPts val="3300"/>
              </a:lnSpc>
              <a:tabLst>
                <a:tab pos="101600" algn="l"/>
                <a:tab pos="127000" algn="l"/>
                <a:tab pos="1397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заповијести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6743700" y="2768600"/>
            <a:ext cx="21336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камене</a:t>
            </a:r>
          </a:p>
          <a:p>
            <a:pPr>
              <a:lnSpc>
                <a:spcPts val="3300"/>
              </a:lnSpc>
              <a:tabLst>
                <a:tab pos="508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плоче.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Рекао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6604000" y="3619500"/>
            <a:ext cx="22733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38100" algn="l"/>
                <a:tab pos="6223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Мојсију</a:t>
            </a:r>
          </a:p>
          <a:p>
            <a:pPr>
              <a:lnSpc>
                <a:spcPts val="3300"/>
              </a:lnSpc>
              <a:tabLst>
                <a:tab pos="38100" algn="l"/>
                <a:tab pos="6223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жели</a:t>
            </a:r>
          </a:p>
          <a:p>
            <a:pPr>
              <a:lnSpc>
                <a:spcPts val="3300"/>
              </a:lnSpc>
              <a:tabLst>
                <a:tab pos="38100" algn="l"/>
                <a:tab pos="6223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живе.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029200" y="1498600"/>
            <a:ext cx="2870200" cy="273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457200" algn="l"/>
                <a:tab pos="5334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„Сјећај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дана</a:t>
            </a:r>
          </a:p>
          <a:p>
            <a:pPr>
              <a:lnSpc>
                <a:spcPts val="3300"/>
              </a:lnSpc>
              <a:tabLst>
                <a:tab pos="457200" algn="l"/>
                <a:tab pos="5334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одмора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</a:p>
          <a:p>
            <a:pPr>
              <a:lnSpc>
                <a:spcPts val="3300"/>
              </a:lnSpc>
              <a:tabLst>
                <a:tab pos="457200" algn="l"/>
                <a:tab pos="5334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светкујеш.”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457200" algn="l"/>
                <a:tab pos="5334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„Поштуј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свог</a:t>
            </a:r>
          </a:p>
          <a:p>
            <a:pPr>
              <a:lnSpc>
                <a:spcPts val="3300"/>
              </a:lnSpc>
              <a:tabLst>
                <a:tab pos="457200" algn="l"/>
                <a:tab pos="5334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оца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мајку</a:t>
            </a:r>
          </a:p>
          <a:p>
            <a:pPr>
              <a:lnSpc>
                <a:spcPts val="3300"/>
              </a:lnSpc>
              <a:tabLst>
                <a:tab pos="457200" algn="l"/>
                <a:tab pos="5334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своју.”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38200" y="1422400"/>
            <a:ext cx="3352800" cy="3886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444500" algn="l"/>
                <a:tab pos="4572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2802" b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„Немој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имати</a:t>
            </a:r>
          </a:p>
          <a:p>
            <a:pPr>
              <a:lnSpc>
                <a:spcPts val="3200"/>
              </a:lnSpc>
              <a:tabLst>
                <a:tab pos="4445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других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богова</a:t>
            </a:r>
          </a:p>
          <a:p>
            <a:pPr>
              <a:lnSpc>
                <a:spcPts val="3300"/>
              </a:lnSpc>
              <a:tabLst>
                <a:tab pos="4445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осим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Мене.”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444500" algn="l"/>
                <a:tab pos="4572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прави</a:t>
            </a:r>
          </a:p>
          <a:p>
            <a:pPr>
              <a:lnSpc>
                <a:spcPts val="3300"/>
              </a:lnSpc>
              <a:tabLst>
                <a:tab pos="4445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себи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идола.”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444500" algn="l"/>
                <a:tab pos="4572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узимај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узалуд</a:t>
            </a:r>
          </a:p>
          <a:p>
            <a:pPr>
              <a:lnSpc>
                <a:spcPts val="3300"/>
              </a:lnSpc>
              <a:tabLst>
                <a:tab pos="4445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имена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Господа</a:t>
            </a:r>
          </a:p>
          <a:p>
            <a:pPr>
              <a:lnSpc>
                <a:spcPts val="3300"/>
              </a:lnSpc>
              <a:tabLst>
                <a:tab pos="4445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свога.”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71600" y="1803400"/>
            <a:ext cx="2374900" cy="209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4572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убиј.”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4572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чини</a:t>
            </a:r>
          </a:p>
          <a:p>
            <a:pPr>
              <a:lnSpc>
                <a:spcPts val="3300"/>
              </a:lnSpc>
              <a:tabLst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прељубе.”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4572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кради.”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029200" y="1803400"/>
            <a:ext cx="2616200" cy="316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444500" algn="l"/>
                <a:tab pos="4572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свједочи</a:t>
            </a:r>
          </a:p>
          <a:p>
            <a:pPr>
              <a:lnSpc>
                <a:spcPts val="3300"/>
              </a:lnSpc>
              <a:tabLst>
                <a:tab pos="4445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лажно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>
              <a:lnSpc>
                <a:spcPts val="3300"/>
              </a:lnSpc>
              <a:tabLst>
                <a:tab pos="4445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ближњег</a:t>
            </a:r>
          </a:p>
          <a:p>
            <a:pPr>
              <a:lnSpc>
                <a:spcPts val="3300"/>
              </a:lnSpc>
              <a:tabLst>
                <a:tab pos="4445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свога.”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444500" algn="l"/>
                <a:tab pos="4572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пожели</a:t>
            </a:r>
          </a:p>
          <a:p>
            <a:pPr>
              <a:lnSpc>
                <a:spcPts val="3300"/>
              </a:lnSpc>
              <a:tabLst>
                <a:tab pos="4445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ништа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  <a:p>
            <a:pPr>
              <a:lnSpc>
                <a:spcPts val="3300"/>
              </a:lnSpc>
              <a:tabLst>
                <a:tab pos="4445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туђе.”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105400" y="279400"/>
            <a:ext cx="31115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Мојсије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Богом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Синају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105400" y="1143000"/>
            <a:ext cx="35306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Израиљци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урадили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нешто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страшно.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105400" y="1993900"/>
            <a:ext cx="3124200" cy="209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Наредили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Арону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направи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златно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почели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обожавати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умјесто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105400" y="4127500"/>
            <a:ext cx="29083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веома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љут.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љут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Мојсије.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953000" y="279400"/>
            <a:ext cx="35560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Мојсије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видио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како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953000" y="1143000"/>
            <a:ext cx="36703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играју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њега,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бацио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камене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таблице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земљу.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953000" y="2413000"/>
            <a:ext cx="35687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уништио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златни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идол.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Уништио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зле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људе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обожавали.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203200"/>
            <a:ext cx="3594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замијенио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двије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28600" y="635000"/>
            <a:ext cx="3721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камене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таблице.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Рекао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28600" y="1066800"/>
            <a:ext cx="3543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Мојсију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направи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28600" y="1485900"/>
            <a:ext cx="4368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Скинију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велики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шатор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28600" y="1917700"/>
            <a:ext cx="4851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оградом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њега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гдје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ће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28600" y="2336800"/>
            <a:ext cx="4826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пребивати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својим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народом.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28600" y="2768600"/>
            <a:ext cx="4597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славили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Стуб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28600" y="3200400"/>
            <a:ext cx="4140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облака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ватре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показивао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228600" y="3619500"/>
            <a:ext cx="2933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228600" y="4051300"/>
            <a:ext cx="1917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присутан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228600" y="4483100"/>
            <a:ext cx="990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њима.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4800" y="203200"/>
            <a:ext cx="8013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приближавали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Ханану,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Мојсије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послао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04800" y="635000"/>
            <a:ext cx="7708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дванаест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ухода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земљу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обећао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04800" y="1066800"/>
            <a:ext cx="7658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народу.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Уходе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сложили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лијепа.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152400"/>
            <a:ext cx="4089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Осталих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десет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ухода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28600" y="571500"/>
            <a:ext cx="4102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плашили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јаких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градова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28600" y="1003300"/>
            <a:ext cx="4292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великих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земљи.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28600" y="1435100"/>
            <a:ext cx="3441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можемо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освојити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28600" y="1854200"/>
            <a:ext cx="2781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земљу”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говорили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28600" y="2286000"/>
            <a:ext cx="1701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28600" y="2717800"/>
            <a:ext cx="1854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заборавили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28600" y="3136900"/>
            <a:ext cx="2273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228600" y="3987800"/>
            <a:ext cx="1574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учинио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228600" y="4419600"/>
            <a:ext cx="1574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њих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228600" y="4851400"/>
            <a:ext cx="2870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избави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Египта.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203200"/>
            <a:ext cx="7531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Народ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почео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слиједити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десет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неповјерљивих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28600" y="635000"/>
            <a:ext cx="7848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шпијуна.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Плакали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спремали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повратак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28600" y="1066800"/>
            <a:ext cx="4864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Египат.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Чак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покушавали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28600" y="1485900"/>
            <a:ext cx="3060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убију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Мојсија.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968500" y="5092700"/>
            <a:ext cx="1143000" cy="1066800"/>
          </a:xfrm>
          <a:custGeom>
            <a:avLst/>
            <a:gdLst>
              <a:gd name="connsiteX0" fmla="*/ 1143000 w 1143000"/>
              <a:gd name="connsiteY0" fmla="*/ 0 h 1066800"/>
              <a:gd name="connsiteX1" fmla="*/ 1143000 w 1143000"/>
              <a:gd name="connsiteY1" fmla="*/ 1066800 h 1066800"/>
              <a:gd name="connsiteX2" fmla="*/ 0 w 1143000"/>
              <a:gd name="connsiteY2" fmla="*/ 1066800 h 1066800"/>
              <a:gd name="connsiteX3" fmla="*/ 0 w 1143000"/>
              <a:gd name="connsiteY3" fmla="*/ 0 h 1066800"/>
              <a:gd name="connsiteX4" fmla="*/ 1143000 w 1143000"/>
              <a:gd name="connsiteY4" fmla="*/ 0 h 1066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43000" h="1066800">
                <a:moveTo>
                  <a:pt x="1143000" y="0"/>
                </a:moveTo>
                <a:lnTo>
                  <a:pt x="1143000" y="1066800"/>
                </a:lnTo>
                <a:lnTo>
                  <a:pt x="0" y="1066800"/>
                </a:lnTo>
                <a:lnTo>
                  <a:pt x="0" y="0"/>
                </a:lnTo>
                <a:lnTo>
                  <a:pt x="1143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962150" y="5086350"/>
            <a:ext cx="1155700" cy="1079500"/>
          </a:xfrm>
          <a:custGeom>
            <a:avLst/>
            <a:gdLst>
              <a:gd name="connsiteX0" fmla="*/ 6350 w 1155700"/>
              <a:gd name="connsiteY0" fmla="*/ 6350 h 1079500"/>
              <a:gd name="connsiteX1" fmla="*/ 6350 w 1155700"/>
              <a:gd name="connsiteY1" fmla="*/ 1073150 h 1079500"/>
              <a:gd name="connsiteX2" fmla="*/ 1149350 w 1155700"/>
              <a:gd name="connsiteY2" fmla="*/ 1073150 h 1079500"/>
              <a:gd name="connsiteX3" fmla="*/ 1149350 w 1155700"/>
              <a:gd name="connsiteY3" fmla="*/ 6350 h 1079500"/>
              <a:gd name="connsiteX4" fmla="*/ 6350 w 1155700"/>
              <a:gd name="connsiteY4" fmla="*/ 6350 h 1079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55700" h="1079500">
                <a:moveTo>
                  <a:pt x="6350" y="6350"/>
                </a:moveTo>
                <a:lnTo>
                  <a:pt x="6350" y="1073150"/>
                </a:lnTo>
                <a:lnTo>
                  <a:pt x="1149350" y="1073150"/>
                </a:lnTo>
                <a:lnTo>
                  <a:pt x="1149350" y="6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4406900" y="368300"/>
            <a:ext cx="1143000" cy="1066800"/>
          </a:xfrm>
          <a:custGeom>
            <a:avLst/>
            <a:gdLst>
              <a:gd name="connsiteX0" fmla="*/ 1143000 w 1143000"/>
              <a:gd name="connsiteY0" fmla="*/ 0 h 1066800"/>
              <a:gd name="connsiteX1" fmla="*/ 1143000 w 1143000"/>
              <a:gd name="connsiteY1" fmla="*/ 1066800 h 1066800"/>
              <a:gd name="connsiteX2" fmla="*/ 0 w 1143000"/>
              <a:gd name="connsiteY2" fmla="*/ 1066800 h 1066800"/>
              <a:gd name="connsiteX3" fmla="*/ 0 w 1143000"/>
              <a:gd name="connsiteY3" fmla="*/ 0 h 1066800"/>
              <a:gd name="connsiteX4" fmla="*/ 1143000 w 1143000"/>
              <a:gd name="connsiteY4" fmla="*/ 0 h 1066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43000" h="1066800">
                <a:moveTo>
                  <a:pt x="1143000" y="0"/>
                </a:moveTo>
                <a:lnTo>
                  <a:pt x="1143000" y="1066800"/>
                </a:lnTo>
                <a:lnTo>
                  <a:pt x="0" y="1066800"/>
                </a:lnTo>
                <a:lnTo>
                  <a:pt x="0" y="0"/>
                </a:lnTo>
                <a:lnTo>
                  <a:pt x="1143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4400550" y="361950"/>
            <a:ext cx="1155700" cy="1079500"/>
          </a:xfrm>
          <a:custGeom>
            <a:avLst/>
            <a:gdLst>
              <a:gd name="connsiteX0" fmla="*/ 6350 w 1155700"/>
              <a:gd name="connsiteY0" fmla="*/ 6350 h 1079500"/>
              <a:gd name="connsiteX1" fmla="*/ 6350 w 1155700"/>
              <a:gd name="connsiteY1" fmla="*/ 1073150 h 1079500"/>
              <a:gd name="connsiteX2" fmla="*/ 1149350 w 1155700"/>
              <a:gd name="connsiteY2" fmla="*/ 1073150 h 1079500"/>
              <a:gd name="connsiteX3" fmla="*/ 1149350 w 1155700"/>
              <a:gd name="connsiteY3" fmla="*/ 6350 h 1079500"/>
              <a:gd name="connsiteX4" fmla="*/ 6350 w 1155700"/>
              <a:gd name="connsiteY4" fmla="*/ 6350 h 1079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55700" h="1079500">
                <a:moveTo>
                  <a:pt x="6350" y="6350"/>
                </a:moveTo>
                <a:lnTo>
                  <a:pt x="6350" y="1073150"/>
                </a:lnTo>
                <a:lnTo>
                  <a:pt x="1149350" y="1073150"/>
                </a:lnTo>
                <a:lnTo>
                  <a:pt x="1149350" y="6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982558" y="5416562"/>
            <a:ext cx="581812" cy="818692"/>
          </a:xfrm>
          <a:custGeom>
            <a:avLst/>
            <a:gdLst>
              <a:gd name="connsiteX0" fmla="*/ 212902 w 581812"/>
              <a:gd name="connsiteY0" fmla="*/ 39979 h 818692"/>
              <a:gd name="connsiteX1" fmla="*/ 239191 w 581812"/>
              <a:gd name="connsiteY1" fmla="*/ 0 h 818692"/>
              <a:gd name="connsiteX2" fmla="*/ 273888 w 581812"/>
              <a:gd name="connsiteY2" fmla="*/ 13601 h 818692"/>
              <a:gd name="connsiteX3" fmla="*/ 372160 w 581812"/>
              <a:gd name="connsiteY3" fmla="*/ 120332 h 818692"/>
              <a:gd name="connsiteX4" fmla="*/ 491401 w 581812"/>
              <a:gd name="connsiteY4" fmla="*/ 199453 h 818692"/>
              <a:gd name="connsiteX5" fmla="*/ 581812 w 581812"/>
              <a:gd name="connsiteY5" fmla="*/ 242696 h 818692"/>
              <a:gd name="connsiteX6" fmla="*/ 528434 w 581812"/>
              <a:gd name="connsiteY6" fmla="*/ 276885 h 818692"/>
              <a:gd name="connsiteX7" fmla="*/ 445922 w 581812"/>
              <a:gd name="connsiteY7" fmla="*/ 285813 h 818692"/>
              <a:gd name="connsiteX8" fmla="*/ 353529 w 581812"/>
              <a:gd name="connsiteY8" fmla="*/ 252971 h 818692"/>
              <a:gd name="connsiteX9" fmla="*/ 383286 w 581812"/>
              <a:gd name="connsiteY9" fmla="*/ 424281 h 818692"/>
              <a:gd name="connsiteX10" fmla="*/ 396811 w 581812"/>
              <a:gd name="connsiteY10" fmla="*/ 590816 h 818692"/>
              <a:gd name="connsiteX11" fmla="*/ 388785 w 581812"/>
              <a:gd name="connsiteY11" fmla="*/ 710018 h 818692"/>
              <a:gd name="connsiteX12" fmla="*/ 378434 w 581812"/>
              <a:gd name="connsiteY12" fmla="*/ 724179 h 818692"/>
              <a:gd name="connsiteX13" fmla="*/ 347878 w 581812"/>
              <a:gd name="connsiteY13" fmla="*/ 795566 h 818692"/>
              <a:gd name="connsiteX14" fmla="*/ 299821 w 581812"/>
              <a:gd name="connsiteY14" fmla="*/ 817384 h 818692"/>
              <a:gd name="connsiteX15" fmla="*/ 225132 w 581812"/>
              <a:gd name="connsiteY15" fmla="*/ 818692 h 818692"/>
              <a:gd name="connsiteX16" fmla="*/ 121615 w 581812"/>
              <a:gd name="connsiteY16" fmla="*/ 784110 h 818692"/>
              <a:gd name="connsiteX17" fmla="*/ 60833 w 581812"/>
              <a:gd name="connsiteY17" fmla="*/ 740118 h 818692"/>
              <a:gd name="connsiteX18" fmla="*/ 21056 w 581812"/>
              <a:gd name="connsiteY18" fmla="*/ 698398 h 818692"/>
              <a:gd name="connsiteX19" fmla="*/ 0 w 581812"/>
              <a:gd name="connsiteY19" fmla="*/ 625017 h 818692"/>
              <a:gd name="connsiteX20" fmla="*/ 6045 w 581812"/>
              <a:gd name="connsiteY20" fmla="*/ 557428 h 818692"/>
              <a:gd name="connsiteX21" fmla="*/ 49288 w 581812"/>
              <a:gd name="connsiteY21" fmla="*/ 521970 h 818692"/>
              <a:gd name="connsiteX22" fmla="*/ 67246 w 581812"/>
              <a:gd name="connsiteY22" fmla="*/ 515632 h 818692"/>
              <a:gd name="connsiteX23" fmla="*/ 117335 w 581812"/>
              <a:gd name="connsiteY23" fmla="*/ 513308 h 818692"/>
              <a:gd name="connsiteX24" fmla="*/ 199885 w 581812"/>
              <a:gd name="connsiteY24" fmla="*/ 534263 h 818692"/>
              <a:gd name="connsiteX25" fmla="*/ 274320 w 581812"/>
              <a:gd name="connsiteY25" fmla="*/ 573442 h 818692"/>
              <a:gd name="connsiteX26" fmla="*/ 320649 w 581812"/>
              <a:gd name="connsiteY26" fmla="*/ 617702 h 818692"/>
              <a:gd name="connsiteX27" fmla="*/ 328218 w 581812"/>
              <a:gd name="connsiteY27" fmla="*/ 554431 h 818692"/>
              <a:gd name="connsiteX28" fmla="*/ 317474 w 581812"/>
              <a:gd name="connsiteY28" fmla="*/ 437007 h 818692"/>
              <a:gd name="connsiteX29" fmla="*/ 306019 w 581812"/>
              <a:gd name="connsiteY29" fmla="*/ 319836 h 818692"/>
              <a:gd name="connsiteX30" fmla="*/ 282143 w 581812"/>
              <a:gd name="connsiteY30" fmla="*/ 222415 h 818692"/>
              <a:gd name="connsiteX31" fmla="*/ 246888 w 581812"/>
              <a:gd name="connsiteY31" fmla="*/ 108800 h 818692"/>
              <a:gd name="connsiteX32" fmla="*/ 212902 w 581812"/>
              <a:gd name="connsiteY32" fmla="*/ 39979 h 8186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</a:cxnLst>
            <a:rect l="l" t="t" r="r" b="b"/>
            <a:pathLst>
              <a:path w="581812" h="818692">
                <a:moveTo>
                  <a:pt x="212902" y="39979"/>
                </a:moveTo>
                <a:lnTo>
                  <a:pt x="239191" y="0"/>
                </a:lnTo>
                <a:lnTo>
                  <a:pt x="273888" y="13601"/>
                </a:lnTo>
                <a:lnTo>
                  <a:pt x="372160" y="120332"/>
                </a:lnTo>
                <a:lnTo>
                  <a:pt x="491401" y="199453"/>
                </a:lnTo>
                <a:lnTo>
                  <a:pt x="581812" y="242696"/>
                </a:lnTo>
                <a:lnTo>
                  <a:pt x="528434" y="276885"/>
                </a:lnTo>
                <a:lnTo>
                  <a:pt x="445922" y="285813"/>
                </a:lnTo>
                <a:lnTo>
                  <a:pt x="353529" y="252971"/>
                </a:lnTo>
                <a:lnTo>
                  <a:pt x="383286" y="424281"/>
                </a:lnTo>
                <a:lnTo>
                  <a:pt x="396811" y="590816"/>
                </a:lnTo>
                <a:lnTo>
                  <a:pt x="388785" y="710018"/>
                </a:lnTo>
                <a:lnTo>
                  <a:pt x="378434" y="724179"/>
                </a:lnTo>
                <a:lnTo>
                  <a:pt x="347878" y="795566"/>
                </a:lnTo>
                <a:lnTo>
                  <a:pt x="299821" y="817384"/>
                </a:lnTo>
                <a:lnTo>
                  <a:pt x="225132" y="818692"/>
                </a:lnTo>
                <a:lnTo>
                  <a:pt x="121615" y="784110"/>
                </a:lnTo>
                <a:lnTo>
                  <a:pt x="60833" y="740118"/>
                </a:lnTo>
                <a:lnTo>
                  <a:pt x="21056" y="698398"/>
                </a:lnTo>
                <a:lnTo>
                  <a:pt x="0" y="625017"/>
                </a:lnTo>
                <a:lnTo>
                  <a:pt x="6045" y="557428"/>
                </a:lnTo>
                <a:lnTo>
                  <a:pt x="49288" y="521970"/>
                </a:lnTo>
                <a:lnTo>
                  <a:pt x="67246" y="515632"/>
                </a:lnTo>
                <a:lnTo>
                  <a:pt x="117335" y="513308"/>
                </a:lnTo>
                <a:lnTo>
                  <a:pt x="199885" y="534263"/>
                </a:lnTo>
                <a:lnTo>
                  <a:pt x="274320" y="573442"/>
                </a:lnTo>
                <a:lnTo>
                  <a:pt x="320649" y="617702"/>
                </a:lnTo>
                <a:lnTo>
                  <a:pt x="328218" y="554431"/>
                </a:lnTo>
                <a:lnTo>
                  <a:pt x="317474" y="437007"/>
                </a:lnTo>
                <a:lnTo>
                  <a:pt x="306019" y="319836"/>
                </a:lnTo>
                <a:lnTo>
                  <a:pt x="282143" y="222415"/>
                </a:lnTo>
                <a:lnTo>
                  <a:pt x="246888" y="108800"/>
                </a:lnTo>
                <a:lnTo>
                  <a:pt x="212902" y="39979"/>
                </a:ln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687811" y="366217"/>
            <a:ext cx="448627" cy="630186"/>
          </a:xfrm>
          <a:custGeom>
            <a:avLst/>
            <a:gdLst>
              <a:gd name="connsiteX0" fmla="*/ 164160 w 448627"/>
              <a:gd name="connsiteY0" fmla="*/ 30734 h 630186"/>
              <a:gd name="connsiteX1" fmla="*/ 184836 w 448627"/>
              <a:gd name="connsiteY1" fmla="*/ 0 h 630186"/>
              <a:gd name="connsiteX2" fmla="*/ 211759 w 448627"/>
              <a:gd name="connsiteY2" fmla="*/ 9893 h 630186"/>
              <a:gd name="connsiteX3" fmla="*/ 286956 w 448627"/>
              <a:gd name="connsiteY3" fmla="*/ 92443 h 630186"/>
              <a:gd name="connsiteX4" fmla="*/ 378638 w 448627"/>
              <a:gd name="connsiteY4" fmla="*/ 153009 h 630186"/>
              <a:gd name="connsiteX5" fmla="*/ 448627 w 448627"/>
              <a:gd name="connsiteY5" fmla="*/ 186486 h 630186"/>
              <a:gd name="connsiteX6" fmla="*/ 407885 w 448627"/>
              <a:gd name="connsiteY6" fmla="*/ 212991 h 630186"/>
              <a:gd name="connsiteX7" fmla="*/ 344144 w 448627"/>
              <a:gd name="connsiteY7" fmla="*/ 220141 h 630186"/>
              <a:gd name="connsiteX8" fmla="*/ 272834 w 448627"/>
              <a:gd name="connsiteY8" fmla="*/ 194398 h 630186"/>
              <a:gd name="connsiteX9" fmla="*/ 295871 w 448627"/>
              <a:gd name="connsiteY9" fmla="*/ 326059 h 630186"/>
              <a:gd name="connsiteX10" fmla="*/ 306565 w 448627"/>
              <a:gd name="connsiteY10" fmla="*/ 454812 h 630186"/>
              <a:gd name="connsiteX11" fmla="*/ 299516 w 448627"/>
              <a:gd name="connsiteY11" fmla="*/ 547001 h 630186"/>
              <a:gd name="connsiteX12" fmla="*/ 291731 w 448627"/>
              <a:gd name="connsiteY12" fmla="*/ 557009 h 630186"/>
              <a:gd name="connsiteX13" fmla="*/ 268363 w 448627"/>
              <a:gd name="connsiteY13" fmla="*/ 612127 h 630186"/>
              <a:gd name="connsiteX14" fmla="*/ 231546 w 448627"/>
              <a:gd name="connsiteY14" fmla="*/ 629170 h 630186"/>
              <a:gd name="connsiteX15" fmla="*/ 173723 w 448627"/>
              <a:gd name="connsiteY15" fmla="*/ 630186 h 630186"/>
              <a:gd name="connsiteX16" fmla="*/ 94221 w 448627"/>
              <a:gd name="connsiteY16" fmla="*/ 604100 h 630186"/>
              <a:gd name="connsiteX17" fmla="*/ 47345 w 448627"/>
              <a:gd name="connsiteY17" fmla="*/ 569734 h 630186"/>
              <a:gd name="connsiteX18" fmla="*/ 16649 w 448627"/>
              <a:gd name="connsiteY18" fmla="*/ 537743 h 630186"/>
              <a:gd name="connsiteX19" fmla="*/ 0 w 448627"/>
              <a:gd name="connsiteY19" fmla="*/ 481406 h 630186"/>
              <a:gd name="connsiteX20" fmla="*/ 4864 w 448627"/>
              <a:gd name="connsiteY20" fmla="*/ 428777 h 630186"/>
              <a:gd name="connsiteX21" fmla="*/ 38125 w 448627"/>
              <a:gd name="connsiteY21" fmla="*/ 401688 h 630186"/>
              <a:gd name="connsiteX22" fmla="*/ 52501 w 448627"/>
              <a:gd name="connsiteY22" fmla="*/ 396608 h 630186"/>
              <a:gd name="connsiteX23" fmla="*/ 90538 w 448627"/>
              <a:gd name="connsiteY23" fmla="*/ 394500 h 630186"/>
              <a:gd name="connsiteX24" fmla="*/ 103136 w 448627"/>
              <a:gd name="connsiteY24" fmla="*/ 398132 h 630186"/>
              <a:gd name="connsiteX25" fmla="*/ 154698 w 448627"/>
              <a:gd name="connsiteY25" fmla="*/ 411441 h 630186"/>
              <a:gd name="connsiteX26" fmla="*/ 212102 w 448627"/>
              <a:gd name="connsiteY26" fmla="*/ 441286 h 630186"/>
              <a:gd name="connsiteX27" fmla="*/ 247650 w 448627"/>
              <a:gd name="connsiteY27" fmla="*/ 475602 h 630186"/>
              <a:gd name="connsiteX28" fmla="*/ 253771 w 448627"/>
              <a:gd name="connsiteY28" fmla="*/ 426580 h 630186"/>
              <a:gd name="connsiteX29" fmla="*/ 244729 w 448627"/>
              <a:gd name="connsiteY29" fmla="*/ 336842 h 630186"/>
              <a:gd name="connsiteX30" fmla="*/ 236144 w 448627"/>
              <a:gd name="connsiteY30" fmla="*/ 246138 h 630186"/>
              <a:gd name="connsiteX31" fmla="*/ 217716 w 448627"/>
              <a:gd name="connsiteY31" fmla="*/ 171018 h 630186"/>
              <a:gd name="connsiteX32" fmla="*/ 190880 w 448627"/>
              <a:gd name="connsiteY32" fmla="*/ 83527 h 630186"/>
              <a:gd name="connsiteX33" fmla="*/ 164160 w 448627"/>
              <a:gd name="connsiteY33" fmla="*/ 30734 h 6301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</a:cxnLst>
            <a:rect l="l" t="t" r="r" b="b"/>
            <a:pathLst>
              <a:path w="448627" h="630186">
                <a:moveTo>
                  <a:pt x="164160" y="30734"/>
                </a:moveTo>
                <a:lnTo>
                  <a:pt x="184836" y="0"/>
                </a:lnTo>
                <a:lnTo>
                  <a:pt x="211759" y="9893"/>
                </a:lnTo>
                <a:lnTo>
                  <a:pt x="286956" y="92443"/>
                </a:lnTo>
                <a:lnTo>
                  <a:pt x="378638" y="153009"/>
                </a:lnTo>
                <a:lnTo>
                  <a:pt x="448627" y="186486"/>
                </a:lnTo>
                <a:lnTo>
                  <a:pt x="407885" y="212991"/>
                </a:lnTo>
                <a:lnTo>
                  <a:pt x="344144" y="220141"/>
                </a:lnTo>
                <a:lnTo>
                  <a:pt x="272834" y="194398"/>
                </a:lnTo>
                <a:lnTo>
                  <a:pt x="295871" y="326059"/>
                </a:lnTo>
                <a:lnTo>
                  <a:pt x="306565" y="454812"/>
                </a:lnTo>
                <a:lnTo>
                  <a:pt x="299516" y="547001"/>
                </a:lnTo>
                <a:lnTo>
                  <a:pt x="291731" y="557009"/>
                </a:lnTo>
                <a:lnTo>
                  <a:pt x="268363" y="612127"/>
                </a:lnTo>
                <a:lnTo>
                  <a:pt x="231546" y="629170"/>
                </a:lnTo>
                <a:lnTo>
                  <a:pt x="173723" y="630186"/>
                </a:lnTo>
                <a:lnTo>
                  <a:pt x="94221" y="604100"/>
                </a:lnTo>
                <a:lnTo>
                  <a:pt x="47345" y="569734"/>
                </a:lnTo>
                <a:lnTo>
                  <a:pt x="16649" y="537743"/>
                </a:lnTo>
                <a:lnTo>
                  <a:pt x="0" y="481406"/>
                </a:lnTo>
                <a:lnTo>
                  <a:pt x="4864" y="428777"/>
                </a:lnTo>
                <a:lnTo>
                  <a:pt x="38125" y="401688"/>
                </a:lnTo>
                <a:lnTo>
                  <a:pt x="52501" y="396608"/>
                </a:lnTo>
                <a:lnTo>
                  <a:pt x="90538" y="394500"/>
                </a:lnTo>
                <a:lnTo>
                  <a:pt x="103136" y="398132"/>
                </a:lnTo>
                <a:lnTo>
                  <a:pt x="154698" y="411441"/>
                </a:lnTo>
                <a:lnTo>
                  <a:pt x="212102" y="441286"/>
                </a:lnTo>
                <a:lnTo>
                  <a:pt x="247650" y="475602"/>
                </a:lnTo>
                <a:lnTo>
                  <a:pt x="253771" y="426580"/>
                </a:lnTo>
                <a:lnTo>
                  <a:pt x="244729" y="336842"/>
                </a:lnTo>
                <a:lnTo>
                  <a:pt x="236144" y="246138"/>
                </a:lnTo>
                <a:lnTo>
                  <a:pt x="217716" y="171018"/>
                </a:lnTo>
                <a:lnTo>
                  <a:pt x="190880" y="83527"/>
                </a:lnTo>
                <a:lnTo>
                  <a:pt x="164160" y="30734"/>
                </a:ln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-12700" y="2578100"/>
            <a:ext cx="1143000" cy="1066800"/>
          </a:xfrm>
          <a:custGeom>
            <a:avLst/>
            <a:gdLst>
              <a:gd name="connsiteX0" fmla="*/ 1143000 w 1143000"/>
              <a:gd name="connsiteY0" fmla="*/ 0 h 1066800"/>
              <a:gd name="connsiteX1" fmla="*/ 1143000 w 1143000"/>
              <a:gd name="connsiteY1" fmla="*/ 1066800 h 1066800"/>
              <a:gd name="connsiteX2" fmla="*/ 0 w 1143000"/>
              <a:gd name="connsiteY2" fmla="*/ 1066800 h 1066800"/>
              <a:gd name="connsiteX3" fmla="*/ 0 w 1143000"/>
              <a:gd name="connsiteY3" fmla="*/ 0 h 1066800"/>
              <a:gd name="connsiteX4" fmla="*/ 1143000 w 1143000"/>
              <a:gd name="connsiteY4" fmla="*/ 0 h 1066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43000" h="1066800">
                <a:moveTo>
                  <a:pt x="1143000" y="0"/>
                </a:moveTo>
                <a:lnTo>
                  <a:pt x="1143000" y="1066800"/>
                </a:lnTo>
                <a:lnTo>
                  <a:pt x="0" y="1066800"/>
                </a:lnTo>
                <a:lnTo>
                  <a:pt x="0" y="0"/>
                </a:lnTo>
                <a:lnTo>
                  <a:pt x="1143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20357" y="2270480"/>
            <a:ext cx="448157" cy="629462"/>
          </a:xfrm>
          <a:custGeom>
            <a:avLst/>
            <a:gdLst>
              <a:gd name="connsiteX0" fmla="*/ 163690 w 448157"/>
              <a:gd name="connsiteY0" fmla="*/ 30733 h 629462"/>
              <a:gd name="connsiteX1" fmla="*/ 184365 w 448157"/>
              <a:gd name="connsiteY1" fmla="*/ 0 h 629462"/>
              <a:gd name="connsiteX2" fmla="*/ 210566 w 448157"/>
              <a:gd name="connsiteY2" fmla="*/ 10147 h 629462"/>
              <a:gd name="connsiteX3" fmla="*/ 286486 w 448157"/>
              <a:gd name="connsiteY3" fmla="*/ 92443 h 629462"/>
              <a:gd name="connsiteX4" fmla="*/ 378167 w 448157"/>
              <a:gd name="connsiteY4" fmla="*/ 153009 h 629462"/>
              <a:gd name="connsiteX5" fmla="*/ 448157 w 448157"/>
              <a:gd name="connsiteY5" fmla="*/ 186486 h 629462"/>
              <a:gd name="connsiteX6" fmla="*/ 406438 w 448157"/>
              <a:gd name="connsiteY6" fmla="*/ 212521 h 629462"/>
              <a:gd name="connsiteX7" fmla="*/ 342696 w 448157"/>
              <a:gd name="connsiteY7" fmla="*/ 219659 h 629462"/>
              <a:gd name="connsiteX8" fmla="*/ 272364 w 448157"/>
              <a:gd name="connsiteY8" fmla="*/ 194386 h 629462"/>
              <a:gd name="connsiteX9" fmla="*/ 295402 w 448157"/>
              <a:gd name="connsiteY9" fmla="*/ 326059 h 629462"/>
              <a:gd name="connsiteX10" fmla="*/ 305854 w 448157"/>
              <a:gd name="connsiteY10" fmla="*/ 454088 h 629462"/>
              <a:gd name="connsiteX11" fmla="*/ 298792 w 448157"/>
              <a:gd name="connsiteY11" fmla="*/ 546277 h 629462"/>
              <a:gd name="connsiteX12" fmla="*/ 291020 w 448157"/>
              <a:gd name="connsiteY12" fmla="*/ 556285 h 629462"/>
              <a:gd name="connsiteX13" fmla="*/ 267639 w 448157"/>
              <a:gd name="connsiteY13" fmla="*/ 611403 h 629462"/>
              <a:gd name="connsiteX14" fmla="*/ 230822 w 448157"/>
              <a:gd name="connsiteY14" fmla="*/ 628446 h 629462"/>
              <a:gd name="connsiteX15" fmla="*/ 172999 w 448157"/>
              <a:gd name="connsiteY15" fmla="*/ 629462 h 629462"/>
              <a:gd name="connsiteX16" fmla="*/ 94208 w 448157"/>
              <a:gd name="connsiteY16" fmla="*/ 603123 h 629462"/>
              <a:gd name="connsiteX17" fmla="*/ 47332 w 448157"/>
              <a:gd name="connsiteY17" fmla="*/ 568756 h 629462"/>
              <a:gd name="connsiteX18" fmla="*/ 15938 w 448157"/>
              <a:gd name="connsiteY18" fmla="*/ 537019 h 629462"/>
              <a:gd name="connsiteX19" fmla="*/ 0 w 448157"/>
              <a:gd name="connsiteY19" fmla="*/ 480428 h 629462"/>
              <a:gd name="connsiteX20" fmla="*/ 5105 w 448157"/>
              <a:gd name="connsiteY20" fmla="*/ 428523 h 629462"/>
              <a:gd name="connsiteX21" fmla="*/ 38379 w 448157"/>
              <a:gd name="connsiteY21" fmla="*/ 401421 h 629462"/>
              <a:gd name="connsiteX22" fmla="*/ 52031 w 448157"/>
              <a:gd name="connsiteY22" fmla="*/ 396608 h 629462"/>
              <a:gd name="connsiteX23" fmla="*/ 90068 w 448157"/>
              <a:gd name="connsiteY23" fmla="*/ 394487 h 629462"/>
              <a:gd name="connsiteX24" fmla="*/ 153974 w 448157"/>
              <a:gd name="connsiteY24" fmla="*/ 410717 h 629462"/>
              <a:gd name="connsiteX25" fmla="*/ 211632 w 448157"/>
              <a:gd name="connsiteY25" fmla="*/ 441274 h 629462"/>
              <a:gd name="connsiteX26" fmla="*/ 246926 w 448157"/>
              <a:gd name="connsiteY26" fmla="*/ 474878 h 629462"/>
              <a:gd name="connsiteX27" fmla="*/ 253314 w 448157"/>
              <a:gd name="connsiteY27" fmla="*/ 426567 h 629462"/>
              <a:gd name="connsiteX28" fmla="*/ 244005 w 448157"/>
              <a:gd name="connsiteY28" fmla="*/ 336118 h 629462"/>
              <a:gd name="connsiteX29" fmla="*/ 235686 w 448157"/>
              <a:gd name="connsiteY29" fmla="*/ 246126 h 629462"/>
              <a:gd name="connsiteX30" fmla="*/ 217246 w 448157"/>
              <a:gd name="connsiteY30" fmla="*/ 171018 h 629462"/>
              <a:gd name="connsiteX31" fmla="*/ 190411 w 448157"/>
              <a:gd name="connsiteY31" fmla="*/ 83515 h 629462"/>
              <a:gd name="connsiteX32" fmla="*/ 163690 w 448157"/>
              <a:gd name="connsiteY32" fmla="*/ 30733 h 629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</a:cxnLst>
            <a:rect l="l" t="t" r="r" b="b"/>
            <a:pathLst>
              <a:path w="448157" h="629462">
                <a:moveTo>
                  <a:pt x="163690" y="30733"/>
                </a:moveTo>
                <a:lnTo>
                  <a:pt x="184365" y="0"/>
                </a:lnTo>
                <a:lnTo>
                  <a:pt x="210566" y="10147"/>
                </a:lnTo>
                <a:lnTo>
                  <a:pt x="286486" y="92443"/>
                </a:lnTo>
                <a:lnTo>
                  <a:pt x="378167" y="153009"/>
                </a:lnTo>
                <a:lnTo>
                  <a:pt x="448157" y="186486"/>
                </a:lnTo>
                <a:lnTo>
                  <a:pt x="406438" y="212521"/>
                </a:lnTo>
                <a:lnTo>
                  <a:pt x="342696" y="219659"/>
                </a:lnTo>
                <a:lnTo>
                  <a:pt x="272364" y="194386"/>
                </a:lnTo>
                <a:lnTo>
                  <a:pt x="295402" y="326059"/>
                </a:lnTo>
                <a:lnTo>
                  <a:pt x="305854" y="454088"/>
                </a:lnTo>
                <a:lnTo>
                  <a:pt x="298792" y="546277"/>
                </a:lnTo>
                <a:lnTo>
                  <a:pt x="291020" y="556285"/>
                </a:lnTo>
                <a:lnTo>
                  <a:pt x="267639" y="611403"/>
                </a:lnTo>
                <a:lnTo>
                  <a:pt x="230822" y="628446"/>
                </a:lnTo>
                <a:lnTo>
                  <a:pt x="172999" y="629462"/>
                </a:lnTo>
                <a:lnTo>
                  <a:pt x="94208" y="603123"/>
                </a:lnTo>
                <a:lnTo>
                  <a:pt x="47332" y="568756"/>
                </a:lnTo>
                <a:lnTo>
                  <a:pt x="15938" y="537019"/>
                </a:lnTo>
                <a:lnTo>
                  <a:pt x="0" y="480428"/>
                </a:lnTo>
                <a:lnTo>
                  <a:pt x="5105" y="428523"/>
                </a:lnTo>
                <a:lnTo>
                  <a:pt x="38379" y="401421"/>
                </a:lnTo>
                <a:lnTo>
                  <a:pt x="52031" y="396608"/>
                </a:lnTo>
                <a:lnTo>
                  <a:pt x="90068" y="394487"/>
                </a:lnTo>
                <a:lnTo>
                  <a:pt x="153974" y="410717"/>
                </a:lnTo>
                <a:lnTo>
                  <a:pt x="211632" y="441274"/>
                </a:lnTo>
                <a:lnTo>
                  <a:pt x="246926" y="474878"/>
                </a:lnTo>
                <a:lnTo>
                  <a:pt x="253314" y="426567"/>
                </a:lnTo>
                <a:lnTo>
                  <a:pt x="244005" y="336118"/>
                </a:lnTo>
                <a:lnTo>
                  <a:pt x="235686" y="246126"/>
                </a:lnTo>
                <a:lnTo>
                  <a:pt x="217246" y="171018"/>
                </a:lnTo>
                <a:lnTo>
                  <a:pt x="190411" y="83515"/>
                </a:lnTo>
                <a:lnTo>
                  <a:pt x="163690" y="30733"/>
                </a:ln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1968500" y="1739900"/>
            <a:ext cx="1143000" cy="1066800"/>
          </a:xfrm>
          <a:custGeom>
            <a:avLst/>
            <a:gdLst>
              <a:gd name="connsiteX0" fmla="*/ 1143000 w 1143000"/>
              <a:gd name="connsiteY0" fmla="*/ 0 h 1066800"/>
              <a:gd name="connsiteX1" fmla="*/ 1143000 w 1143000"/>
              <a:gd name="connsiteY1" fmla="*/ 1066800 h 1066800"/>
              <a:gd name="connsiteX2" fmla="*/ 0 w 1143000"/>
              <a:gd name="connsiteY2" fmla="*/ 1066800 h 1066800"/>
              <a:gd name="connsiteX3" fmla="*/ 0 w 1143000"/>
              <a:gd name="connsiteY3" fmla="*/ 0 h 1066800"/>
              <a:gd name="connsiteX4" fmla="*/ 1143000 w 1143000"/>
              <a:gd name="connsiteY4" fmla="*/ 0 h 1066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43000" h="1066800">
                <a:moveTo>
                  <a:pt x="1143000" y="0"/>
                </a:moveTo>
                <a:lnTo>
                  <a:pt x="1143000" y="1066800"/>
                </a:lnTo>
                <a:lnTo>
                  <a:pt x="0" y="1066800"/>
                </a:lnTo>
                <a:lnTo>
                  <a:pt x="0" y="0"/>
                </a:lnTo>
                <a:lnTo>
                  <a:pt x="1143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1962150" y="1733550"/>
            <a:ext cx="1155700" cy="1079500"/>
          </a:xfrm>
          <a:custGeom>
            <a:avLst/>
            <a:gdLst>
              <a:gd name="connsiteX0" fmla="*/ 6350 w 1155700"/>
              <a:gd name="connsiteY0" fmla="*/ 6350 h 1079500"/>
              <a:gd name="connsiteX1" fmla="*/ 6350 w 1155700"/>
              <a:gd name="connsiteY1" fmla="*/ 1073150 h 1079500"/>
              <a:gd name="connsiteX2" fmla="*/ 1149350 w 1155700"/>
              <a:gd name="connsiteY2" fmla="*/ 1073150 h 1079500"/>
              <a:gd name="connsiteX3" fmla="*/ 1149350 w 1155700"/>
              <a:gd name="connsiteY3" fmla="*/ 6350 h 1079500"/>
              <a:gd name="connsiteX4" fmla="*/ 6350 w 1155700"/>
              <a:gd name="connsiteY4" fmla="*/ 6350 h 1079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55700" h="1079500">
                <a:moveTo>
                  <a:pt x="6350" y="6350"/>
                </a:moveTo>
                <a:lnTo>
                  <a:pt x="6350" y="1073150"/>
                </a:lnTo>
                <a:lnTo>
                  <a:pt x="1149350" y="1073150"/>
                </a:lnTo>
                <a:lnTo>
                  <a:pt x="1149350" y="6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1574368" y="1833219"/>
            <a:ext cx="569772" cy="576008"/>
          </a:xfrm>
          <a:custGeom>
            <a:avLst/>
            <a:gdLst>
              <a:gd name="connsiteX0" fmla="*/ 385330 w 569772"/>
              <a:gd name="connsiteY0" fmla="*/ 559015 h 576008"/>
              <a:gd name="connsiteX1" fmla="*/ 418922 w 569772"/>
              <a:gd name="connsiteY1" fmla="*/ 576008 h 576008"/>
              <a:gd name="connsiteX2" fmla="*/ 438594 w 569772"/>
              <a:gd name="connsiteY2" fmla="*/ 554329 h 576008"/>
              <a:gd name="connsiteX3" fmla="*/ 468198 w 569772"/>
              <a:gd name="connsiteY3" fmla="*/ 445388 h 576008"/>
              <a:gd name="connsiteX4" fmla="*/ 522033 w 569772"/>
              <a:gd name="connsiteY4" fmla="*/ 348005 h 576008"/>
              <a:gd name="connsiteX5" fmla="*/ 569772 w 569772"/>
              <a:gd name="connsiteY5" fmla="*/ 284784 h 576008"/>
              <a:gd name="connsiteX6" fmla="*/ 519175 w 569772"/>
              <a:gd name="connsiteY6" fmla="*/ 282092 h 576008"/>
              <a:gd name="connsiteX7" fmla="*/ 457517 w 569772"/>
              <a:gd name="connsiteY7" fmla="*/ 306654 h 576008"/>
              <a:gd name="connsiteX8" fmla="*/ 404063 w 569772"/>
              <a:gd name="connsiteY8" fmla="*/ 363080 h 576008"/>
              <a:gd name="connsiteX9" fmla="*/ 360603 w 569772"/>
              <a:gd name="connsiteY9" fmla="*/ 236537 h 576008"/>
              <a:gd name="connsiteX10" fmla="*/ 307085 w 569772"/>
              <a:gd name="connsiteY10" fmla="*/ 119329 h 576008"/>
              <a:gd name="connsiteX11" fmla="*/ 256070 w 569772"/>
              <a:gd name="connsiteY11" fmla="*/ 41846 h 576008"/>
              <a:gd name="connsiteX12" fmla="*/ 243687 w 569772"/>
              <a:gd name="connsiteY12" fmla="*/ 36880 h 576008"/>
              <a:gd name="connsiteX13" fmla="*/ 194563 w 569772"/>
              <a:gd name="connsiteY13" fmla="*/ 0 h 576008"/>
              <a:gd name="connsiteX14" fmla="*/ 152577 w 569772"/>
              <a:gd name="connsiteY14" fmla="*/ 2882 h 576008"/>
              <a:gd name="connsiteX15" fmla="*/ 99047 w 569772"/>
              <a:gd name="connsiteY15" fmla="*/ 29984 h 576008"/>
              <a:gd name="connsiteX16" fmla="*/ 38658 w 569772"/>
              <a:gd name="connsiteY16" fmla="*/ 91376 h 576008"/>
              <a:gd name="connsiteX17" fmla="*/ 12407 w 569772"/>
              <a:gd name="connsiteY17" fmla="*/ 144208 h 576008"/>
              <a:gd name="connsiteX18" fmla="*/ 0 w 569772"/>
              <a:gd name="connsiteY18" fmla="*/ 187108 h 576008"/>
              <a:gd name="connsiteX19" fmla="*/ 13055 w 569772"/>
              <a:gd name="connsiteY19" fmla="*/ 244436 h 576008"/>
              <a:gd name="connsiteX20" fmla="*/ 43103 w 569772"/>
              <a:gd name="connsiteY20" fmla="*/ 287464 h 576008"/>
              <a:gd name="connsiteX21" fmla="*/ 87528 w 569772"/>
              <a:gd name="connsiteY21" fmla="*/ 294995 h 576008"/>
              <a:gd name="connsiteX22" fmla="*/ 102577 w 569772"/>
              <a:gd name="connsiteY22" fmla="*/ 292582 h 576008"/>
              <a:gd name="connsiteX23" fmla="*/ 138506 w 569772"/>
              <a:gd name="connsiteY23" fmla="*/ 276021 h 576008"/>
              <a:gd name="connsiteX24" fmla="*/ 148589 w 569772"/>
              <a:gd name="connsiteY24" fmla="*/ 266687 h 576008"/>
              <a:gd name="connsiteX25" fmla="*/ 189140 w 569772"/>
              <a:gd name="connsiteY25" fmla="*/ 230847 h 576008"/>
              <a:gd name="connsiteX26" fmla="*/ 226682 w 569772"/>
              <a:gd name="connsiteY26" fmla="*/ 176212 h 576008"/>
              <a:gd name="connsiteX27" fmla="*/ 243128 w 569772"/>
              <a:gd name="connsiteY27" fmla="*/ 129590 h 576008"/>
              <a:gd name="connsiteX28" fmla="*/ 272580 w 569772"/>
              <a:gd name="connsiteY28" fmla="*/ 168846 h 576008"/>
              <a:gd name="connsiteX29" fmla="*/ 309143 w 569772"/>
              <a:gd name="connsiteY29" fmla="*/ 252501 h 576008"/>
              <a:gd name="connsiteX30" fmla="*/ 345605 w 569772"/>
              <a:gd name="connsiteY30" fmla="*/ 335406 h 576008"/>
              <a:gd name="connsiteX31" fmla="*/ 365315 w 569772"/>
              <a:gd name="connsiteY31" fmla="*/ 410197 h 576008"/>
              <a:gd name="connsiteX32" fmla="*/ 383552 w 569772"/>
              <a:gd name="connsiteY32" fmla="*/ 499871 h 576008"/>
              <a:gd name="connsiteX33" fmla="*/ 385330 w 569772"/>
              <a:gd name="connsiteY33" fmla="*/ 559015 h 5760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</a:cxnLst>
            <a:rect l="l" t="t" r="r" b="b"/>
            <a:pathLst>
              <a:path w="569772" h="576008">
                <a:moveTo>
                  <a:pt x="385330" y="559015"/>
                </a:moveTo>
                <a:lnTo>
                  <a:pt x="418922" y="576008"/>
                </a:lnTo>
                <a:lnTo>
                  <a:pt x="438594" y="554329"/>
                </a:lnTo>
                <a:lnTo>
                  <a:pt x="468198" y="445388"/>
                </a:lnTo>
                <a:lnTo>
                  <a:pt x="522033" y="348005"/>
                </a:lnTo>
                <a:lnTo>
                  <a:pt x="569772" y="284784"/>
                </a:lnTo>
                <a:lnTo>
                  <a:pt x="519175" y="282092"/>
                </a:lnTo>
                <a:lnTo>
                  <a:pt x="457517" y="306654"/>
                </a:lnTo>
                <a:lnTo>
                  <a:pt x="404063" y="363080"/>
                </a:lnTo>
                <a:lnTo>
                  <a:pt x="360603" y="236537"/>
                </a:lnTo>
                <a:lnTo>
                  <a:pt x="307085" y="119329"/>
                </a:lnTo>
                <a:lnTo>
                  <a:pt x="256070" y="41846"/>
                </a:lnTo>
                <a:lnTo>
                  <a:pt x="243687" y="36880"/>
                </a:lnTo>
                <a:lnTo>
                  <a:pt x="194563" y="0"/>
                </a:lnTo>
                <a:lnTo>
                  <a:pt x="152577" y="2882"/>
                </a:lnTo>
                <a:lnTo>
                  <a:pt x="99047" y="29984"/>
                </a:lnTo>
                <a:lnTo>
                  <a:pt x="38658" y="91376"/>
                </a:lnTo>
                <a:lnTo>
                  <a:pt x="12407" y="144208"/>
                </a:lnTo>
                <a:lnTo>
                  <a:pt x="0" y="187108"/>
                </a:lnTo>
                <a:lnTo>
                  <a:pt x="13055" y="244436"/>
                </a:lnTo>
                <a:lnTo>
                  <a:pt x="43103" y="287464"/>
                </a:lnTo>
                <a:lnTo>
                  <a:pt x="87528" y="294995"/>
                </a:lnTo>
                <a:lnTo>
                  <a:pt x="102577" y="292582"/>
                </a:lnTo>
                <a:lnTo>
                  <a:pt x="138506" y="276021"/>
                </a:lnTo>
                <a:lnTo>
                  <a:pt x="148589" y="266687"/>
                </a:lnTo>
                <a:lnTo>
                  <a:pt x="189140" y="230847"/>
                </a:lnTo>
                <a:lnTo>
                  <a:pt x="226682" y="176212"/>
                </a:lnTo>
                <a:lnTo>
                  <a:pt x="243128" y="129590"/>
                </a:lnTo>
                <a:lnTo>
                  <a:pt x="272580" y="168846"/>
                </a:lnTo>
                <a:lnTo>
                  <a:pt x="309143" y="252501"/>
                </a:lnTo>
                <a:lnTo>
                  <a:pt x="345605" y="335406"/>
                </a:lnTo>
                <a:lnTo>
                  <a:pt x="365315" y="410197"/>
                </a:lnTo>
                <a:lnTo>
                  <a:pt x="383552" y="499871"/>
                </a:lnTo>
                <a:lnTo>
                  <a:pt x="385330" y="559015"/>
                </a:ln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6388100" y="292100"/>
            <a:ext cx="1143000" cy="1066800"/>
          </a:xfrm>
          <a:custGeom>
            <a:avLst/>
            <a:gdLst>
              <a:gd name="connsiteX0" fmla="*/ 1143000 w 1143000"/>
              <a:gd name="connsiteY0" fmla="*/ 0 h 1066800"/>
              <a:gd name="connsiteX1" fmla="*/ 1143000 w 1143000"/>
              <a:gd name="connsiteY1" fmla="*/ 1066800 h 1066800"/>
              <a:gd name="connsiteX2" fmla="*/ 0 w 1143000"/>
              <a:gd name="connsiteY2" fmla="*/ 1066800 h 1066800"/>
              <a:gd name="connsiteX3" fmla="*/ 0 w 1143000"/>
              <a:gd name="connsiteY3" fmla="*/ 0 h 1066800"/>
              <a:gd name="connsiteX4" fmla="*/ 1143000 w 1143000"/>
              <a:gd name="connsiteY4" fmla="*/ 0 h 1066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43000" h="1066800">
                <a:moveTo>
                  <a:pt x="1143000" y="0"/>
                </a:moveTo>
                <a:lnTo>
                  <a:pt x="1143000" y="1066800"/>
                </a:lnTo>
                <a:lnTo>
                  <a:pt x="0" y="1066800"/>
                </a:lnTo>
                <a:lnTo>
                  <a:pt x="0" y="0"/>
                </a:lnTo>
                <a:lnTo>
                  <a:pt x="1143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6381750" y="285750"/>
            <a:ext cx="1155700" cy="1079500"/>
          </a:xfrm>
          <a:custGeom>
            <a:avLst/>
            <a:gdLst>
              <a:gd name="connsiteX0" fmla="*/ 6350 w 1155700"/>
              <a:gd name="connsiteY0" fmla="*/ 6350 h 1079500"/>
              <a:gd name="connsiteX1" fmla="*/ 6350 w 1155700"/>
              <a:gd name="connsiteY1" fmla="*/ 1073150 h 1079500"/>
              <a:gd name="connsiteX2" fmla="*/ 1149350 w 1155700"/>
              <a:gd name="connsiteY2" fmla="*/ 1073150 h 1079500"/>
              <a:gd name="connsiteX3" fmla="*/ 1149350 w 1155700"/>
              <a:gd name="connsiteY3" fmla="*/ 6350 h 1079500"/>
              <a:gd name="connsiteX4" fmla="*/ 6350 w 1155700"/>
              <a:gd name="connsiteY4" fmla="*/ 6350 h 1079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55700" h="1079500">
                <a:moveTo>
                  <a:pt x="6350" y="6350"/>
                </a:moveTo>
                <a:lnTo>
                  <a:pt x="6350" y="1073150"/>
                </a:lnTo>
                <a:lnTo>
                  <a:pt x="1149350" y="1073150"/>
                </a:lnTo>
                <a:lnTo>
                  <a:pt x="1149350" y="6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6533642" y="901700"/>
            <a:ext cx="257555" cy="211836"/>
          </a:xfrm>
          <a:custGeom>
            <a:avLst/>
            <a:gdLst>
              <a:gd name="connsiteX0" fmla="*/ 57150 w 257555"/>
              <a:gd name="connsiteY0" fmla="*/ 44958 h 211836"/>
              <a:gd name="connsiteX1" fmla="*/ 134873 w 257555"/>
              <a:gd name="connsiteY1" fmla="*/ 16002 h 211836"/>
              <a:gd name="connsiteX2" fmla="*/ 216407 w 257555"/>
              <a:gd name="connsiteY2" fmla="*/ 0 h 211836"/>
              <a:gd name="connsiteX3" fmla="*/ 257555 w 257555"/>
              <a:gd name="connsiteY3" fmla="*/ 85344 h 211836"/>
              <a:gd name="connsiteX4" fmla="*/ 212597 w 257555"/>
              <a:gd name="connsiteY4" fmla="*/ 183641 h 211836"/>
              <a:gd name="connsiteX5" fmla="*/ 167639 w 257555"/>
              <a:gd name="connsiteY5" fmla="*/ 208025 h 211836"/>
              <a:gd name="connsiteX6" fmla="*/ 61721 w 257555"/>
              <a:gd name="connsiteY6" fmla="*/ 211836 h 211836"/>
              <a:gd name="connsiteX7" fmla="*/ 49529 w 257555"/>
              <a:gd name="connsiteY7" fmla="*/ 211836 h 211836"/>
              <a:gd name="connsiteX8" fmla="*/ 0 w 257555"/>
              <a:gd name="connsiteY8" fmla="*/ 167639 h 211836"/>
              <a:gd name="connsiteX9" fmla="*/ 0 w 257555"/>
              <a:gd name="connsiteY9" fmla="*/ 110489 h 211836"/>
              <a:gd name="connsiteX10" fmla="*/ 57150 w 257555"/>
              <a:gd name="connsiteY10" fmla="*/ 44958 h 2118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57555" h="211836">
                <a:moveTo>
                  <a:pt x="57150" y="44958"/>
                </a:moveTo>
                <a:lnTo>
                  <a:pt x="134873" y="16002"/>
                </a:lnTo>
                <a:lnTo>
                  <a:pt x="216407" y="0"/>
                </a:lnTo>
                <a:lnTo>
                  <a:pt x="257555" y="85344"/>
                </a:lnTo>
                <a:lnTo>
                  <a:pt x="212597" y="183641"/>
                </a:lnTo>
                <a:lnTo>
                  <a:pt x="167639" y="208025"/>
                </a:lnTo>
                <a:lnTo>
                  <a:pt x="61721" y="211836"/>
                </a:lnTo>
                <a:lnTo>
                  <a:pt x="49529" y="211836"/>
                </a:lnTo>
                <a:lnTo>
                  <a:pt x="0" y="167639"/>
                </a:lnTo>
                <a:lnTo>
                  <a:pt x="0" y="110489"/>
                </a:lnTo>
                <a:lnTo>
                  <a:pt x="57150" y="44958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6962647" y="913891"/>
            <a:ext cx="261366" cy="208026"/>
          </a:xfrm>
          <a:custGeom>
            <a:avLst/>
            <a:gdLst>
              <a:gd name="connsiteX0" fmla="*/ 57150 w 261366"/>
              <a:gd name="connsiteY0" fmla="*/ 44958 h 208026"/>
              <a:gd name="connsiteX1" fmla="*/ 134873 w 261366"/>
              <a:gd name="connsiteY1" fmla="*/ 20574 h 208026"/>
              <a:gd name="connsiteX2" fmla="*/ 220218 w 261366"/>
              <a:gd name="connsiteY2" fmla="*/ 0 h 208026"/>
              <a:gd name="connsiteX3" fmla="*/ 261366 w 261366"/>
              <a:gd name="connsiteY3" fmla="*/ 86105 h 208026"/>
              <a:gd name="connsiteX4" fmla="*/ 211835 w 261366"/>
              <a:gd name="connsiteY4" fmla="*/ 179832 h 208026"/>
              <a:gd name="connsiteX5" fmla="*/ 166878 w 261366"/>
              <a:gd name="connsiteY5" fmla="*/ 204216 h 208026"/>
              <a:gd name="connsiteX6" fmla="*/ 60959 w 261366"/>
              <a:gd name="connsiteY6" fmla="*/ 208025 h 208026"/>
              <a:gd name="connsiteX7" fmla="*/ 48768 w 261366"/>
              <a:gd name="connsiteY7" fmla="*/ 208025 h 208026"/>
              <a:gd name="connsiteX8" fmla="*/ 0 w 261366"/>
              <a:gd name="connsiteY8" fmla="*/ 167640 h 208026"/>
              <a:gd name="connsiteX9" fmla="*/ 0 w 261366"/>
              <a:gd name="connsiteY9" fmla="*/ 110490 h 208026"/>
              <a:gd name="connsiteX10" fmla="*/ 57150 w 261366"/>
              <a:gd name="connsiteY10" fmla="*/ 44958 h 2080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61366" h="208026">
                <a:moveTo>
                  <a:pt x="57150" y="44958"/>
                </a:moveTo>
                <a:lnTo>
                  <a:pt x="134873" y="20574"/>
                </a:lnTo>
                <a:lnTo>
                  <a:pt x="220218" y="0"/>
                </a:lnTo>
                <a:lnTo>
                  <a:pt x="261366" y="86105"/>
                </a:lnTo>
                <a:lnTo>
                  <a:pt x="211835" y="179832"/>
                </a:lnTo>
                <a:lnTo>
                  <a:pt x="166878" y="204216"/>
                </a:lnTo>
                <a:lnTo>
                  <a:pt x="60959" y="208025"/>
                </a:lnTo>
                <a:lnTo>
                  <a:pt x="48768" y="208025"/>
                </a:lnTo>
                <a:lnTo>
                  <a:pt x="0" y="167640"/>
                </a:lnTo>
                <a:lnTo>
                  <a:pt x="0" y="110490"/>
                </a:lnTo>
                <a:lnTo>
                  <a:pt x="57150" y="44958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6513068" y="885697"/>
            <a:ext cx="310895" cy="260604"/>
          </a:xfrm>
          <a:custGeom>
            <a:avLst/>
            <a:gdLst>
              <a:gd name="connsiteX0" fmla="*/ 179831 w 310895"/>
              <a:gd name="connsiteY0" fmla="*/ 3810 h 260604"/>
              <a:gd name="connsiteX1" fmla="*/ 122681 w 310895"/>
              <a:gd name="connsiteY1" fmla="*/ 12191 h 260604"/>
              <a:gd name="connsiteX2" fmla="*/ 65531 w 310895"/>
              <a:gd name="connsiteY2" fmla="*/ 36576 h 260604"/>
              <a:gd name="connsiteX3" fmla="*/ 20573 w 310895"/>
              <a:gd name="connsiteY3" fmla="*/ 76962 h 260604"/>
              <a:gd name="connsiteX4" fmla="*/ 0 w 310895"/>
              <a:gd name="connsiteY4" fmla="*/ 138684 h 260604"/>
              <a:gd name="connsiteX5" fmla="*/ 8381 w 310895"/>
              <a:gd name="connsiteY5" fmla="*/ 187452 h 260604"/>
              <a:gd name="connsiteX6" fmla="*/ 44957 w 310895"/>
              <a:gd name="connsiteY6" fmla="*/ 240791 h 260604"/>
              <a:gd name="connsiteX7" fmla="*/ 86105 w 310895"/>
              <a:gd name="connsiteY7" fmla="*/ 256794 h 260604"/>
              <a:gd name="connsiteX8" fmla="*/ 147065 w 310895"/>
              <a:gd name="connsiteY8" fmla="*/ 260604 h 260604"/>
              <a:gd name="connsiteX9" fmla="*/ 208788 w 310895"/>
              <a:gd name="connsiteY9" fmla="*/ 252984 h 260604"/>
              <a:gd name="connsiteX10" fmla="*/ 253745 w 310895"/>
              <a:gd name="connsiteY10" fmla="*/ 240791 h 260604"/>
              <a:gd name="connsiteX11" fmla="*/ 269747 w 310895"/>
              <a:gd name="connsiteY11" fmla="*/ 199644 h 260604"/>
              <a:gd name="connsiteX12" fmla="*/ 294131 w 310895"/>
              <a:gd name="connsiteY12" fmla="*/ 166877 h 260604"/>
              <a:gd name="connsiteX13" fmla="*/ 310895 w 310895"/>
              <a:gd name="connsiteY13" fmla="*/ 121919 h 260604"/>
              <a:gd name="connsiteX14" fmla="*/ 298703 w 310895"/>
              <a:gd name="connsiteY14" fmla="*/ 85344 h 260604"/>
              <a:gd name="connsiteX15" fmla="*/ 261365 w 310895"/>
              <a:gd name="connsiteY15" fmla="*/ 81534 h 260604"/>
              <a:gd name="connsiteX16" fmla="*/ 236981 w 310895"/>
              <a:gd name="connsiteY16" fmla="*/ 142494 h 260604"/>
              <a:gd name="connsiteX17" fmla="*/ 236981 w 310895"/>
              <a:gd name="connsiteY17" fmla="*/ 154686 h 260604"/>
              <a:gd name="connsiteX18" fmla="*/ 212597 w 310895"/>
              <a:gd name="connsiteY18" fmla="*/ 187452 h 260604"/>
              <a:gd name="connsiteX19" fmla="*/ 139445 w 310895"/>
              <a:gd name="connsiteY19" fmla="*/ 199644 h 260604"/>
              <a:gd name="connsiteX20" fmla="*/ 127253 w 310895"/>
              <a:gd name="connsiteY20" fmla="*/ 203454 h 260604"/>
              <a:gd name="connsiteX21" fmla="*/ 86105 w 310895"/>
              <a:gd name="connsiteY21" fmla="*/ 195834 h 260604"/>
              <a:gd name="connsiteX22" fmla="*/ 53339 w 310895"/>
              <a:gd name="connsiteY22" fmla="*/ 166877 h 260604"/>
              <a:gd name="connsiteX23" fmla="*/ 57150 w 310895"/>
              <a:gd name="connsiteY23" fmla="*/ 138684 h 260604"/>
              <a:gd name="connsiteX24" fmla="*/ 77723 w 310895"/>
              <a:gd name="connsiteY24" fmla="*/ 97536 h 260604"/>
              <a:gd name="connsiteX25" fmla="*/ 122681 w 310895"/>
              <a:gd name="connsiteY25" fmla="*/ 73152 h 260604"/>
              <a:gd name="connsiteX26" fmla="*/ 179831 w 310895"/>
              <a:gd name="connsiteY26" fmla="*/ 48768 h 260604"/>
              <a:gd name="connsiteX27" fmla="*/ 236981 w 310895"/>
              <a:gd name="connsiteY27" fmla="*/ 40386 h 260604"/>
              <a:gd name="connsiteX28" fmla="*/ 261365 w 310895"/>
              <a:gd name="connsiteY28" fmla="*/ 28194 h 260604"/>
              <a:gd name="connsiteX29" fmla="*/ 236981 w 310895"/>
              <a:gd name="connsiteY29" fmla="*/ 3810 h 260604"/>
              <a:gd name="connsiteX30" fmla="*/ 200405 w 310895"/>
              <a:gd name="connsiteY30" fmla="*/ 0 h 260604"/>
              <a:gd name="connsiteX31" fmla="*/ 179831 w 310895"/>
              <a:gd name="connsiteY31" fmla="*/ 3810 h 2606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10895" h="260604">
                <a:moveTo>
                  <a:pt x="179831" y="3810"/>
                </a:moveTo>
                <a:lnTo>
                  <a:pt x="122681" y="12191"/>
                </a:lnTo>
                <a:lnTo>
                  <a:pt x="65531" y="36576"/>
                </a:lnTo>
                <a:lnTo>
                  <a:pt x="20573" y="76962"/>
                </a:lnTo>
                <a:lnTo>
                  <a:pt x="0" y="138684"/>
                </a:lnTo>
                <a:lnTo>
                  <a:pt x="8381" y="187452"/>
                </a:lnTo>
                <a:lnTo>
                  <a:pt x="44957" y="240791"/>
                </a:lnTo>
                <a:lnTo>
                  <a:pt x="86105" y="256794"/>
                </a:lnTo>
                <a:lnTo>
                  <a:pt x="147065" y="260604"/>
                </a:lnTo>
                <a:lnTo>
                  <a:pt x="208788" y="252984"/>
                </a:lnTo>
                <a:lnTo>
                  <a:pt x="253745" y="240791"/>
                </a:lnTo>
                <a:lnTo>
                  <a:pt x="269747" y="199644"/>
                </a:lnTo>
                <a:lnTo>
                  <a:pt x="294131" y="166877"/>
                </a:lnTo>
                <a:lnTo>
                  <a:pt x="310895" y="121919"/>
                </a:lnTo>
                <a:lnTo>
                  <a:pt x="298703" y="85344"/>
                </a:lnTo>
                <a:lnTo>
                  <a:pt x="261365" y="81534"/>
                </a:lnTo>
                <a:lnTo>
                  <a:pt x="236981" y="142494"/>
                </a:lnTo>
                <a:lnTo>
                  <a:pt x="236981" y="154686"/>
                </a:lnTo>
                <a:lnTo>
                  <a:pt x="212597" y="187452"/>
                </a:lnTo>
                <a:lnTo>
                  <a:pt x="139445" y="199644"/>
                </a:lnTo>
                <a:lnTo>
                  <a:pt x="127253" y="203454"/>
                </a:lnTo>
                <a:lnTo>
                  <a:pt x="86105" y="195834"/>
                </a:lnTo>
                <a:lnTo>
                  <a:pt x="53339" y="166877"/>
                </a:lnTo>
                <a:lnTo>
                  <a:pt x="57150" y="138684"/>
                </a:lnTo>
                <a:lnTo>
                  <a:pt x="77723" y="97536"/>
                </a:lnTo>
                <a:lnTo>
                  <a:pt x="122681" y="73152"/>
                </a:lnTo>
                <a:lnTo>
                  <a:pt x="179831" y="48768"/>
                </a:lnTo>
                <a:lnTo>
                  <a:pt x="236981" y="40386"/>
                </a:lnTo>
                <a:lnTo>
                  <a:pt x="261365" y="28194"/>
                </a:lnTo>
                <a:lnTo>
                  <a:pt x="236981" y="3810"/>
                </a:lnTo>
                <a:lnTo>
                  <a:pt x="200405" y="0"/>
                </a:lnTo>
                <a:lnTo>
                  <a:pt x="179831" y="3810"/>
                </a:ln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6933692" y="901700"/>
            <a:ext cx="310133" cy="261366"/>
          </a:xfrm>
          <a:custGeom>
            <a:avLst/>
            <a:gdLst>
              <a:gd name="connsiteX0" fmla="*/ 179831 w 310133"/>
              <a:gd name="connsiteY0" fmla="*/ 3810 h 261366"/>
              <a:gd name="connsiteX1" fmla="*/ 122681 w 310133"/>
              <a:gd name="connsiteY1" fmla="*/ 12191 h 261366"/>
              <a:gd name="connsiteX2" fmla="*/ 65531 w 310133"/>
              <a:gd name="connsiteY2" fmla="*/ 36575 h 261366"/>
              <a:gd name="connsiteX3" fmla="*/ 20573 w 310133"/>
              <a:gd name="connsiteY3" fmla="*/ 77724 h 261366"/>
              <a:gd name="connsiteX4" fmla="*/ 0 w 310133"/>
              <a:gd name="connsiteY4" fmla="*/ 138683 h 261366"/>
              <a:gd name="connsiteX5" fmla="*/ 8381 w 310133"/>
              <a:gd name="connsiteY5" fmla="*/ 187452 h 261366"/>
              <a:gd name="connsiteX6" fmla="*/ 44957 w 310133"/>
              <a:gd name="connsiteY6" fmla="*/ 240791 h 261366"/>
              <a:gd name="connsiteX7" fmla="*/ 86105 w 310133"/>
              <a:gd name="connsiteY7" fmla="*/ 256794 h 261366"/>
              <a:gd name="connsiteX8" fmla="*/ 147065 w 310133"/>
              <a:gd name="connsiteY8" fmla="*/ 261366 h 261366"/>
              <a:gd name="connsiteX9" fmla="*/ 208026 w 310133"/>
              <a:gd name="connsiteY9" fmla="*/ 252983 h 261366"/>
              <a:gd name="connsiteX10" fmla="*/ 252983 w 310133"/>
              <a:gd name="connsiteY10" fmla="*/ 240791 h 261366"/>
              <a:gd name="connsiteX11" fmla="*/ 269747 w 310133"/>
              <a:gd name="connsiteY11" fmla="*/ 199644 h 261366"/>
              <a:gd name="connsiteX12" fmla="*/ 294131 w 310133"/>
              <a:gd name="connsiteY12" fmla="*/ 167639 h 261366"/>
              <a:gd name="connsiteX13" fmla="*/ 310133 w 310133"/>
              <a:gd name="connsiteY13" fmla="*/ 122682 h 261366"/>
              <a:gd name="connsiteX14" fmla="*/ 297941 w 310133"/>
              <a:gd name="connsiteY14" fmla="*/ 85344 h 261366"/>
              <a:gd name="connsiteX15" fmla="*/ 261365 w 310133"/>
              <a:gd name="connsiteY15" fmla="*/ 81533 h 261366"/>
              <a:gd name="connsiteX16" fmla="*/ 236981 w 310133"/>
              <a:gd name="connsiteY16" fmla="*/ 142494 h 261366"/>
              <a:gd name="connsiteX17" fmla="*/ 236981 w 310133"/>
              <a:gd name="connsiteY17" fmla="*/ 154686 h 261366"/>
              <a:gd name="connsiteX18" fmla="*/ 212597 w 310133"/>
              <a:gd name="connsiteY18" fmla="*/ 187452 h 261366"/>
              <a:gd name="connsiteX19" fmla="*/ 138683 w 310133"/>
              <a:gd name="connsiteY19" fmla="*/ 199644 h 261366"/>
              <a:gd name="connsiteX20" fmla="*/ 126491 w 310133"/>
              <a:gd name="connsiteY20" fmla="*/ 204216 h 261366"/>
              <a:gd name="connsiteX21" fmla="*/ 86105 w 310133"/>
              <a:gd name="connsiteY21" fmla="*/ 195833 h 261366"/>
              <a:gd name="connsiteX22" fmla="*/ 53339 w 310133"/>
              <a:gd name="connsiteY22" fmla="*/ 167639 h 261366"/>
              <a:gd name="connsiteX23" fmla="*/ 57150 w 310133"/>
              <a:gd name="connsiteY23" fmla="*/ 138683 h 261366"/>
              <a:gd name="connsiteX24" fmla="*/ 77723 w 310133"/>
              <a:gd name="connsiteY24" fmla="*/ 98297 h 261366"/>
              <a:gd name="connsiteX25" fmla="*/ 122681 w 310133"/>
              <a:gd name="connsiteY25" fmla="*/ 73152 h 261366"/>
              <a:gd name="connsiteX26" fmla="*/ 179831 w 310133"/>
              <a:gd name="connsiteY26" fmla="*/ 48767 h 261366"/>
              <a:gd name="connsiteX27" fmla="*/ 236981 w 310133"/>
              <a:gd name="connsiteY27" fmla="*/ 41147 h 261366"/>
              <a:gd name="connsiteX28" fmla="*/ 261365 w 310133"/>
              <a:gd name="connsiteY28" fmla="*/ 28955 h 261366"/>
              <a:gd name="connsiteX29" fmla="*/ 236981 w 310133"/>
              <a:gd name="connsiteY29" fmla="*/ 3810 h 261366"/>
              <a:gd name="connsiteX30" fmla="*/ 200405 w 310133"/>
              <a:gd name="connsiteY30" fmla="*/ 0 h 261366"/>
              <a:gd name="connsiteX31" fmla="*/ 179831 w 310133"/>
              <a:gd name="connsiteY31" fmla="*/ 3810 h 2613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10133" h="261366">
                <a:moveTo>
                  <a:pt x="179831" y="3810"/>
                </a:moveTo>
                <a:lnTo>
                  <a:pt x="122681" y="12191"/>
                </a:lnTo>
                <a:lnTo>
                  <a:pt x="65531" y="36575"/>
                </a:lnTo>
                <a:lnTo>
                  <a:pt x="20573" y="77724"/>
                </a:lnTo>
                <a:lnTo>
                  <a:pt x="0" y="138683"/>
                </a:lnTo>
                <a:lnTo>
                  <a:pt x="8381" y="187452"/>
                </a:lnTo>
                <a:lnTo>
                  <a:pt x="44957" y="240791"/>
                </a:lnTo>
                <a:lnTo>
                  <a:pt x="86105" y="256794"/>
                </a:lnTo>
                <a:lnTo>
                  <a:pt x="147065" y="261366"/>
                </a:lnTo>
                <a:lnTo>
                  <a:pt x="208026" y="252983"/>
                </a:lnTo>
                <a:lnTo>
                  <a:pt x="252983" y="240791"/>
                </a:lnTo>
                <a:lnTo>
                  <a:pt x="269747" y="199644"/>
                </a:lnTo>
                <a:lnTo>
                  <a:pt x="294131" y="167639"/>
                </a:lnTo>
                <a:lnTo>
                  <a:pt x="310133" y="122682"/>
                </a:lnTo>
                <a:lnTo>
                  <a:pt x="297941" y="85344"/>
                </a:lnTo>
                <a:lnTo>
                  <a:pt x="261365" y="81533"/>
                </a:lnTo>
                <a:lnTo>
                  <a:pt x="236981" y="142494"/>
                </a:lnTo>
                <a:lnTo>
                  <a:pt x="236981" y="154686"/>
                </a:lnTo>
                <a:lnTo>
                  <a:pt x="212597" y="187452"/>
                </a:lnTo>
                <a:lnTo>
                  <a:pt x="138683" y="199644"/>
                </a:lnTo>
                <a:lnTo>
                  <a:pt x="126491" y="204216"/>
                </a:lnTo>
                <a:lnTo>
                  <a:pt x="86105" y="195833"/>
                </a:lnTo>
                <a:lnTo>
                  <a:pt x="53339" y="167639"/>
                </a:lnTo>
                <a:lnTo>
                  <a:pt x="57150" y="138683"/>
                </a:lnTo>
                <a:lnTo>
                  <a:pt x="77723" y="98297"/>
                </a:lnTo>
                <a:lnTo>
                  <a:pt x="122681" y="73152"/>
                </a:lnTo>
                <a:lnTo>
                  <a:pt x="179831" y="48767"/>
                </a:lnTo>
                <a:lnTo>
                  <a:pt x="236981" y="41147"/>
                </a:lnTo>
                <a:lnTo>
                  <a:pt x="261365" y="28955"/>
                </a:lnTo>
                <a:lnTo>
                  <a:pt x="236981" y="3810"/>
                </a:lnTo>
                <a:lnTo>
                  <a:pt x="200405" y="0"/>
                </a:lnTo>
                <a:lnTo>
                  <a:pt x="179831" y="3810"/>
                </a:ln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6619747" y="383540"/>
            <a:ext cx="620268" cy="669036"/>
          </a:xfrm>
          <a:custGeom>
            <a:avLst/>
            <a:gdLst>
              <a:gd name="connsiteX0" fmla="*/ 105918 w 620268"/>
              <a:gd name="connsiteY0" fmla="*/ 518159 h 669036"/>
              <a:gd name="connsiteX1" fmla="*/ 171450 w 620268"/>
              <a:gd name="connsiteY1" fmla="*/ 632459 h 669036"/>
              <a:gd name="connsiteX2" fmla="*/ 204216 w 620268"/>
              <a:gd name="connsiteY2" fmla="*/ 620268 h 669036"/>
              <a:gd name="connsiteX3" fmla="*/ 199644 w 620268"/>
              <a:gd name="connsiteY3" fmla="*/ 579120 h 669036"/>
              <a:gd name="connsiteX4" fmla="*/ 154685 w 620268"/>
              <a:gd name="connsiteY4" fmla="*/ 473201 h 669036"/>
              <a:gd name="connsiteX5" fmla="*/ 105918 w 620268"/>
              <a:gd name="connsiteY5" fmla="*/ 371093 h 669036"/>
              <a:gd name="connsiteX6" fmla="*/ 69342 w 620268"/>
              <a:gd name="connsiteY6" fmla="*/ 261365 h 669036"/>
              <a:gd name="connsiteX7" fmla="*/ 64770 w 620268"/>
              <a:gd name="connsiteY7" fmla="*/ 167640 h 669036"/>
              <a:gd name="connsiteX8" fmla="*/ 64770 w 620268"/>
              <a:gd name="connsiteY8" fmla="*/ 89915 h 669036"/>
              <a:gd name="connsiteX9" fmla="*/ 171450 w 620268"/>
              <a:gd name="connsiteY9" fmla="*/ 150876 h 669036"/>
              <a:gd name="connsiteX10" fmla="*/ 289559 w 620268"/>
              <a:gd name="connsiteY10" fmla="*/ 175259 h 669036"/>
              <a:gd name="connsiteX11" fmla="*/ 395478 w 620268"/>
              <a:gd name="connsiteY11" fmla="*/ 183641 h 669036"/>
              <a:gd name="connsiteX12" fmla="*/ 424433 w 620268"/>
              <a:gd name="connsiteY12" fmla="*/ 310133 h 669036"/>
              <a:gd name="connsiteX13" fmla="*/ 457200 w 620268"/>
              <a:gd name="connsiteY13" fmla="*/ 403859 h 669036"/>
              <a:gd name="connsiteX14" fmla="*/ 481583 w 620268"/>
              <a:gd name="connsiteY14" fmla="*/ 489965 h 669036"/>
              <a:gd name="connsiteX15" fmla="*/ 514350 w 620268"/>
              <a:gd name="connsiteY15" fmla="*/ 538734 h 669036"/>
              <a:gd name="connsiteX16" fmla="*/ 542544 w 620268"/>
              <a:gd name="connsiteY16" fmla="*/ 595884 h 669036"/>
              <a:gd name="connsiteX17" fmla="*/ 579120 w 620268"/>
              <a:gd name="connsiteY17" fmla="*/ 656843 h 669036"/>
              <a:gd name="connsiteX18" fmla="*/ 595883 w 620268"/>
              <a:gd name="connsiteY18" fmla="*/ 669035 h 669036"/>
              <a:gd name="connsiteX19" fmla="*/ 620268 w 620268"/>
              <a:gd name="connsiteY19" fmla="*/ 640842 h 669036"/>
              <a:gd name="connsiteX20" fmla="*/ 616458 w 620268"/>
              <a:gd name="connsiteY20" fmla="*/ 583692 h 669036"/>
              <a:gd name="connsiteX21" fmla="*/ 559308 w 620268"/>
              <a:gd name="connsiteY21" fmla="*/ 502157 h 669036"/>
              <a:gd name="connsiteX22" fmla="*/ 518159 w 620268"/>
              <a:gd name="connsiteY22" fmla="*/ 424433 h 669036"/>
              <a:gd name="connsiteX23" fmla="*/ 489966 w 620268"/>
              <a:gd name="connsiteY23" fmla="*/ 330708 h 669036"/>
              <a:gd name="connsiteX24" fmla="*/ 464820 w 620268"/>
              <a:gd name="connsiteY24" fmla="*/ 236981 h 669036"/>
              <a:gd name="connsiteX25" fmla="*/ 448818 w 620268"/>
              <a:gd name="connsiteY25" fmla="*/ 150876 h 669036"/>
              <a:gd name="connsiteX26" fmla="*/ 445008 w 620268"/>
              <a:gd name="connsiteY26" fmla="*/ 114300 h 669036"/>
              <a:gd name="connsiteX27" fmla="*/ 358902 w 620268"/>
              <a:gd name="connsiteY27" fmla="*/ 130301 h 669036"/>
              <a:gd name="connsiteX28" fmla="*/ 216408 w 620268"/>
              <a:gd name="connsiteY28" fmla="*/ 102108 h 669036"/>
              <a:gd name="connsiteX29" fmla="*/ 138683 w 620268"/>
              <a:gd name="connsiteY29" fmla="*/ 57150 h 669036"/>
              <a:gd name="connsiteX30" fmla="*/ 52578 w 620268"/>
              <a:gd name="connsiteY30" fmla="*/ 0 h 669036"/>
              <a:gd name="connsiteX31" fmla="*/ 7620 w 620268"/>
              <a:gd name="connsiteY31" fmla="*/ 8381 h 669036"/>
              <a:gd name="connsiteX32" fmla="*/ 0 w 620268"/>
              <a:gd name="connsiteY32" fmla="*/ 48768 h 669036"/>
              <a:gd name="connsiteX33" fmla="*/ 3809 w 620268"/>
              <a:gd name="connsiteY33" fmla="*/ 192023 h 669036"/>
              <a:gd name="connsiteX34" fmla="*/ 20573 w 620268"/>
              <a:gd name="connsiteY34" fmla="*/ 301751 h 669036"/>
              <a:gd name="connsiteX35" fmla="*/ 48768 w 620268"/>
              <a:gd name="connsiteY35" fmla="*/ 383286 h 669036"/>
              <a:gd name="connsiteX36" fmla="*/ 73152 w 620268"/>
              <a:gd name="connsiteY36" fmla="*/ 452627 h 669036"/>
              <a:gd name="connsiteX37" fmla="*/ 105918 w 620268"/>
              <a:gd name="connsiteY37" fmla="*/ 518159 h 6690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</a:cxnLst>
            <a:rect l="l" t="t" r="r" b="b"/>
            <a:pathLst>
              <a:path w="620268" h="669036">
                <a:moveTo>
                  <a:pt x="105918" y="518159"/>
                </a:moveTo>
                <a:lnTo>
                  <a:pt x="171450" y="632459"/>
                </a:lnTo>
                <a:lnTo>
                  <a:pt x="204216" y="620268"/>
                </a:lnTo>
                <a:lnTo>
                  <a:pt x="199644" y="579120"/>
                </a:lnTo>
                <a:lnTo>
                  <a:pt x="154685" y="473201"/>
                </a:lnTo>
                <a:lnTo>
                  <a:pt x="105918" y="371093"/>
                </a:lnTo>
                <a:lnTo>
                  <a:pt x="69342" y="261365"/>
                </a:lnTo>
                <a:lnTo>
                  <a:pt x="64770" y="167640"/>
                </a:lnTo>
                <a:lnTo>
                  <a:pt x="64770" y="89915"/>
                </a:lnTo>
                <a:lnTo>
                  <a:pt x="171450" y="150876"/>
                </a:lnTo>
                <a:lnTo>
                  <a:pt x="289559" y="175259"/>
                </a:lnTo>
                <a:lnTo>
                  <a:pt x="395478" y="183641"/>
                </a:lnTo>
                <a:lnTo>
                  <a:pt x="424433" y="310133"/>
                </a:lnTo>
                <a:lnTo>
                  <a:pt x="457200" y="403859"/>
                </a:lnTo>
                <a:lnTo>
                  <a:pt x="481583" y="489965"/>
                </a:lnTo>
                <a:lnTo>
                  <a:pt x="514350" y="538734"/>
                </a:lnTo>
                <a:lnTo>
                  <a:pt x="542544" y="595884"/>
                </a:lnTo>
                <a:lnTo>
                  <a:pt x="579120" y="656843"/>
                </a:lnTo>
                <a:lnTo>
                  <a:pt x="595883" y="669035"/>
                </a:lnTo>
                <a:lnTo>
                  <a:pt x="620268" y="640842"/>
                </a:lnTo>
                <a:lnTo>
                  <a:pt x="616458" y="583692"/>
                </a:lnTo>
                <a:lnTo>
                  <a:pt x="559308" y="502157"/>
                </a:lnTo>
                <a:lnTo>
                  <a:pt x="518159" y="424433"/>
                </a:lnTo>
                <a:lnTo>
                  <a:pt x="489966" y="330708"/>
                </a:lnTo>
                <a:lnTo>
                  <a:pt x="464820" y="236981"/>
                </a:lnTo>
                <a:lnTo>
                  <a:pt x="448818" y="150876"/>
                </a:lnTo>
                <a:lnTo>
                  <a:pt x="445008" y="114300"/>
                </a:lnTo>
                <a:lnTo>
                  <a:pt x="358902" y="130301"/>
                </a:lnTo>
                <a:lnTo>
                  <a:pt x="216408" y="102108"/>
                </a:lnTo>
                <a:lnTo>
                  <a:pt x="138683" y="57150"/>
                </a:lnTo>
                <a:lnTo>
                  <a:pt x="52578" y="0"/>
                </a:lnTo>
                <a:lnTo>
                  <a:pt x="7620" y="8381"/>
                </a:lnTo>
                <a:lnTo>
                  <a:pt x="0" y="48768"/>
                </a:lnTo>
                <a:lnTo>
                  <a:pt x="3809" y="192023"/>
                </a:lnTo>
                <a:lnTo>
                  <a:pt x="20573" y="301751"/>
                </a:lnTo>
                <a:lnTo>
                  <a:pt x="48768" y="383286"/>
                </a:lnTo>
                <a:lnTo>
                  <a:pt x="73152" y="452627"/>
                </a:lnTo>
                <a:lnTo>
                  <a:pt x="105918" y="518159"/>
                </a:ln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6997700" y="933703"/>
            <a:ext cx="253746" cy="195072"/>
          </a:xfrm>
          <a:custGeom>
            <a:avLst/>
            <a:gdLst>
              <a:gd name="connsiteX0" fmla="*/ 127254 w 253746"/>
              <a:gd name="connsiteY0" fmla="*/ 0 h 195072"/>
              <a:gd name="connsiteX1" fmla="*/ 0 w 253746"/>
              <a:gd name="connsiteY1" fmla="*/ 97536 h 195072"/>
              <a:gd name="connsiteX2" fmla="*/ 127254 w 253746"/>
              <a:gd name="connsiteY2" fmla="*/ 195072 h 195072"/>
              <a:gd name="connsiteX3" fmla="*/ 253745 w 253746"/>
              <a:gd name="connsiteY3" fmla="*/ 97536 h 195072"/>
              <a:gd name="connsiteX4" fmla="*/ 127254 w 253746"/>
              <a:gd name="connsiteY4" fmla="*/ 0 h 195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53746" h="195072">
                <a:moveTo>
                  <a:pt x="127254" y="0"/>
                </a:moveTo>
                <a:cubicBezTo>
                  <a:pt x="57150" y="0"/>
                  <a:pt x="0" y="43434"/>
                  <a:pt x="0" y="97536"/>
                </a:cubicBezTo>
                <a:cubicBezTo>
                  <a:pt x="0" y="151638"/>
                  <a:pt x="57150" y="195072"/>
                  <a:pt x="127254" y="195072"/>
                </a:cubicBezTo>
                <a:cubicBezTo>
                  <a:pt x="197357" y="195072"/>
                  <a:pt x="253745" y="151638"/>
                  <a:pt x="253745" y="97536"/>
                </a:cubicBezTo>
                <a:cubicBezTo>
                  <a:pt x="253745" y="43434"/>
                  <a:pt x="197357" y="0"/>
                  <a:pt x="127254" y="0"/>
                </a:cubicBez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6574028" y="923797"/>
            <a:ext cx="253745" cy="195072"/>
          </a:xfrm>
          <a:custGeom>
            <a:avLst/>
            <a:gdLst>
              <a:gd name="connsiteX0" fmla="*/ 126491 w 253745"/>
              <a:gd name="connsiteY0" fmla="*/ 0 h 195072"/>
              <a:gd name="connsiteX1" fmla="*/ 0 w 253745"/>
              <a:gd name="connsiteY1" fmla="*/ 97536 h 195072"/>
              <a:gd name="connsiteX2" fmla="*/ 126491 w 253745"/>
              <a:gd name="connsiteY2" fmla="*/ 195072 h 195072"/>
              <a:gd name="connsiteX3" fmla="*/ 253745 w 253745"/>
              <a:gd name="connsiteY3" fmla="*/ 97536 h 195072"/>
              <a:gd name="connsiteX4" fmla="*/ 126491 w 253745"/>
              <a:gd name="connsiteY4" fmla="*/ 0 h 195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53745" h="195072">
                <a:moveTo>
                  <a:pt x="126491" y="0"/>
                </a:moveTo>
                <a:cubicBezTo>
                  <a:pt x="56388" y="0"/>
                  <a:pt x="0" y="43434"/>
                  <a:pt x="0" y="97536"/>
                </a:cubicBezTo>
                <a:cubicBezTo>
                  <a:pt x="0" y="151638"/>
                  <a:pt x="56388" y="195072"/>
                  <a:pt x="126491" y="195072"/>
                </a:cubicBezTo>
                <a:cubicBezTo>
                  <a:pt x="196595" y="195072"/>
                  <a:pt x="253745" y="151638"/>
                  <a:pt x="253745" y="97536"/>
                </a:cubicBezTo>
                <a:cubicBezTo>
                  <a:pt x="253745" y="43434"/>
                  <a:pt x="196595" y="0"/>
                  <a:pt x="126491" y="0"/>
                </a:cubicBez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3568700" y="5092700"/>
            <a:ext cx="1143000" cy="1524000"/>
          </a:xfrm>
          <a:custGeom>
            <a:avLst/>
            <a:gdLst>
              <a:gd name="connsiteX0" fmla="*/ 1143000 w 1143000"/>
              <a:gd name="connsiteY0" fmla="*/ 0 h 1524000"/>
              <a:gd name="connsiteX1" fmla="*/ 1143000 w 1143000"/>
              <a:gd name="connsiteY1" fmla="*/ 1524000 h 1524000"/>
              <a:gd name="connsiteX2" fmla="*/ 0 w 1143000"/>
              <a:gd name="connsiteY2" fmla="*/ 1524000 h 1524000"/>
              <a:gd name="connsiteX3" fmla="*/ 0 w 1143000"/>
              <a:gd name="connsiteY3" fmla="*/ 0 h 1524000"/>
              <a:gd name="connsiteX4" fmla="*/ 1143000 w 1143000"/>
              <a:gd name="connsiteY4" fmla="*/ 0 h 1524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43000" h="1524000">
                <a:moveTo>
                  <a:pt x="1143000" y="0"/>
                </a:moveTo>
                <a:lnTo>
                  <a:pt x="1143000" y="1524000"/>
                </a:lnTo>
                <a:lnTo>
                  <a:pt x="0" y="1524000"/>
                </a:lnTo>
                <a:lnTo>
                  <a:pt x="0" y="0"/>
                </a:lnTo>
                <a:lnTo>
                  <a:pt x="1143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3562350" y="5086350"/>
            <a:ext cx="1155700" cy="1536700"/>
          </a:xfrm>
          <a:custGeom>
            <a:avLst/>
            <a:gdLst>
              <a:gd name="connsiteX0" fmla="*/ 6350 w 1155700"/>
              <a:gd name="connsiteY0" fmla="*/ 6350 h 1536700"/>
              <a:gd name="connsiteX1" fmla="*/ 6350 w 1155700"/>
              <a:gd name="connsiteY1" fmla="*/ 1530350 h 1536700"/>
              <a:gd name="connsiteX2" fmla="*/ 1149350 w 1155700"/>
              <a:gd name="connsiteY2" fmla="*/ 1530350 h 1536700"/>
              <a:gd name="connsiteX3" fmla="*/ 1149350 w 1155700"/>
              <a:gd name="connsiteY3" fmla="*/ 6350 h 1536700"/>
              <a:gd name="connsiteX4" fmla="*/ 6350 w 1155700"/>
              <a:gd name="connsiteY4" fmla="*/ 6350 h 1536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55700" h="1536700">
                <a:moveTo>
                  <a:pt x="6350" y="6350"/>
                </a:moveTo>
                <a:lnTo>
                  <a:pt x="6350" y="1530350"/>
                </a:lnTo>
                <a:lnTo>
                  <a:pt x="1149350" y="1530350"/>
                </a:lnTo>
                <a:lnTo>
                  <a:pt x="1149350" y="6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3658209" y="5790666"/>
            <a:ext cx="280377" cy="195046"/>
          </a:xfrm>
          <a:custGeom>
            <a:avLst/>
            <a:gdLst>
              <a:gd name="connsiteX0" fmla="*/ 102412 w 280377"/>
              <a:gd name="connsiteY0" fmla="*/ 195046 h 195046"/>
              <a:gd name="connsiteX1" fmla="*/ 188810 w 280377"/>
              <a:gd name="connsiteY1" fmla="*/ 190461 h 195046"/>
              <a:gd name="connsiteX2" fmla="*/ 273748 w 280377"/>
              <a:gd name="connsiteY2" fmla="*/ 172453 h 195046"/>
              <a:gd name="connsiteX3" fmla="*/ 280377 w 280377"/>
              <a:gd name="connsiteY3" fmla="*/ 77266 h 195046"/>
              <a:gd name="connsiteX4" fmla="*/ 199694 w 280377"/>
              <a:gd name="connsiteY4" fmla="*/ 4368 h 195046"/>
              <a:gd name="connsiteX5" fmla="*/ 146710 w 280377"/>
              <a:gd name="connsiteY5" fmla="*/ 0 h 195046"/>
              <a:gd name="connsiteX6" fmla="*/ 42532 w 280377"/>
              <a:gd name="connsiteY6" fmla="*/ 39204 h 195046"/>
              <a:gd name="connsiteX7" fmla="*/ 30568 w 280377"/>
              <a:gd name="connsiteY7" fmla="*/ 44183 h 195046"/>
              <a:gd name="connsiteX8" fmla="*/ 0 w 280377"/>
              <a:gd name="connsiteY8" fmla="*/ 105600 h 195046"/>
              <a:gd name="connsiteX9" fmla="*/ 21945 w 280377"/>
              <a:gd name="connsiteY9" fmla="*/ 158356 h 195046"/>
              <a:gd name="connsiteX10" fmla="*/ 102412 w 280377"/>
              <a:gd name="connsiteY10" fmla="*/ 195046 h 1950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80377" h="195046">
                <a:moveTo>
                  <a:pt x="102412" y="195046"/>
                </a:moveTo>
                <a:lnTo>
                  <a:pt x="188810" y="190461"/>
                </a:lnTo>
                <a:lnTo>
                  <a:pt x="273748" y="172453"/>
                </a:lnTo>
                <a:lnTo>
                  <a:pt x="280377" y="77266"/>
                </a:lnTo>
                <a:lnTo>
                  <a:pt x="199694" y="4368"/>
                </a:lnTo>
                <a:lnTo>
                  <a:pt x="146710" y="0"/>
                </a:lnTo>
                <a:lnTo>
                  <a:pt x="42532" y="39204"/>
                </a:lnTo>
                <a:lnTo>
                  <a:pt x="30568" y="44183"/>
                </a:lnTo>
                <a:lnTo>
                  <a:pt x="0" y="105600"/>
                </a:lnTo>
                <a:lnTo>
                  <a:pt x="21945" y="158356"/>
                </a:lnTo>
                <a:lnTo>
                  <a:pt x="102412" y="1950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4068622" y="5610250"/>
            <a:ext cx="284594" cy="191528"/>
          </a:xfrm>
          <a:custGeom>
            <a:avLst/>
            <a:gdLst>
              <a:gd name="connsiteX0" fmla="*/ 102412 w 284594"/>
              <a:gd name="connsiteY0" fmla="*/ 191528 h 191528"/>
              <a:gd name="connsiteX1" fmla="*/ 187057 w 284594"/>
              <a:gd name="connsiteY1" fmla="*/ 182727 h 191528"/>
              <a:gd name="connsiteX2" fmla="*/ 277977 w 284594"/>
              <a:gd name="connsiteY2" fmla="*/ 167182 h 191528"/>
              <a:gd name="connsiteX3" fmla="*/ 284594 w 284594"/>
              <a:gd name="connsiteY3" fmla="*/ 71995 h 191528"/>
              <a:gd name="connsiteX4" fmla="*/ 200748 w 284594"/>
              <a:gd name="connsiteY4" fmla="*/ 5359 h 191528"/>
              <a:gd name="connsiteX5" fmla="*/ 148183 w 284594"/>
              <a:gd name="connsiteY5" fmla="*/ 0 h 191528"/>
              <a:gd name="connsiteX6" fmla="*/ 43992 w 284594"/>
              <a:gd name="connsiteY6" fmla="*/ 39204 h 191528"/>
              <a:gd name="connsiteX7" fmla="*/ 32029 w 284594"/>
              <a:gd name="connsiteY7" fmla="*/ 44182 h 191528"/>
              <a:gd name="connsiteX8" fmla="*/ 0 w 284594"/>
              <a:gd name="connsiteY8" fmla="*/ 102082 h 191528"/>
              <a:gd name="connsiteX9" fmla="*/ 21945 w 284594"/>
              <a:gd name="connsiteY9" fmla="*/ 154838 h 191528"/>
              <a:gd name="connsiteX10" fmla="*/ 102412 w 284594"/>
              <a:gd name="connsiteY10" fmla="*/ 191528 h 1915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84594" h="191528">
                <a:moveTo>
                  <a:pt x="102412" y="191528"/>
                </a:moveTo>
                <a:lnTo>
                  <a:pt x="187057" y="182727"/>
                </a:lnTo>
                <a:lnTo>
                  <a:pt x="277977" y="167182"/>
                </a:lnTo>
                <a:lnTo>
                  <a:pt x="284594" y="71995"/>
                </a:lnTo>
                <a:lnTo>
                  <a:pt x="200748" y="5359"/>
                </a:lnTo>
                <a:lnTo>
                  <a:pt x="148183" y="0"/>
                </a:lnTo>
                <a:lnTo>
                  <a:pt x="43992" y="39204"/>
                </a:lnTo>
                <a:lnTo>
                  <a:pt x="32029" y="44182"/>
                </a:lnTo>
                <a:lnTo>
                  <a:pt x="0" y="102082"/>
                </a:lnTo>
                <a:lnTo>
                  <a:pt x="21945" y="154838"/>
                </a:lnTo>
                <a:lnTo>
                  <a:pt x="102412" y="191528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3645192" y="5749544"/>
            <a:ext cx="319239" cy="263652"/>
          </a:xfrm>
          <a:custGeom>
            <a:avLst/>
            <a:gdLst>
              <a:gd name="connsiteX0" fmla="*/ 236575 w 319239"/>
              <a:gd name="connsiteY0" fmla="*/ 247662 h 263652"/>
              <a:gd name="connsiteX1" fmla="*/ 177774 w 319239"/>
              <a:gd name="connsiteY1" fmla="*/ 263042 h 263652"/>
              <a:gd name="connsiteX2" fmla="*/ 112826 w 319239"/>
              <a:gd name="connsiteY2" fmla="*/ 263652 h 263652"/>
              <a:gd name="connsiteX3" fmla="*/ 53695 w 319239"/>
              <a:gd name="connsiteY3" fmla="*/ 244512 h 263652"/>
              <a:gd name="connsiteX4" fmla="*/ 10578 w 319239"/>
              <a:gd name="connsiteY4" fmla="*/ 196418 h 263652"/>
              <a:gd name="connsiteX5" fmla="*/ 0 w 319239"/>
              <a:gd name="connsiteY5" fmla="*/ 147180 h 263652"/>
              <a:gd name="connsiteX6" fmla="*/ 14985 w 319239"/>
              <a:gd name="connsiteY6" fmla="*/ 83997 h 263652"/>
              <a:gd name="connsiteX7" fmla="*/ 47942 w 319239"/>
              <a:gd name="connsiteY7" fmla="*/ 52133 h 263652"/>
              <a:gd name="connsiteX8" fmla="*/ 106286 w 319239"/>
              <a:gd name="connsiteY8" fmla="*/ 23736 h 263652"/>
              <a:gd name="connsiteX9" fmla="*/ 168605 w 319239"/>
              <a:gd name="connsiteY9" fmla="*/ 6896 h 263652"/>
              <a:gd name="connsiteX10" fmla="*/ 216903 w 319239"/>
              <a:gd name="connsiteY10" fmla="*/ 0 h 263652"/>
              <a:gd name="connsiteX11" fmla="*/ 247891 w 319239"/>
              <a:gd name="connsiteY11" fmla="*/ 30848 h 263652"/>
              <a:gd name="connsiteX12" fmla="*/ 284403 w 319239"/>
              <a:gd name="connsiteY12" fmla="*/ 51155 h 263652"/>
              <a:gd name="connsiteX13" fmla="*/ 317144 w 319239"/>
              <a:gd name="connsiteY13" fmla="*/ 86220 h 263652"/>
              <a:gd name="connsiteX14" fmla="*/ 319239 w 319239"/>
              <a:gd name="connsiteY14" fmla="*/ 124967 h 263652"/>
              <a:gd name="connsiteX15" fmla="*/ 285521 w 319239"/>
              <a:gd name="connsiteY15" fmla="*/ 143128 h 263652"/>
              <a:gd name="connsiteX16" fmla="*/ 238188 w 319239"/>
              <a:gd name="connsiteY16" fmla="*/ 96786 h 263652"/>
              <a:gd name="connsiteX17" fmla="*/ 233502 w 319239"/>
              <a:gd name="connsiteY17" fmla="*/ 85534 h 263652"/>
              <a:gd name="connsiteX18" fmla="*/ 197002 w 319239"/>
              <a:gd name="connsiteY18" fmla="*/ 65227 h 263652"/>
              <a:gd name="connsiteX19" fmla="*/ 121259 w 319239"/>
              <a:gd name="connsiteY19" fmla="*/ 83527 h 263652"/>
              <a:gd name="connsiteX20" fmla="*/ 107835 w 319239"/>
              <a:gd name="connsiteY20" fmla="*/ 84988 h 263652"/>
              <a:gd name="connsiteX21" fmla="*/ 71653 w 319239"/>
              <a:gd name="connsiteY21" fmla="*/ 109118 h 263652"/>
              <a:gd name="connsiteX22" fmla="*/ 50825 w 319239"/>
              <a:gd name="connsiteY22" fmla="*/ 148323 h 263652"/>
              <a:gd name="connsiteX23" fmla="*/ 66166 w 319239"/>
              <a:gd name="connsiteY23" fmla="*/ 173304 h 263652"/>
              <a:gd name="connsiteX24" fmla="*/ 101371 w 319239"/>
              <a:gd name="connsiteY24" fmla="*/ 202400 h 263652"/>
              <a:gd name="connsiteX25" fmla="*/ 154355 w 319239"/>
              <a:gd name="connsiteY25" fmla="*/ 206768 h 263652"/>
              <a:gd name="connsiteX26" fmla="*/ 219303 w 319239"/>
              <a:gd name="connsiteY26" fmla="*/ 206159 h 263652"/>
              <a:gd name="connsiteX27" fmla="*/ 277405 w 319239"/>
              <a:gd name="connsiteY27" fmla="*/ 191071 h 263652"/>
              <a:gd name="connsiteX28" fmla="*/ 306006 w 319239"/>
              <a:gd name="connsiteY28" fmla="*/ 192366 h 263652"/>
              <a:gd name="connsiteX29" fmla="*/ 291451 w 319239"/>
              <a:gd name="connsiteY29" fmla="*/ 224840 h 263652"/>
              <a:gd name="connsiteX30" fmla="*/ 258025 w 319239"/>
              <a:gd name="connsiteY30" fmla="*/ 243687 h 263652"/>
              <a:gd name="connsiteX31" fmla="*/ 236575 w 319239"/>
              <a:gd name="connsiteY31" fmla="*/ 247662 h 2636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19239" h="263652">
                <a:moveTo>
                  <a:pt x="236575" y="247662"/>
                </a:moveTo>
                <a:lnTo>
                  <a:pt x="177774" y="263042"/>
                </a:lnTo>
                <a:lnTo>
                  <a:pt x="112826" y="263652"/>
                </a:lnTo>
                <a:lnTo>
                  <a:pt x="53695" y="244512"/>
                </a:lnTo>
                <a:lnTo>
                  <a:pt x="10578" y="196418"/>
                </a:lnTo>
                <a:lnTo>
                  <a:pt x="0" y="147180"/>
                </a:lnTo>
                <a:lnTo>
                  <a:pt x="14985" y="83997"/>
                </a:lnTo>
                <a:lnTo>
                  <a:pt x="47942" y="52133"/>
                </a:lnTo>
                <a:lnTo>
                  <a:pt x="106286" y="23736"/>
                </a:lnTo>
                <a:lnTo>
                  <a:pt x="168605" y="6896"/>
                </a:lnTo>
                <a:lnTo>
                  <a:pt x="216903" y="0"/>
                </a:lnTo>
                <a:lnTo>
                  <a:pt x="247891" y="30848"/>
                </a:lnTo>
                <a:lnTo>
                  <a:pt x="284403" y="51155"/>
                </a:lnTo>
                <a:lnTo>
                  <a:pt x="317144" y="86220"/>
                </a:lnTo>
                <a:lnTo>
                  <a:pt x="319239" y="124967"/>
                </a:lnTo>
                <a:lnTo>
                  <a:pt x="285521" y="143128"/>
                </a:lnTo>
                <a:lnTo>
                  <a:pt x="238188" y="96786"/>
                </a:lnTo>
                <a:lnTo>
                  <a:pt x="233502" y="85534"/>
                </a:lnTo>
                <a:lnTo>
                  <a:pt x="197002" y="65227"/>
                </a:lnTo>
                <a:lnTo>
                  <a:pt x="121259" y="83527"/>
                </a:lnTo>
                <a:lnTo>
                  <a:pt x="107835" y="84988"/>
                </a:lnTo>
                <a:lnTo>
                  <a:pt x="71653" y="109118"/>
                </a:lnTo>
                <a:lnTo>
                  <a:pt x="50825" y="148323"/>
                </a:lnTo>
                <a:lnTo>
                  <a:pt x="66166" y="173304"/>
                </a:lnTo>
                <a:lnTo>
                  <a:pt x="101371" y="202400"/>
                </a:lnTo>
                <a:lnTo>
                  <a:pt x="154355" y="206768"/>
                </a:lnTo>
                <a:lnTo>
                  <a:pt x="219303" y="206159"/>
                </a:lnTo>
                <a:lnTo>
                  <a:pt x="277405" y="191071"/>
                </a:lnTo>
                <a:lnTo>
                  <a:pt x="306006" y="192366"/>
                </a:lnTo>
                <a:lnTo>
                  <a:pt x="291451" y="224840"/>
                </a:lnTo>
                <a:lnTo>
                  <a:pt x="258025" y="243687"/>
                </a:lnTo>
                <a:lnTo>
                  <a:pt x="236575" y="247662"/>
                </a:ln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4045699" y="5564898"/>
            <a:ext cx="319938" cy="264071"/>
          </a:xfrm>
          <a:custGeom>
            <a:avLst/>
            <a:gdLst>
              <a:gd name="connsiteX0" fmla="*/ 236575 w 319938"/>
              <a:gd name="connsiteY0" fmla="*/ 248373 h 264071"/>
              <a:gd name="connsiteX1" fmla="*/ 177774 w 319938"/>
              <a:gd name="connsiteY1" fmla="*/ 263753 h 264071"/>
              <a:gd name="connsiteX2" fmla="*/ 113538 w 319938"/>
              <a:gd name="connsiteY2" fmla="*/ 264071 h 264071"/>
              <a:gd name="connsiteX3" fmla="*/ 54102 w 319938"/>
              <a:gd name="connsiteY3" fmla="*/ 244221 h 264071"/>
              <a:gd name="connsiteX4" fmla="*/ 10998 w 319938"/>
              <a:gd name="connsiteY4" fmla="*/ 196126 h 264071"/>
              <a:gd name="connsiteX5" fmla="*/ 0 w 319938"/>
              <a:gd name="connsiteY5" fmla="*/ 147891 h 264071"/>
              <a:gd name="connsiteX6" fmla="*/ 15392 w 319938"/>
              <a:gd name="connsiteY6" fmla="*/ 83705 h 264071"/>
              <a:gd name="connsiteX7" fmla="*/ 48654 w 319938"/>
              <a:gd name="connsiteY7" fmla="*/ 52539 h 264071"/>
              <a:gd name="connsiteX8" fmla="*/ 106286 w 319938"/>
              <a:gd name="connsiteY8" fmla="*/ 24447 h 264071"/>
              <a:gd name="connsiteX9" fmla="*/ 168313 w 319938"/>
              <a:gd name="connsiteY9" fmla="*/ 6896 h 264071"/>
              <a:gd name="connsiteX10" fmla="*/ 216611 w 319938"/>
              <a:gd name="connsiteY10" fmla="*/ 0 h 264071"/>
              <a:gd name="connsiteX11" fmla="*/ 248602 w 319938"/>
              <a:gd name="connsiteY11" fmla="*/ 31267 h 264071"/>
              <a:gd name="connsiteX12" fmla="*/ 284403 w 319938"/>
              <a:gd name="connsiteY12" fmla="*/ 51854 h 264071"/>
              <a:gd name="connsiteX13" fmla="*/ 317855 w 319938"/>
              <a:gd name="connsiteY13" fmla="*/ 86639 h 264071"/>
              <a:gd name="connsiteX14" fmla="*/ 319938 w 319938"/>
              <a:gd name="connsiteY14" fmla="*/ 125386 h 264071"/>
              <a:gd name="connsiteX15" fmla="*/ 285521 w 319938"/>
              <a:gd name="connsiteY15" fmla="*/ 143827 h 264071"/>
              <a:gd name="connsiteX16" fmla="*/ 238886 w 319938"/>
              <a:gd name="connsiteY16" fmla="*/ 97205 h 264071"/>
              <a:gd name="connsiteX17" fmla="*/ 234200 w 319938"/>
              <a:gd name="connsiteY17" fmla="*/ 85940 h 264071"/>
              <a:gd name="connsiteX18" fmla="*/ 197701 w 319938"/>
              <a:gd name="connsiteY18" fmla="*/ 65646 h 264071"/>
              <a:gd name="connsiteX19" fmla="*/ 121958 w 319938"/>
              <a:gd name="connsiteY19" fmla="*/ 83946 h 264071"/>
              <a:gd name="connsiteX20" fmla="*/ 108242 w 319938"/>
              <a:gd name="connsiteY20" fmla="*/ 84696 h 264071"/>
              <a:gd name="connsiteX21" fmla="*/ 72059 w 319938"/>
              <a:gd name="connsiteY21" fmla="*/ 108826 h 264071"/>
              <a:gd name="connsiteX22" fmla="*/ 51523 w 319938"/>
              <a:gd name="connsiteY22" fmla="*/ 148729 h 264071"/>
              <a:gd name="connsiteX23" fmla="*/ 66573 w 319938"/>
              <a:gd name="connsiteY23" fmla="*/ 173011 h 264071"/>
              <a:gd name="connsiteX24" fmla="*/ 102082 w 319938"/>
              <a:gd name="connsiteY24" fmla="*/ 202806 h 264071"/>
              <a:gd name="connsiteX25" fmla="*/ 154356 w 319938"/>
              <a:gd name="connsiteY25" fmla="*/ 207467 h 264071"/>
              <a:gd name="connsiteX26" fmla="*/ 219303 w 319938"/>
              <a:gd name="connsiteY26" fmla="*/ 206857 h 264071"/>
              <a:gd name="connsiteX27" fmla="*/ 278104 w 319938"/>
              <a:gd name="connsiteY27" fmla="*/ 191477 h 264071"/>
              <a:gd name="connsiteX28" fmla="*/ 306006 w 319938"/>
              <a:gd name="connsiteY28" fmla="*/ 193078 h 264071"/>
              <a:gd name="connsiteX29" fmla="*/ 292150 w 319938"/>
              <a:gd name="connsiteY29" fmla="*/ 225247 h 264071"/>
              <a:gd name="connsiteX30" fmla="*/ 257733 w 319938"/>
              <a:gd name="connsiteY30" fmla="*/ 243687 h 264071"/>
              <a:gd name="connsiteX31" fmla="*/ 236575 w 319938"/>
              <a:gd name="connsiteY31" fmla="*/ 248373 h 2640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19938" h="264071">
                <a:moveTo>
                  <a:pt x="236575" y="248373"/>
                </a:moveTo>
                <a:lnTo>
                  <a:pt x="177774" y="263753"/>
                </a:lnTo>
                <a:lnTo>
                  <a:pt x="113538" y="264071"/>
                </a:lnTo>
                <a:lnTo>
                  <a:pt x="54102" y="244221"/>
                </a:lnTo>
                <a:lnTo>
                  <a:pt x="10998" y="196126"/>
                </a:lnTo>
                <a:lnTo>
                  <a:pt x="0" y="147891"/>
                </a:lnTo>
                <a:lnTo>
                  <a:pt x="15392" y="83705"/>
                </a:lnTo>
                <a:lnTo>
                  <a:pt x="48654" y="52539"/>
                </a:lnTo>
                <a:lnTo>
                  <a:pt x="106286" y="24447"/>
                </a:lnTo>
                <a:lnTo>
                  <a:pt x="168313" y="6896"/>
                </a:lnTo>
                <a:lnTo>
                  <a:pt x="216611" y="0"/>
                </a:lnTo>
                <a:lnTo>
                  <a:pt x="248602" y="31267"/>
                </a:lnTo>
                <a:lnTo>
                  <a:pt x="284403" y="51854"/>
                </a:lnTo>
                <a:lnTo>
                  <a:pt x="317855" y="86639"/>
                </a:lnTo>
                <a:lnTo>
                  <a:pt x="319938" y="125386"/>
                </a:lnTo>
                <a:lnTo>
                  <a:pt x="285521" y="143827"/>
                </a:lnTo>
                <a:lnTo>
                  <a:pt x="238886" y="97205"/>
                </a:lnTo>
                <a:lnTo>
                  <a:pt x="234200" y="85940"/>
                </a:lnTo>
                <a:lnTo>
                  <a:pt x="197701" y="65646"/>
                </a:lnTo>
                <a:lnTo>
                  <a:pt x="121958" y="83946"/>
                </a:lnTo>
                <a:lnTo>
                  <a:pt x="108242" y="84696"/>
                </a:lnTo>
                <a:lnTo>
                  <a:pt x="72059" y="108826"/>
                </a:lnTo>
                <a:lnTo>
                  <a:pt x="51523" y="148729"/>
                </a:lnTo>
                <a:lnTo>
                  <a:pt x="66573" y="173011"/>
                </a:lnTo>
                <a:lnTo>
                  <a:pt x="102082" y="202806"/>
                </a:lnTo>
                <a:lnTo>
                  <a:pt x="154356" y="207467"/>
                </a:lnTo>
                <a:lnTo>
                  <a:pt x="219303" y="206857"/>
                </a:lnTo>
                <a:lnTo>
                  <a:pt x="278104" y="191477"/>
                </a:lnTo>
                <a:lnTo>
                  <a:pt x="306006" y="193078"/>
                </a:lnTo>
                <a:lnTo>
                  <a:pt x="292150" y="225247"/>
                </a:lnTo>
                <a:lnTo>
                  <a:pt x="257733" y="243687"/>
                </a:lnTo>
                <a:lnTo>
                  <a:pt x="236575" y="248373"/>
                </a:ln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3902252" y="5636221"/>
            <a:ext cx="489470" cy="846747"/>
          </a:xfrm>
          <a:custGeom>
            <a:avLst/>
            <a:gdLst>
              <a:gd name="connsiteX0" fmla="*/ 5791 w 489470"/>
              <a:gd name="connsiteY0" fmla="*/ 336855 h 846747"/>
              <a:gd name="connsiteX1" fmla="*/ 25209 w 489470"/>
              <a:gd name="connsiteY1" fmla="*/ 204978 h 846747"/>
              <a:gd name="connsiteX2" fmla="*/ 61543 w 489470"/>
              <a:gd name="connsiteY2" fmla="*/ 203060 h 846747"/>
              <a:gd name="connsiteX3" fmla="*/ 73837 w 489470"/>
              <a:gd name="connsiteY3" fmla="*/ 242519 h 846747"/>
              <a:gd name="connsiteX4" fmla="*/ 70891 w 489470"/>
              <a:gd name="connsiteY4" fmla="*/ 358457 h 846747"/>
              <a:gd name="connsiteX5" fmla="*/ 62280 w 489470"/>
              <a:gd name="connsiteY5" fmla="*/ 472643 h 846747"/>
              <a:gd name="connsiteX6" fmla="*/ 69240 w 489470"/>
              <a:gd name="connsiteY6" fmla="*/ 588581 h 846747"/>
              <a:gd name="connsiteX7" fmla="*/ 101307 w 489470"/>
              <a:gd name="connsiteY7" fmla="*/ 677583 h 846747"/>
              <a:gd name="connsiteX8" fmla="*/ 130873 w 489470"/>
              <a:gd name="connsiteY8" fmla="*/ 748639 h 846747"/>
              <a:gd name="connsiteX9" fmla="*/ 210172 w 489470"/>
              <a:gd name="connsiteY9" fmla="*/ 649617 h 846747"/>
              <a:gd name="connsiteX10" fmla="*/ 315493 w 489470"/>
              <a:gd name="connsiteY10" fmla="*/ 579399 h 846747"/>
              <a:gd name="connsiteX11" fmla="*/ 414985 w 489470"/>
              <a:gd name="connsiteY11" fmla="*/ 528929 h 846747"/>
              <a:gd name="connsiteX12" fmla="*/ 394550 w 489470"/>
              <a:gd name="connsiteY12" fmla="*/ 400443 h 846747"/>
              <a:gd name="connsiteX13" fmla="*/ 390207 w 489470"/>
              <a:gd name="connsiteY13" fmla="*/ 300735 h 846747"/>
              <a:gd name="connsiteX14" fmla="*/ 380644 w 489470"/>
              <a:gd name="connsiteY14" fmla="*/ 212280 h 846747"/>
              <a:gd name="connsiteX15" fmla="*/ 393280 w 489470"/>
              <a:gd name="connsiteY15" fmla="*/ 153377 h 846747"/>
              <a:gd name="connsiteX16" fmla="*/ 399478 w 489470"/>
              <a:gd name="connsiteY16" fmla="*/ 88900 h 846747"/>
              <a:gd name="connsiteX17" fmla="*/ 411238 w 489470"/>
              <a:gd name="connsiteY17" fmla="*/ 17983 h 846747"/>
              <a:gd name="connsiteX18" fmla="*/ 422731 w 489470"/>
              <a:gd name="connsiteY18" fmla="*/ 0 h 846747"/>
              <a:gd name="connsiteX19" fmla="*/ 457072 w 489470"/>
              <a:gd name="connsiteY19" fmla="*/ 17068 h 846747"/>
              <a:gd name="connsiteX20" fmla="*/ 475221 w 489470"/>
              <a:gd name="connsiteY20" fmla="*/ 70599 h 846747"/>
              <a:gd name="connsiteX21" fmla="*/ 451243 w 489470"/>
              <a:gd name="connsiteY21" fmla="*/ 169697 h 846747"/>
              <a:gd name="connsiteX22" fmla="*/ 441400 w 489470"/>
              <a:gd name="connsiteY22" fmla="*/ 257149 h 846747"/>
              <a:gd name="connsiteX23" fmla="*/ 449960 w 489470"/>
              <a:gd name="connsiteY23" fmla="*/ 355104 h 846747"/>
              <a:gd name="connsiteX24" fmla="*/ 462330 w 489470"/>
              <a:gd name="connsiteY24" fmla="*/ 452297 h 846747"/>
              <a:gd name="connsiteX25" fmla="*/ 478929 w 489470"/>
              <a:gd name="connsiteY25" fmla="*/ 537819 h 846747"/>
              <a:gd name="connsiteX26" fmla="*/ 489470 w 489470"/>
              <a:gd name="connsiteY26" fmla="*/ 573062 h 846747"/>
              <a:gd name="connsiteX27" fmla="*/ 400303 w 489470"/>
              <a:gd name="connsiteY27" fmla="*/ 592823 h 846747"/>
              <a:gd name="connsiteX28" fmla="*/ 272529 w 489470"/>
              <a:gd name="connsiteY28" fmla="*/ 676503 h 846747"/>
              <a:gd name="connsiteX29" fmla="*/ 214515 w 489470"/>
              <a:gd name="connsiteY29" fmla="*/ 749325 h 846747"/>
              <a:gd name="connsiteX30" fmla="*/ 153441 w 489470"/>
              <a:gd name="connsiteY30" fmla="*/ 836638 h 846747"/>
              <a:gd name="connsiteX31" fmla="*/ 107314 w 489470"/>
              <a:gd name="connsiteY31" fmla="*/ 846747 h 846747"/>
              <a:gd name="connsiteX32" fmla="*/ 83362 w 489470"/>
              <a:gd name="connsiteY32" fmla="*/ 812965 h 846747"/>
              <a:gd name="connsiteX33" fmla="*/ 32549 w 489470"/>
              <a:gd name="connsiteY33" fmla="*/ 678941 h 846747"/>
              <a:gd name="connsiteX34" fmla="*/ 5892 w 489470"/>
              <a:gd name="connsiteY34" fmla="*/ 571195 h 846747"/>
              <a:gd name="connsiteX35" fmla="*/ 2717 w 489470"/>
              <a:gd name="connsiteY35" fmla="*/ 484213 h 846747"/>
              <a:gd name="connsiteX36" fmla="*/ 0 w 489470"/>
              <a:gd name="connsiteY36" fmla="*/ 410235 h 846747"/>
              <a:gd name="connsiteX37" fmla="*/ 5791 w 489470"/>
              <a:gd name="connsiteY37" fmla="*/ 336855 h 8467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</a:cxnLst>
            <a:rect l="l" t="t" r="r" b="b"/>
            <a:pathLst>
              <a:path w="489470" h="846747">
                <a:moveTo>
                  <a:pt x="5791" y="336855"/>
                </a:moveTo>
                <a:lnTo>
                  <a:pt x="25209" y="204978"/>
                </a:lnTo>
                <a:lnTo>
                  <a:pt x="61543" y="203060"/>
                </a:lnTo>
                <a:lnTo>
                  <a:pt x="73837" y="242519"/>
                </a:lnTo>
                <a:lnTo>
                  <a:pt x="70891" y="358457"/>
                </a:lnTo>
                <a:lnTo>
                  <a:pt x="62280" y="472643"/>
                </a:lnTo>
                <a:lnTo>
                  <a:pt x="69240" y="588581"/>
                </a:lnTo>
                <a:lnTo>
                  <a:pt x="101307" y="677583"/>
                </a:lnTo>
                <a:lnTo>
                  <a:pt x="130873" y="748639"/>
                </a:lnTo>
                <a:lnTo>
                  <a:pt x="210172" y="649617"/>
                </a:lnTo>
                <a:lnTo>
                  <a:pt x="315493" y="579399"/>
                </a:lnTo>
                <a:lnTo>
                  <a:pt x="414985" y="528929"/>
                </a:lnTo>
                <a:lnTo>
                  <a:pt x="394550" y="400443"/>
                </a:lnTo>
                <a:lnTo>
                  <a:pt x="390207" y="300735"/>
                </a:lnTo>
                <a:lnTo>
                  <a:pt x="380644" y="212280"/>
                </a:lnTo>
                <a:lnTo>
                  <a:pt x="393280" y="153377"/>
                </a:lnTo>
                <a:lnTo>
                  <a:pt x="399478" y="88900"/>
                </a:lnTo>
                <a:lnTo>
                  <a:pt x="411238" y="17983"/>
                </a:lnTo>
                <a:lnTo>
                  <a:pt x="422731" y="0"/>
                </a:lnTo>
                <a:lnTo>
                  <a:pt x="457072" y="17068"/>
                </a:lnTo>
                <a:lnTo>
                  <a:pt x="475221" y="70599"/>
                </a:lnTo>
                <a:lnTo>
                  <a:pt x="451243" y="169697"/>
                </a:lnTo>
                <a:lnTo>
                  <a:pt x="441400" y="257149"/>
                </a:lnTo>
                <a:lnTo>
                  <a:pt x="449960" y="355104"/>
                </a:lnTo>
                <a:lnTo>
                  <a:pt x="462330" y="452297"/>
                </a:lnTo>
                <a:lnTo>
                  <a:pt x="478929" y="537819"/>
                </a:lnTo>
                <a:lnTo>
                  <a:pt x="489470" y="573062"/>
                </a:lnTo>
                <a:lnTo>
                  <a:pt x="400303" y="592823"/>
                </a:lnTo>
                <a:lnTo>
                  <a:pt x="272529" y="676503"/>
                </a:lnTo>
                <a:lnTo>
                  <a:pt x="214515" y="749325"/>
                </a:lnTo>
                <a:lnTo>
                  <a:pt x="153441" y="836638"/>
                </a:lnTo>
                <a:lnTo>
                  <a:pt x="107314" y="846747"/>
                </a:lnTo>
                <a:lnTo>
                  <a:pt x="83362" y="812965"/>
                </a:lnTo>
                <a:lnTo>
                  <a:pt x="32549" y="678941"/>
                </a:lnTo>
                <a:lnTo>
                  <a:pt x="5892" y="571195"/>
                </a:lnTo>
                <a:lnTo>
                  <a:pt x="2717" y="484213"/>
                </a:lnTo>
                <a:lnTo>
                  <a:pt x="0" y="410235"/>
                </a:lnTo>
                <a:lnTo>
                  <a:pt x="5791" y="336855"/>
                </a:ln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4115506" y="5587404"/>
            <a:ext cx="255889" cy="206168"/>
          </a:xfrm>
          <a:custGeom>
            <a:avLst/>
            <a:gdLst>
              <a:gd name="connsiteX0" fmla="*/ 165663 w 255889"/>
              <a:gd name="connsiteY0" fmla="*/ 193381 h 206168"/>
              <a:gd name="connsiteX1" fmla="*/ 4881 w 255889"/>
              <a:gd name="connsiteY1" fmla="*/ 154519 h 206168"/>
              <a:gd name="connsiteX2" fmla="*/ 90225 w 255889"/>
              <a:gd name="connsiteY2" fmla="*/ 12787 h 206168"/>
              <a:gd name="connsiteX3" fmla="*/ 251007 w 255889"/>
              <a:gd name="connsiteY3" fmla="*/ 51649 h 206168"/>
              <a:gd name="connsiteX4" fmla="*/ 165663 w 255889"/>
              <a:gd name="connsiteY4" fmla="*/ 193381 h 2061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55889" h="206168">
                <a:moveTo>
                  <a:pt x="165663" y="193381"/>
                </a:moveTo>
                <a:cubicBezTo>
                  <a:pt x="97083" y="221575"/>
                  <a:pt x="25455" y="204049"/>
                  <a:pt x="4881" y="154519"/>
                </a:cubicBezTo>
                <a:cubicBezTo>
                  <a:pt x="-15692" y="104227"/>
                  <a:pt x="22407" y="40981"/>
                  <a:pt x="90225" y="12787"/>
                </a:cubicBezTo>
                <a:cubicBezTo>
                  <a:pt x="158043" y="-15406"/>
                  <a:pt x="230433" y="2119"/>
                  <a:pt x="251007" y="51649"/>
                </a:cubicBezTo>
                <a:cubicBezTo>
                  <a:pt x="271581" y="101179"/>
                  <a:pt x="233481" y="165187"/>
                  <a:pt x="165663" y="193381"/>
                </a:cubicBez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3708717" y="5766486"/>
            <a:ext cx="256520" cy="206156"/>
          </a:xfrm>
          <a:custGeom>
            <a:avLst/>
            <a:gdLst>
              <a:gd name="connsiteX0" fmla="*/ 165544 w 256520"/>
              <a:gd name="connsiteY0" fmla="*/ 193369 h 206156"/>
              <a:gd name="connsiteX1" fmla="*/ 4762 w 256520"/>
              <a:gd name="connsiteY1" fmla="*/ 154507 h 206156"/>
              <a:gd name="connsiteX2" fmla="*/ 90868 w 256520"/>
              <a:gd name="connsiteY2" fmla="*/ 12775 h 206156"/>
              <a:gd name="connsiteX3" fmla="*/ 251650 w 256520"/>
              <a:gd name="connsiteY3" fmla="*/ 52399 h 206156"/>
              <a:gd name="connsiteX4" fmla="*/ 165544 w 256520"/>
              <a:gd name="connsiteY4" fmla="*/ 193369 h 2061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56520" h="206156">
                <a:moveTo>
                  <a:pt x="165544" y="193369"/>
                </a:moveTo>
                <a:cubicBezTo>
                  <a:pt x="97726" y="221563"/>
                  <a:pt x="26098" y="204037"/>
                  <a:pt x="4762" y="154507"/>
                </a:cubicBezTo>
                <a:cubicBezTo>
                  <a:pt x="-15811" y="104977"/>
                  <a:pt x="23050" y="41731"/>
                  <a:pt x="90868" y="12775"/>
                </a:cubicBezTo>
                <a:cubicBezTo>
                  <a:pt x="158686" y="-15418"/>
                  <a:pt x="230314" y="2107"/>
                  <a:pt x="251650" y="52399"/>
                </a:cubicBezTo>
                <a:cubicBezTo>
                  <a:pt x="272224" y="101929"/>
                  <a:pt x="234124" y="165175"/>
                  <a:pt x="165544" y="193369"/>
                </a:cubicBez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2349500" y="-12700"/>
            <a:ext cx="1143000" cy="1447800"/>
          </a:xfrm>
          <a:custGeom>
            <a:avLst/>
            <a:gdLst>
              <a:gd name="connsiteX0" fmla="*/ 1143000 w 1143000"/>
              <a:gd name="connsiteY0" fmla="*/ 0 h 1447800"/>
              <a:gd name="connsiteX1" fmla="*/ 1143000 w 1143000"/>
              <a:gd name="connsiteY1" fmla="*/ 1447800 h 1447800"/>
              <a:gd name="connsiteX2" fmla="*/ 0 w 1143000"/>
              <a:gd name="connsiteY2" fmla="*/ 1447800 h 1447800"/>
              <a:gd name="connsiteX3" fmla="*/ 0 w 1143000"/>
              <a:gd name="connsiteY3" fmla="*/ 0 h 1447800"/>
              <a:gd name="connsiteX4" fmla="*/ 1143000 w 1143000"/>
              <a:gd name="connsiteY4" fmla="*/ 0 h 1447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43000" h="1447800">
                <a:moveTo>
                  <a:pt x="1143000" y="0"/>
                </a:moveTo>
                <a:lnTo>
                  <a:pt x="1143000" y="1447800"/>
                </a:lnTo>
                <a:lnTo>
                  <a:pt x="0" y="1447800"/>
                </a:lnTo>
                <a:lnTo>
                  <a:pt x="0" y="0"/>
                </a:lnTo>
                <a:lnTo>
                  <a:pt x="1143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6" name="Freeform 3"/>
          <p:cNvSpPr/>
          <p:nvPr/>
        </p:nvSpPr>
        <p:spPr>
          <a:xfrm>
            <a:off x="2343150" y="-19050"/>
            <a:ext cx="1155700" cy="1460500"/>
          </a:xfrm>
          <a:custGeom>
            <a:avLst/>
            <a:gdLst>
              <a:gd name="connsiteX0" fmla="*/ 6350 w 1155700"/>
              <a:gd name="connsiteY0" fmla="*/ 6350 h 1460500"/>
              <a:gd name="connsiteX1" fmla="*/ 6350 w 1155700"/>
              <a:gd name="connsiteY1" fmla="*/ 1454150 h 1460500"/>
              <a:gd name="connsiteX2" fmla="*/ 1149350 w 1155700"/>
              <a:gd name="connsiteY2" fmla="*/ 1454150 h 1460500"/>
              <a:gd name="connsiteX3" fmla="*/ 1149350 w 1155700"/>
              <a:gd name="connsiteY3" fmla="*/ 6350 h 1460500"/>
              <a:gd name="connsiteX4" fmla="*/ 6350 w 1155700"/>
              <a:gd name="connsiteY4" fmla="*/ 6350 h 1460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55700" h="1460500">
                <a:moveTo>
                  <a:pt x="6350" y="6350"/>
                </a:moveTo>
                <a:lnTo>
                  <a:pt x="6350" y="1454150"/>
                </a:lnTo>
                <a:lnTo>
                  <a:pt x="1149350" y="1454150"/>
                </a:lnTo>
                <a:lnTo>
                  <a:pt x="1149350" y="6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8" name="Freeform 3"/>
          <p:cNvSpPr/>
          <p:nvPr/>
        </p:nvSpPr>
        <p:spPr>
          <a:xfrm>
            <a:off x="2915907" y="900366"/>
            <a:ext cx="269900" cy="191617"/>
          </a:xfrm>
          <a:custGeom>
            <a:avLst/>
            <a:gdLst>
              <a:gd name="connsiteX0" fmla="*/ 174409 w 269900"/>
              <a:gd name="connsiteY0" fmla="*/ 558 h 191617"/>
              <a:gd name="connsiteX1" fmla="*/ 91478 w 269900"/>
              <a:gd name="connsiteY1" fmla="*/ 0 h 191617"/>
              <a:gd name="connsiteX2" fmla="*/ 9398 w 269900"/>
              <a:gd name="connsiteY2" fmla="*/ 12915 h 191617"/>
              <a:gd name="connsiteX3" fmla="*/ 0 w 269900"/>
              <a:gd name="connsiteY3" fmla="*/ 107200 h 191617"/>
              <a:gd name="connsiteX4" fmla="*/ 75933 w 269900"/>
              <a:gd name="connsiteY4" fmla="*/ 184124 h 191617"/>
              <a:gd name="connsiteX5" fmla="*/ 126530 w 269900"/>
              <a:gd name="connsiteY5" fmla="*/ 191617 h 191617"/>
              <a:gd name="connsiteX6" fmla="*/ 227329 w 269900"/>
              <a:gd name="connsiteY6" fmla="*/ 158889 h 191617"/>
              <a:gd name="connsiteX7" fmla="*/ 238785 w 269900"/>
              <a:gd name="connsiteY7" fmla="*/ 154711 h 191617"/>
              <a:gd name="connsiteX8" fmla="*/ 269900 w 269900"/>
              <a:gd name="connsiteY8" fmla="*/ 95491 h 191617"/>
              <a:gd name="connsiteX9" fmla="*/ 250304 w 269900"/>
              <a:gd name="connsiteY9" fmla="*/ 41808 h 191617"/>
              <a:gd name="connsiteX10" fmla="*/ 174409 w 269900"/>
              <a:gd name="connsiteY10" fmla="*/ 558 h 1916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69900" h="191617">
                <a:moveTo>
                  <a:pt x="174409" y="558"/>
                </a:moveTo>
                <a:lnTo>
                  <a:pt x="91478" y="0"/>
                </a:lnTo>
                <a:lnTo>
                  <a:pt x="9398" y="12915"/>
                </a:lnTo>
                <a:lnTo>
                  <a:pt x="0" y="107200"/>
                </a:lnTo>
                <a:lnTo>
                  <a:pt x="75933" y="184124"/>
                </a:lnTo>
                <a:lnTo>
                  <a:pt x="126530" y="191617"/>
                </a:lnTo>
                <a:lnTo>
                  <a:pt x="227329" y="158889"/>
                </a:lnTo>
                <a:lnTo>
                  <a:pt x="238785" y="154711"/>
                </a:lnTo>
                <a:lnTo>
                  <a:pt x="269900" y="95491"/>
                </a:lnTo>
                <a:lnTo>
                  <a:pt x="250304" y="41808"/>
                </a:lnTo>
                <a:lnTo>
                  <a:pt x="174409" y="558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9" name="Freeform 3"/>
          <p:cNvSpPr/>
          <p:nvPr/>
        </p:nvSpPr>
        <p:spPr>
          <a:xfrm>
            <a:off x="2513495" y="1059446"/>
            <a:ext cx="273481" cy="187223"/>
          </a:xfrm>
          <a:custGeom>
            <a:avLst/>
            <a:gdLst>
              <a:gd name="connsiteX0" fmla="*/ 178003 w 273481"/>
              <a:gd name="connsiteY0" fmla="*/ 0 h 187223"/>
              <a:gd name="connsiteX1" fmla="*/ 96621 w 273481"/>
              <a:gd name="connsiteY1" fmla="*/ 3733 h 187223"/>
              <a:gd name="connsiteX2" fmla="*/ 9398 w 273481"/>
              <a:gd name="connsiteY2" fmla="*/ 13665 h 187223"/>
              <a:gd name="connsiteX3" fmla="*/ 0 w 273481"/>
              <a:gd name="connsiteY3" fmla="*/ 107950 h 187223"/>
              <a:gd name="connsiteX4" fmla="*/ 78663 w 273481"/>
              <a:gd name="connsiteY4" fmla="*/ 179019 h 187223"/>
              <a:gd name="connsiteX5" fmla="*/ 129514 w 273481"/>
              <a:gd name="connsiteY5" fmla="*/ 187223 h 187223"/>
              <a:gd name="connsiteX6" fmla="*/ 230327 w 273481"/>
              <a:gd name="connsiteY6" fmla="*/ 154495 h 187223"/>
              <a:gd name="connsiteX7" fmla="*/ 241769 w 273481"/>
              <a:gd name="connsiteY7" fmla="*/ 150317 h 187223"/>
              <a:gd name="connsiteX8" fmla="*/ 273481 w 273481"/>
              <a:gd name="connsiteY8" fmla="*/ 94945 h 187223"/>
              <a:gd name="connsiteX9" fmla="*/ 253885 w 273481"/>
              <a:gd name="connsiteY9" fmla="*/ 41249 h 187223"/>
              <a:gd name="connsiteX10" fmla="*/ 178003 w 273481"/>
              <a:gd name="connsiteY10" fmla="*/ 0 h 187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73481" h="187223">
                <a:moveTo>
                  <a:pt x="178003" y="0"/>
                </a:moveTo>
                <a:lnTo>
                  <a:pt x="96621" y="3733"/>
                </a:lnTo>
                <a:lnTo>
                  <a:pt x="9398" y="13665"/>
                </a:lnTo>
                <a:lnTo>
                  <a:pt x="0" y="107950"/>
                </a:lnTo>
                <a:lnTo>
                  <a:pt x="78663" y="179019"/>
                </a:lnTo>
                <a:lnTo>
                  <a:pt x="129514" y="187223"/>
                </a:lnTo>
                <a:lnTo>
                  <a:pt x="230327" y="154495"/>
                </a:lnTo>
                <a:lnTo>
                  <a:pt x="241769" y="150317"/>
                </a:lnTo>
                <a:lnTo>
                  <a:pt x="273481" y="94945"/>
                </a:lnTo>
                <a:lnTo>
                  <a:pt x="253885" y="41249"/>
                </a:lnTo>
                <a:lnTo>
                  <a:pt x="178003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0" name="Freeform 3"/>
          <p:cNvSpPr/>
          <p:nvPr/>
        </p:nvSpPr>
        <p:spPr>
          <a:xfrm>
            <a:off x="2891091" y="870521"/>
            <a:ext cx="307733" cy="258965"/>
          </a:xfrm>
          <a:custGeom>
            <a:avLst/>
            <a:gdLst>
              <a:gd name="connsiteX0" fmla="*/ 83718 w 307733"/>
              <a:gd name="connsiteY0" fmla="*/ 11722 h 258965"/>
              <a:gd name="connsiteX1" fmla="*/ 140284 w 307733"/>
              <a:gd name="connsiteY1" fmla="*/ 0 h 258965"/>
              <a:gd name="connsiteX2" fmla="*/ 202323 w 307733"/>
              <a:gd name="connsiteY2" fmla="*/ 3314 h 258965"/>
              <a:gd name="connsiteX3" fmla="*/ 258406 w 307733"/>
              <a:gd name="connsiteY3" fmla="*/ 25844 h 258965"/>
              <a:gd name="connsiteX4" fmla="*/ 298627 w 307733"/>
              <a:gd name="connsiteY4" fmla="*/ 76047 h 258965"/>
              <a:gd name="connsiteX5" fmla="*/ 307733 w 307733"/>
              <a:gd name="connsiteY5" fmla="*/ 125450 h 258965"/>
              <a:gd name="connsiteX6" fmla="*/ 291401 w 307733"/>
              <a:gd name="connsiteY6" fmla="*/ 187388 h 258965"/>
              <a:gd name="connsiteX7" fmla="*/ 258495 w 307733"/>
              <a:gd name="connsiteY7" fmla="*/ 217233 h 258965"/>
              <a:gd name="connsiteX8" fmla="*/ 202526 w 307733"/>
              <a:gd name="connsiteY8" fmla="*/ 241719 h 258965"/>
              <a:gd name="connsiteX9" fmla="*/ 141681 w 307733"/>
              <a:gd name="connsiteY9" fmla="*/ 255003 h 258965"/>
              <a:gd name="connsiteX10" fmla="*/ 95262 w 307733"/>
              <a:gd name="connsiteY10" fmla="*/ 258965 h 258965"/>
              <a:gd name="connsiteX11" fmla="*/ 66382 w 307733"/>
              <a:gd name="connsiteY11" fmla="*/ 226504 h 258965"/>
              <a:gd name="connsiteX12" fmla="*/ 32245 w 307733"/>
              <a:gd name="connsiteY12" fmla="*/ 204088 h 258965"/>
              <a:gd name="connsiteX13" fmla="*/ 1092 w 307733"/>
              <a:gd name="connsiteY13" fmla="*/ 167601 h 258965"/>
              <a:gd name="connsiteX14" fmla="*/ 0 w 307733"/>
              <a:gd name="connsiteY14" fmla="*/ 129057 h 258965"/>
              <a:gd name="connsiteX15" fmla="*/ 33769 w 307733"/>
              <a:gd name="connsiteY15" fmla="*/ 112687 h 258965"/>
              <a:gd name="connsiteX16" fmla="*/ 77571 w 307733"/>
              <a:gd name="connsiteY16" fmla="*/ 161594 h 258965"/>
              <a:gd name="connsiteX17" fmla="*/ 81749 w 307733"/>
              <a:gd name="connsiteY17" fmla="*/ 173037 h 258965"/>
              <a:gd name="connsiteX18" fmla="*/ 115900 w 307733"/>
              <a:gd name="connsiteY18" fmla="*/ 195465 h 258965"/>
              <a:gd name="connsiteX19" fmla="*/ 188798 w 307733"/>
              <a:gd name="connsiteY19" fmla="*/ 181838 h 258965"/>
              <a:gd name="connsiteX20" fmla="*/ 201548 w 307733"/>
              <a:gd name="connsiteY20" fmla="*/ 181241 h 258965"/>
              <a:gd name="connsiteX21" fmla="*/ 237337 w 307733"/>
              <a:gd name="connsiteY21" fmla="*/ 159258 h 258965"/>
              <a:gd name="connsiteX22" fmla="*/ 258444 w 307733"/>
              <a:gd name="connsiteY22" fmla="*/ 121538 h 258965"/>
              <a:gd name="connsiteX23" fmla="*/ 244944 w 307733"/>
              <a:gd name="connsiteY23" fmla="*/ 95643 h 258965"/>
              <a:gd name="connsiteX24" fmla="*/ 211772 w 307733"/>
              <a:gd name="connsiteY24" fmla="*/ 64757 h 258965"/>
              <a:gd name="connsiteX25" fmla="*/ 161175 w 307733"/>
              <a:gd name="connsiteY25" fmla="*/ 57264 h 258965"/>
              <a:gd name="connsiteX26" fmla="*/ 99136 w 307733"/>
              <a:gd name="connsiteY26" fmla="*/ 53949 h 258965"/>
              <a:gd name="connsiteX27" fmla="*/ 42570 w 307733"/>
              <a:gd name="connsiteY27" fmla="*/ 65671 h 258965"/>
              <a:gd name="connsiteX28" fmla="*/ 15481 w 307733"/>
              <a:gd name="connsiteY28" fmla="*/ 62572 h 258965"/>
              <a:gd name="connsiteX29" fmla="*/ 30035 w 307733"/>
              <a:gd name="connsiteY29" fmla="*/ 31305 h 258965"/>
              <a:gd name="connsiteX30" fmla="*/ 62826 w 307733"/>
              <a:gd name="connsiteY30" fmla="*/ 14477 h 258965"/>
              <a:gd name="connsiteX31" fmla="*/ 83718 w 307733"/>
              <a:gd name="connsiteY31" fmla="*/ 11722 h 2589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07733" h="258965">
                <a:moveTo>
                  <a:pt x="83718" y="11722"/>
                </a:moveTo>
                <a:lnTo>
                  <a:pt x="140284" y="0"/>
                </a:lnTo>
                <a:lnTo>
                  <a:pt x="202323" y="3314"/>
                </a:lnTo>
                <a:lnTo>
                  <a:pt x="258406" y="25844"/>
                </a:lnTo>
                <a:lnTo>
                  <a:pt x="298627" y="76047"/>
                </a:lnTo>
                <a:lnTo>
                  <a:pt x="307733" y="125450"/>
                </a:lnTo>
                <a:lnTo>
                  <a:pt x="291401" y="187388"/>
                </a:lnTo>
                <a:lnTo>
                  <a:pt x="258495" y="217233"/>
                </a:lnTo>
                <a:lnTo>
                  <a:pt x="202526" y="241719"/>
                </a:lnTo>
                <a:lnTo>
                  <a:pt x="141681" y="255003"/>
                </a:lnTo>
                <a:lnTo>
                  <a:pt x="95262" y="258965"/>
                </a:lnTo>
                <a:lnTo>
                  <a:pt x="66382" y="226504"/>
                </a:lnTo>
                <a:lnTo>
                  <a:pt x="32245" y="204088"/>
                </a:lnTo>
                <a:lnTo>
                  <a:pt x="1092" y="167601"/>
                </a:lnTo>
                <a:lnTo>
                  <a:pt x="0" y="129057"/>
                </a:lnTo>
                <a:lnTo>
                  <a:pt x="33769" y="112687"/>
                </a:lnTo>
                <a:lnTo>
                  <a:pt x="77571" y="161594"/>
                </a:lnTo>
                <a:lnTo>
                  <a:pt x="81749" y="173037"/>
                </a:lnTo>
                <a:lnTo>
                  <a:pt x="115900" y="195465"/>
                </a:lnTo>
                <a:lnTo>
                  <a:pt x="188798" y="181838"/>
                </a:lnTo>
                <a:lnTo>
                  <a:pt x="201548" y="181241"/>
                </a:lnTo>
                <a:lnTo>
                  <a:pt x="237337" y="159258"/>
                </a:lnTo>
                <a:lnTo>
                  <a:pt x="258444" y="121538"/>
                </a:lnTo>
                <a:lnTo>
                  <a:pt x="244944" y="95643"/>
                </a:lnTo>
                <a:lnTo>
                  <a:pt x="211772" y="64757"/>
                </a:lnTo>
                <a:lnTo>
                  <a:pt x="161175" y="57264"/>
                </a:lnTo>
                <a:lnTo>
                  <a:pt x="99136" y="53949"/>
                </a:lnTo>
                <a:lnTo>
                  <a:pt x="42570" y="65671"/>
                </a:lnTo>
                <a:lnTo>
                  <a:pt x="15481" y="62572"/>
                </a:lnTo>
                <a:lnTo>
                  <a:pt x="30035" y="31305"/>
                </a:lnTo>
                <a:lnTo>
                  <a:pt x="62826" y="14477"/>
                </a:lnTo>
                <a:lnTo>
                  <a:pt x="83718" y="11722"/>
                </a:ln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1" name="Freeform 3"/>
          <p:cNvSpPr/>
          <p:nvPr/>
        </p:nvSpPr>
        <p:spPr>
          <a:xfrm>
            <a:off x="2502166" y="1029754"/>
            <a:ext cx="307009" cy="259410"/>
          </a:xfrm>
          <a:custGeom>
            <a:avLst/>
            <a:gdLst>
              <a:gd name="connsiteX0" fmla="*/ 82994 w 307009"/>
              <a:gd name="connsiteY0" fmla="*/ 11722 h 259410"/>
              <a:gd name="connsiteX1" fmla="*/ 139560 w 307009"/>
              <a:gd name="connsiteY1" fmla="*/ 0 h 259410"/>
              <a:gd name="connsiteX2" fmla="*/ 201599 w 307009"/>
              <a:gd name="connsiteY2" fmla="*/ 3314 h 259410"/>
              <a:gd name="connsiteX3" fmla="*/ 257936 w 307009"/>
              <a:gd name="connsiteY3" fmla="*/ 26555 h 259410"/>
              <a:gd name="connsiteX4" fmla="*/ 298170 w 307009"/>
              <a:gd name="connsiteY4" fmla="*/ 76771 h 259410"/>
              <a:gd name="connsiteX5" fmla="*/ 307009 w 307009"/>
              <a:gd name="connsiteY5" fmla="*/ 125450 h 259410"/>
              <a:gd name="connsiteX6" fmla="*/ 290944 w 307009"/>
              <a:gd name="connsiteY6" fmla="*/ 188099 h 259410"/>
              <a:gd name="connsiteX7" fmla="*/ 257771 w 307009"/>
              <a:gd name="connsiteY7" fmla="*/ 217233 h 259410"/>
              <a:gd name="connsiteX8" fmla="*/ 201815 w 307009"/>
              <a:gd name="connsiteY8" fmla="*/ 241719 h 259410"/>
              <a:gd name="connsiteX9" fmla="*/ 141935 w 307009"/>
              <a:gd name="connsiteY9" fmla="*/ 255460 h 259410"/>
              <a:gd name="connsiteX10" fmla="*/ 95516 w 307009"/>
              <a:gd name="connsiteY10" fmla="*/ 259410 h 259410"/>
              <a:gd name="connsiteX11" fmla="*/ 65658 w 307009"/>
              <a:gd name="connsiteY11" fmla="*/ 226504 h 259410"/>
              <a:gd name="connsiteX12" fmla="*/ 31521 w 307009"/>
              <a:gd name="connsiteY12" fmla="*/ 204088 h 259410"/>
              <a:gd name="connsiteX13" fmla="*/ 1079 w 307009"/>
              <a:gd name="connsiteY13" fmla="*/ 167335 h 259410"/>
              <a:gd name="connsiteX14" fmla="*/ 0 w 307009"/>
              <a:gd name="connsiteY14" fmla="*/ 128803 h 259410"/>
              <a:gd name="connsiteX15" fmla="*/ 33045 w 307009"/>
              <a:gd name="connsiteY15" fmla="*/ 112687 h 259410"/>
              <a:gd name="connsiteX16" fmla="*/ 76847 w 307009"/>
              <a:gd name="connsiteY16" fmla="*/ 161594 h 259410"/>
              <a:gd name="connsiteX17" fmla="*/ 81026 w 307009"/>
              <a:gd name="connsiteY17" fmla="*/ 173037 h 259410"/>
              <a:gd name="connsiteX18" fmla="*/ 115176 w 307009"/>
              <a:gd name="connsiteY18" fmla="*/ 195465 h 259410"/>
              <a:gd name="connsiteX19" fmla="*/ 188785 w 307009"/>
              <a:gd name="connsiteY19" fmla="*/ 181571 h 259410"/>
              <a:gd name="connsiteX20" fmla="*/ 201802 w 307009"/>
              <a:gd name="connsiteY20" fmla="*/ 181686 h 259410"/>
              <a:gd name="connsiteX21" fmla="*/ 236867 w 307009"/>
              <a:gd name="connsiteY21" fmla="*/ 159969 h 259410"/>
              <a:gd name="connsiteX22" fmla="*/ 257721 w 307009"/>
              <a:gd name="connsiteY22" fmla="*/ 121538 h 259410"/>
              <a:gd name="connsiteX23" fmla="*/ 244475 w 307009"/>
              <a:gd name="connsiteY23" fmla="*/ 96354 h 259410"/>
              <a:gd name="connsiteX24" fmla="*/ 211048 w 307009"/>
              <a:gd name="connsiteY24" fmla="*/ 64757 h 259410"/>
              <a:gd name="connsiteX25" fmla="*/ 160451 w 307009"/>
              <a:gd name="connsiteY25" fmla="*/ 57264 h 259410"/>
              <a:gd name="connsiteX26" fmla="*/ 98412 w 307009"/>
              <a:gd name="connsiteY26" fmla="*/ 53949 h 259410"/>
              <a:gd name="connsiteX27" fmla="*/ 41846 w 307009"/>
              <a:gd name="connsiteY27" fmla="*/ 65671 h 259410"/>
              <a:gd name="connsiteX28" fmla="*/ 14757 w 307009"/>
              <a:gd name="connsiteY28" fmla="*/ 62572 h 259410"/>
              <a:gd name="connsiteX29" fmla="*/ 29311 w 307009"/>
              <a:gd name="connsiteY29" fmla="*/ 31305 h 259410"/>
              <a:gd name="connsiteX30" fmla="*/ 62357 w 307009"/>
              <a:gd name="connsiteY30" fmla="*/ 15189 h 259410"/>
              <a:gd name="connsiteX31" fmla="*/ 82994 w 307009"/>
              <a:gd name="connsiteY31" fmla="*/ 11722 h 2594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307009" h="259410">
                <a:moveTo>
                  <a:pt x="82994" y="11722"/>
                </a:moveTo>
                <a:lnTo>
                  <a:pt x="139560" y="0"/>
                </a:lnTo>
                <a:lnTo>
                  <a:pt x="201599" y="3314"/>
                </a:lnTo>
                <a:lnTo>
                  <a:pt x="257936" y="26555"/>
                </a:lnTo>
                <a:lnTo>
                  <a:pt x="298170" y="76771"/>
                </a:lnTo>
                <a:lnTo>
                  <a:pt x="307009" y="125450"/>
                </a:lnTo>
                <a:lnTo>
                  <a:pt x="290944" y="188099"/>
                </a:lnTo>
                <a:lnTo>
                  <a:pt x="257771" y="217233"/>
                </a:lnTo>
                <a:lnTo>
                  <a:pt x="201815" y="241719"/>
                </a:lnTo>
                <a:lnTo>
                  <a:pt x="141935" y="255460"/>
                </a:lnTo>
                <a:lnTo>
                  <a:pt x="95516" y="259410"/>
                </a:lnTo>
                <a:lnTo>
                  <a:pt x="65658" y="226504"/>
                </a:lnTo>
                <a:lnTo>
                  <a:pt x="31521" y="204088"/>
                </a:lnTo>
                <a:lnTo>
                  <a:pt x="1079" y="167335"/>
                </a:lnTo>
                <a:lnTo>
                  <a:pt x="0" y="128803"/>
                </a:lnTo>
                <a:lnTo>
                  <a:pt x="33045" y="112687"/>
                </a:lnTo>
                <a:lnTo>
                  <a:pt x="76847" y="161594"/>
                </a:lnTo>
                <a:lnTo>
                  <a:pt x="81026" y="173037"/>
                </a:lnTo>
                <a:lnTo>
                  <a:pt x="115176" y="195465"/>
                </a:lnTo>
                <a:lnTo>
                  <a:pt x="188785" y="181571"/>
                </a:lnTo>
                <a:lnTo>
                  <a:pt x="201802" y="181686"/>
                </a:lnTo>
                <a:lnTo>
                  <a:pt x="236867" y="159969"/>
                </a:lnTo>
                <a:lnTo>
                  <a:pt x="257721" y="121538"/>
                </a:lnTo>
                <a:lnTo>
                  <a:pt x="244475" y="96354"/>
                </a:lnTo>
                <a:lnTo>
                  <a:pt x="211048" y="64757"/>
                </a:lnTo>
                <a:lnTo>
                  <a:pt x="160451" y="57264"/>
                </a:lnTo>
                <a:lnTo>
                  <a:pt x="98412" y="53949"/>
                </a:lnTo>
                <a:lnTo>
                  <a:pt x="41846" y="65671"/>
                </a:lnTo>
                <a:lnTo>
                  <a:pt x="14757" y="62572"/>
                </a:lnTo>
                <a:lnTo>
                  <a:pt x="29311" y="31305"/>
                </a:lnTo>
                <a:lnTo>
                  <a:pt x="62357" y="15189"/>
                </a:lnTo>
                <a:lnTo>
                  <a:pt x="82994" y="11722"/>
                </a:ln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2" name="Freeform 3"/>
          <p:cNvSpPr/>
          <p:nvPr/>
        </p:nvSpPr>
        <p:spPr>
          <a:xfrm>
            <a:off x="2491079" y="392341"/>
            <a:ext cx="465442" cy="822286"/>
          </a:xfrm>
          <a:custGeom>
            <a:avLst/>
            <a:gdLst>
              <a:gd name="connsiteX0" fmla="*/ 457123 w 465442"/>
              <a:gd name="connsiteY0" fmla="*/ 512584 h 822286"/>
              <a:gd name="connsiteX1" fmla="*/ 434759 w 465442"/>
              <a:gd name="connsiteY1" fmla="*/ 642429 h 822286"/>
              <a:gd name="connsiteX2" fmla="*/ 399796 w 465442"/>
              <a:gd name="connsiteY2" fmla="*/ 642200 h 822286"/>
              <a:gd name="connsiteX3" fmla="*/ 389978 w 465442"/>
              <a:gd name="connsiteY3" fmla="*/ 601979 h 822286"/>
              <a:gd name="connsiteX4" fmla="*/ 395909 w 465442"/>
              <a:gd name="connsiteY4" fmla="*/ 487070 h 822286"/>
              <a:gd name="connsiteX5" fmla="*/ 406717 w 465442"/>
              <a:gd name="connsiteY5" fmla="*/ 374434 h 822286"/>
              <a:gd name="connsiteX6" fmla="*/ 403453 w 465442"/>
              <a:gd name="connsiteY6" fmla="*/ 258813 h 822286"/>
              <a:gd name="connsiteX7" fmla="*/ 375361 w 465442"/>
              <a:gd name="connsiteY7" fmla="*/ 168478 h 822286"/>
              <a:gd name="connsiteX8" fmla="*/ 348970 w 465442"/>
              <a:gd name="connsiteY8" fmla="*/ 96189 h 822286"/>
              <a:gd name="connsiteX9" fmla="*/ 269659 w 465442"/>
              <a:gd name="connsiteY9" fmla="*/ 190017 h 822286"/>
              <a:gd name="connsiteX10" fmla="*/ 167055 w 465442"/>
              <a:gd name="connsiteY10" fmla="*/ 253415 h 822286"/>
              <a:gd name="connsiteX11" fmla="*/ 70434 w 465442"/>
              <a:gd name="connsiteY11" fmla="*/ 297611 h 822286"/>
              <a:gd name="connsiteX12" fmla="*/ 86601 w 465442"/>
              <a:gd name="connsiteY12" fmla="*/ 426364 h 822286"/>
              <a:gd name="connsiteX13" fmla="*/ 87947 w 465442"/>
              <a:gd name="connsiteY13" fmla="*/ 525640 h 822286"/>
              <a:gd name="connsiteX14" fmla="*/ 94297 w 465442"/>
              <a:gd name="connsiteY14" fmla="*/ 614171 h 822286"/>
              <a:gd name="connsiteX15" fmla="*/ 80505 w 465442"/>
              <a:gd name="connsiteY15" fmla="*/ 671931 h 822286"/>
              <a:gd name="connsiteX16" fmla="*/ 73609 w 465442"/>
              <a:gd name="connsiteY16" fmla="*/ 735279 h 822286"/>
              <a:gd name="connsiteX17" fmla="*/ 60147 w 465442"/>
              <a:gd name="connsiteY17" fmla="*/ 805091 h 822286"/>
              <a:gd name="connsiteX18" fmla="*/ 48577 w 465442"/>
              <a:gd name="connsiteY18" fmla="*/ 822286 h 822286"/>
              <a:gd name="connsiteX19" fmla="*/ 15748 w 465442"/>
              <a:gd name="connsiteY19" fmla="*/ 803452 h 822286"/>
              <a:gd name="connsiteX20" fmla="*/ 0 w 465442"/>
              <a:gd name="connsiteY20" fmla="*/ 749173 h 822286"/>
              <a:gd name="connsiteX21" fmla="*/ 25463 w 465442"/>
              <a:gd name="connsiteY21" fmla="*/ 652271 h 822286"/>
              <a:gd name="connsiteX22" fmla="*/ 37731 w 465442"/>
              <a:gd name="connsiteY22" fmla="*/ 565861 h 822286"/>
              <a:gd name="connsiteX23" fmla="*/ 32093 w 465442"/>
              <a:gd name="connsiteY23" fmla="*/ 468147 h 822286"/>
              <a:gd name="connsiteX24" fmla="*/ 23317 w 465442"/>
              <a:gd name="connsiteY24" fmla="*/ 370763 h 822286"/>
              <a:gd name="connsiteX25" fmla="*/ 9093 w 465442"/>
              <a:gd name="connsiteY25" fmla="*/ 285114 h 822286"/>
              <a:gd name="connsiteX26" fmla="*/ 139 w 465442"/>
              <a:gd name="connsiteY26" fmla="*/ 249440 h 822286"/>
              <a:gd name="connsiteX27" fmla="*/ 86512 w 465442"/>
              <a:gd name="connsiteY27" fmla="*/ 234962 h 822286"/>
              <a:gd name="connsiteX28" fmla="*/ 210705 w 465442"/>
              <a:gd name="connsiteY28" fmla="*/ 159626 h 822286"/>
              <a:gd name="connsiteX29" fmla="*/ 268300 w 465442"/>
              <a:gd name="connsiteY29" fmla="*/ 90741 h 822286"/>
              <a:gd name="connsiteX30" fmla="*/ 329603 w 465442"/>
              <a:gd name="connsiteY30" fmla="*/ 7543 h 822286"/>
              <a:gd name="connsiteX31" fmla="*/ 374700 w 465442"/>
              <a:gd name="connsiteY31" fmla="*/ 0 h 822286"/>
              <a:gd name="connsiteX32" fmla="*/ 395706 w 465442"/>
              <a:gd name="connsiteY32" fmla="*/ 35331 h 822286"/>
              <a:gd name="connsiteX33" fmla="*/ 441236 w 465442"/>
              <a:gd name="connsiteY33" fmla="*/ 171208 h 822286"/>
              <a:gd name="connsiteX34" fmla="*/ 463105 w 465442"/>
              <a:gd name="connsiteY34" fmla="*/ 280035 h 822286"/>
              <a:gd name="connsiteX35" fmla="*/ 464578 w 465442"/>
              <a:gd name="connsiteY35" fmla="*/ 366293 h 822286"/>
              <a:gd name="connsiteX36" fmla="*/ 465442 w 465442"/>
              <a:gd name="connsiteY36" fmla="*/ 439788 h 822286"/>
              <a:gd name="connsiteX37" fmla="*/ 457123 w 465442"/>
              <a:gd name="connsiteY37" fmla="*/ 512584 h 8222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</a:cxnLst>
            <a:rect l="l" t="t" r="r" b="b"/>
            <a:pathLst>
              <a:path w="465442" h="822286">
                <a:moveTo>
                  <a:pt x="457123" y="512584"/>
                </a:moveTo>
                <a:lnTo>
                  <a:pt x="434759" y="642429"/>
                </a:lnTo>
                <a:lnTo>
                  <a:pt x="399796" y="642200"/>
                </a:lnTo>
                <a:lnTo>
                  <a:pt x="389978" y="601979"/>
                </a:lnTo>
                <a:lnTo>
                  <a:pt x="395909" y="487070"/>
                </a:lnTo>
                <a:lnTo>
                  <a:pt x="406717" y="374434"/>
                </a:lnTo>
                <a:lnTo>
                  <a:pt x="403453" y="258813"/>
                </a:lnTo>
                <a:lnTo>
                  <a:pt x="375361" y="168478"/>
                </a:lnTo>
                <a:lnTo>
                  <a:pt x="348970" y="96189"/>
                </a:lnTo>
                <a:lnTo>
                  <a:pt x="269659" y="190017"/>
                </a:lnTo>
                <a:lnTo>
                  <a:pt x="167055" y="253415"/>
                </a:lnTo>
                <a:lnTo>
                  <a:pt x="70434" y="297611"/>
                </a:lnTo>
                <a:lnTo>
                  <a:pt x="86601" y="426364"/>
                </a:lnTo>
                <a:lnTo>
                  <a:pt x="87947" y="525640"/>
                </a:lnTo>
                <a:lnTo>
                  <a:pt x="94297" y="614171"/>
                </a:lnTo>
                <a:lnTo>
                  <a:pt x="80505" y="671931"/>
                </a:lnTo>
                <a:lnTo>
                  <a:pt x="73609" y="735279"/>
                </a:lnTo>
                <a:lnTo>
                  <a:pt x="60147" y="805091"/>
                </a:lnTo>
                <a:lnTo>
                  <a:pt x="48577" y="822286"/>
                </a:lnTo>
                <a:lnTo>
                  <a:pt x="15748" y="803452"/>
                </a:lnTo>
                <a:lnTo>
                  <a:pt x="0" y="749173"/>
                </a:lnTo>
                <a:lnTo>
                  <a:pt x="25463" y="652271"/>
                </a:lnTo>
                <a:lnTo>
                  <a:pt x="37731" y="565861"/>
                </a:lnTo>
                <a:lnTo>
                  <a:pt x="32093" y="468147"/>
                </a:lnTo>
                <a:lnTo>
                  <a:pt x="23317" y="370763"/>
                </a:lnTo>
                <a:lnTo>
                  <a:pt x="9093" y="285114"/>
                </a:lnTo>
                <a:lnTo>
                  <a:pt x="139" y="249440"/>
                </a:lnTo>
                <a:lnTo>
                  <a:pt x="86512" y="234962"/>
                </a:lnTo>
                <a:lnTo>
                  <a:pt x="210705" y="159626"/>
                </a:lnTo>
                <a:lnTo>
                  <a:pt x="268300" y="90741"/>
                </a:lnTo>
                <a:lnTo>
                  <a:pt x="329603" y="7543"/>
                </a:lnTo>
                <a:lnTo>
                  <a:pt x="374700" y="0"/>
                </a:lnTo>
                <a:lnTo>
                  <a:pt x="395706" y="35331"/>
                </a:lnTo>
                <a:lnTo>
                  <a:pt x="441236" y="171208"/>
                </a:lnTo>
                <a:lnTo>
                  <a:pt x="463105" y="280035"/>
                </a:lnTo>
                <a:lnTo>
                  <a:pt x="464578" y="366293"/>
                </a:lnTo>
                <a:lnTo>
                  <a:pt x="465442" y="439788"/>
                </a:lnTo>
                <a:lnTo>
                  <a:pt x="457123" y="512584"/>
                </a:ln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3" name="Freeform 3"/>
          <p:cNvSpPr/>
          <p:nvPr/>
        </p:nvSpPr>
        <p:spPr>
          <a:xfrm>
            <a:off x="2494613" y="1061338"/>
            <a:ext cx="246221" cy="203025"/>
          </a:xfrm>
          <a:custGeom>
            <a:avLst/>
            <a:gdLst>
              <a:gd name="connsiteX0" fmla="*/ 89582 w 246221"/>
              <a:gd name="connsiteY0" fmla="*/ 9525 h 203025"/>
              <a:gd name="connsiteX1" fmla="*/ 242744 w 246221"/>
              <a:gd name="connsiteY1" fmla="*/ 58293 h 203025"/>
              <a:gd name="connsiteX2" fmla="*/ 156638 w 246221"/>
              <a:gd name="connsiteY2" fmla="*/ 193166 h 203025"/>
              <a:gd name="connsiteX3" fmla="*/ 3476 w 246221"/>
              <a:gd name="connsiteY3" fmla="*/ 145161 h 203025"/>
              <a:gd name="connsiteX4" fmla="*/ 89582 w 246221"/>
              <a:gd name="connsiteY4" fmla="*/ 9525 h 2030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6221" h="203025">
                <a:moveTo>
                  <a:pt x="89582" y="9525"/>
                </a:moveTo>
                <a:cubicBezTo>
                  <a:pt x="155876" y="-14097"/>
                  <a:pt x="223694" y="7238"/>
                  <a:pt x="242744" y="58293"/>
                </a:cubicBezTo>
                <a:cubicBezTo>
                  <a:pt x="261032" y="108585"/>
                  <a:pt x="222170" y="168783"/>
                  <a:pt x="156638" y="193166"/>
                </a:cubicBezTo>
                <a:cubicBezTo>
                  <a:pt x="91106" y="217550"/>
                  <a:pt x="22526" y="195452"/>
                  <a:pt x="3476" y="145161"/>
                </a:cubicBezTo>
                <a:cubicBezTo>
                  <a:pt x="-14811" y="94107"/>
                  <a:pt x="24050" y="33908"/>
                  <a:pt x="89582" y="9525"/>
                </a:cubicBez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4" name="Freeform 3"/>
          <p:cNvSpPr/>
          <p:nvPr/>
        </p:nvSpPr>
        <p:spPr>
          <a:xfrm>
            <a:off x="2888460" y="905879"/>
            <a:ext cx="246007" cy="202715"/>
          </a:xfrm>
          <a:custGeom>
            <a:avLst/>
            <a:gdLst>
              <a:gd name="connsiteX0" fmla="*/ 89689 w 246007"/>
              <a:gd name="connsiteY0" fmla="*/ 9536 h 202715"/>
              <a:gd name="connsiteX1" fmla="*/ 242089 w 246007"/>
              <a:gd name="connsiteY1" fmla="*/ 57542 h 202715"/>
              <a:gd name="connsiteX2" fmla="*/ 156745 w 246007"/>
              <a:gd name="connsiteY2" fmla="*/ 193178 h 202715"/>
              <a:gd name="connsiteX3" fmla="*/ 3583 w 246007"/>
              <a:gd name="connsiteY3" fmla="*/ 145172 h 202715"/>
              <a:gd name="connsiteX4" fmla="*/ 89689 w 246007"/>
              <a:gd name="connsiteY4" fmla="*/ 9536 h 2027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6007" h="202715">
                <a:moveTo>
                  <a:pt x="89689" y="9536"/>
                </a:moveTo>
                <a:cubicBezTo>
                  <a:pt x="155221" y="-14085"/>
                  <a:pt x="223801" y="7250"/>
                  <a:pt x="242089" y="57542"/>
                </a:cubicBezTo>
                <a:cubicBezTo>
                  <a:pt x="261139" y="108596"/>
                  <a:pt x="222277" y="168794"/>
                  <a:pt x="156745" y="193178"/>
                </a:cubicBezTo>
                <a:cubicBezTo>
                  <a:pt x="90451" y="216800"/>
                  <a:pt x="21871" y="195464"/>
                  <a:pt x="3583" y="145172"/>
                </a:cubicBezTo>
                <a:cubicBezTo>
                  <a:pt x="-14704" y="94118"/>
                  <a:pt x="23395" y="33920"/>
                  <a:pt x="89689" y="9536"/>
                </a:cubicBez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5" name="Freeform 3"/>
          <p:cNvSpPr/>
          <p:nvPr/>
        </p:nvSpPr>
        <p:spPr>
          <a:xfrm>
            <a:off x="7652257" y="1552447"/>
            <a:ext cx="143256" cy="692658"/>
          </a:xfrm>
          <a:custGeom>
            <a:avLst/>
            <a:gdLst>
              <a:gd name="connsiteX0" fmla="*/ 86106 w 143256"/>
              <a:gd name="connsiteY0" fmla="*/ 688086 h 692658"/>
              <a:gd name="connsiteX1" fmla="*/ 73914 w 143256"/>
              <a:gd name="connsiteY1" fmla="*/ 691896 h 692658"/>
              <a:gd name="connsiteX2" fmla="*/ 62484 w 143256"/>
              <a:gd name="connsiteY2" fmla="*/ 692658 h 692658"/>
              <a:gd name="connsiteX3" fmla="*/ 52578 w 143256"/>
              <a:gd name="connsiteY3" fmla="*/ 690372 h 692658"/>
              <a:gd name="connsiteX4" fmla="*/ 43434 w 143256"/>
              <a:gd name="connsiteY4" fmla="*/ 685800 h 692658"/>
              <a:gd name="connsiteX5" fmla="*/ 35052 w 143256"/>
              <a:gd name="connsiteY5" fmla="*/ 678941 h 692658"/>
              <a:gd name="connsiteX6" fmla="*/ 29718 w 143256"/>
              <a:gd name="connsiteY6" fmla="*/ 670559 h 692658"/>
              <a:gd name="connsiteX7" fmla="*/ 25908 w 143256"/>
              <a:gd name="connsiteY7" fmla="*/ 659891 h 692658"/>
              <a:gd name="connsiteX8" fmla="*/ 24384 w 143256"/>
              <a:gd name="connsiteY8" fmla="*/ 646937 h 692658"/>
              <a:gd name="connsiteX9" fmla="*/ 23622 w 143256"/>
              <a:gd name="connsiteY9" fmla="*/ 635508 h 692658"/>
              <a:gd name="connsiteX10" fmla="*/ 22860 w 143256"/>
              <a:gd name="connsiteY10" fmla="*/ 621791 h 692658"/>
              <a:gd name="connsiteX11" fmla="*/ 22098 w 143256"/>
              <a:gd name="connsiteY11" fmla="*/ 605028 h 692658"/>
              <a:gd name="connsiteX12" fmla="*/ 20573 w 143256"/>
              <a:gd name="connsiteY12" fmla="*/ 585978 h 692658"/>
              <a:gd name="connsiteX13" fmla="*/ 19050 w 143256"/>
              <a:gd name="connsiteY13" fmla="*/ 567690 h 692658"/>
              <a:gd name="connsiteX14" fmla="*/ 18288 w 143256"/>
              <a:gd name="connsiteY14" fmla="*/ 550925 h 692658"/>
              <a:gd name="connsiteX15" fmla="*/ 16764 w 143256"/>
              <a:gd name="connsiteY15" fmla="*/ 537209 h 692658"/>
              <a:gd name="connsiteX16" fmla="*/ 16764 w 143256"/>
              <a:gd name="connsiteY16" fmla="*/ 525780 h 692658"/>
              <a:gd name="connsiteX17" fmla="*/ 16002 w 143256"/>
              <a:gd name="connsiteY17" fmla="*/ 506730 h 692658"/>
              <a:gd name="connsiteX18" fmla="*/ 14478 w 143256"/>
              <a:gd name="connsiteY18" fmla="*/ 485394 h 692658"/>
              <a:gd name="connsiteX19" fmla="*/ 13716 w 143256"/>
              <a:gd name="connsiteY19" fmla="*/ 461772 h 692658"/>
              <a:gd name="connsiteX20" fmla="*/ 12954 w 143256"/>
              <a:gd name="connsiteY20" fmla="*/ 435863 h 692658"/>
              <a:gd name="connsiteX21" fmla="*/ 11430 w 143256"/>
              <a:gd name="connsiteY21" fmla="*/ 407669 h 692658"/>
              <a:gd name="connsiteX22" fmla="*/ 10668 w 143256"/>
              <a:gd name="connsiteY22" fmla="*/ 377190 h 692658"/>
              <a:gd name="connsiteX23" fmla="*/ 9144 w 143256"/>
              <a:gd name="connsiteY23" fmla="*/ 344424 h 692658"/>
              <a:gd name="connsiteX24" fmla="*/ 8382 w 143256"/>
              <a:gd name="connsiteY24" fmla="*/ 309372 h 692658"/>
              <a:gd name="connsiteX25" fmla="*/ 6858 w 143256"/>
              <a:gd name="connsiteY25" fmla="*/ 274319 h 692658"/>
              <a:gd name="connsiteX26" fmla="*/ 5334 w 143256"/>
              <a:gd name="connsiteY26" fmla="*/ 241553 h 692658"/>
              <a:gd name="connsiteX27" fmla="*/ 4572 w 143256"/>
              <a:gd name="connsiteY27" fmla="*/ 211074 h 692658"/>
              <a:gd name="connsiteX28" fmla="*/ 3048 w 143256"/>
              <a:gd name="connsiteY28" fmla="*/ 182880 h 692658"/>
              <a:gd name="connsiteX29" fmla="*/ 2285 w 143256"/>
              <a:gd name="connsiteY29" fmla="*/ 156209 h 692658"/>
              <a:gd name="connsiteX30" fmla="*/ 1523 w 143256"/>
              <a:gd name="connsiteY30" fmla="*/ 132587 h 692658"/>
              <a:gd name="connsiteX31" fmla="*/ 761 w 143256"/>
              <a:gd name="connsiteY31" fmla="*/ 111252 h 692658"/>
              <a:gd name="connsiteX32" fmla="*/ 0 w 143256"/>
              <a:gd name="connsiteY32" fmla="*/ 92202 h 692658"/>
              <a:gd name="connsiteX33" fmla="*/ 0 w 143256"/>
              <a:gd name="connsiteY33" fmla="*/ 78486 h 692658"/>
              <a:gd name="connsiteX34" fmla="*/ 3048 w 143256"/>
              <a:gd name="connsiteY34" fmla="*/ 65532 h 692658"/>
              <a:gd name="connsiteX35" fmla="*/ 7620 w 143256"/>
              <a:gd name="connsiteY35" fmla="*/ 51816 h 692658"/>
              <a:gd name="connsiteX36" fmla="*/ 14478 w 143256"/>
              <a:gd name="connsiteY36" fmla="*/ 39624 h 692658"/>
              <a:gd name="connsiteX37" fmla="*/ 23622 w 143256"/>
              <a:gd name="connsiteY37" fmla="*/ 27432 h 692658"/>
              <a:gd name="connsiteX38" fmla="*/ 33528 w 143256"/>
              <a:gd name="connsiteY38" fmla="*/ 18288 h 692658"/>
              <a:gd name="connsiteX39" fmla="*/ 44196 w 143256"/>
              <a:gd name="connsiteY39" fmla="*/ 9905 h 692658"/>
              <a:gd name="connsiteX40" fmla="*/ 56388 w 143256"/>
              <a:gd name="connsiteY40" fmla="*/ 4572 h 692658"/>
              <a:gd name="connsiteX41" fmla="*/ 68580 w 143256"/>
              <a:gd name="connsiteY41" fmla="*/ 762 h 692658"/>
              <a:gd name="connsiteX42" fmla="*/ 80010 w 143256"/>
              <a:gd name="connsiteY42" fmla="*/ 0 h 692658"/>
              <a:gd name="connsiteX43" fmla="*/ 89916 w 143256"/>
              <a:gd name="connsiteY43" fmla="*/ 1524 h 692658"/>
              <a:gd name="connsiteX44" fmla="*/ 99822 w 143256"/>
              <a:gd name="connsiteY44" fmla="*/ 6096 h 692658"/>
              <a:gd name="connsiteX45" fmla="*/ 107442 w 143256"/>
              <a:gd name="connsiteY45" fmla="*/ 12954 h 692658"/>
              <a:gd name="connsiteX46" fmla="*/ 113538 w 143256"/>
              <a:gd name="connsiteY46" fmla="*/ 22098 h 692658"/>
              <a:gd name="connsiteX47" fmla="*/ 116585 w 143256"/>
              <a:gd name="connsiteY47" fmla="*/ 32766 h 692658"/>
              <a:gd name="connsiteX48" fmla="*/ 118872 w 143256"/>
              <a:gd name="connsiteY48" fmla="*/ 45719 h 692658"/>
              <a:gd name="connsiteX49" fmla="*/ 143256 w 143256"/>
              <a:gd name="connsiteY49" fmla="*/ 600456 h 692658"/>
              <a:gd name="connsiteX50" fmla="*/ 142494 w 143256"/>
              <a:gd name="connsiteY50" fmla="*/ 614172 h 692658"/>
              <a:gd name="connsiteX51" fmla="*/ 140208 w 143256"/>
              <a:gd name="connsiteY51" fmla="*/ 627125 h 692658"/>
              <a:gd name="connsiteX52" fmla="*/ 134873 w 143256"/>
              <a:gd name="connsiteY52" fmla="*/ 640080 h 692658"/>
              <a:gd name="connsiteX53" fmla="*/ 128016 w 143256"/>
              <a:gd name="connsiteY53" fmla="*/ 653034 h 692658"/>
              <a:gd name="connsiteX54" fmla="*/ 119634 w 143256"/>
              <a:gd name="connsiteY54" fmla="*/ 664463 h 692658"/>
              <a:gd name="connsiteX55" fmla="*/ 109728 w 143256"/>
              <a:gd name="connsiteY55" fmla="*/ 674369 h 692658"/>
              <a:gd name="connsiteX56" fmla="*/ 99060 w 143256"/>
              <a:gd name="connsiteY56" fmla="*/ 681990 h 692658"/>
              <a:gd name="connsiteX57" fmla="*/ 86106 w 143256"/>
              <a:gd name="connsiteY57" fmla="*/ 688086 h 6926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</a:cxnLst>
            <a:rect l="l" t="t" r="r" b="b"/>
            <a:pathLst>
              <a:path w="143256" h="692658">
                <a:moveTo>
                  <a:pt x="86106" y="688086"/>
                </a:moveTo>
                <a:lnTo>
                  <a:pt x="73914" y="691896"/>
                </a:lnTo>
                <a:lnTo>
                  <a:pt x="62484" y="692658"/>
                </a:lnTo>
                <a:lnTo>
                  <a:pt x="52578" y="690372"/>
                </a:lnTo>
                <a:lnTo>
                  <a:pt x="43434" y="685800"/>
                </a:lnTo>
                <a:lnTo>
                  <a:pt x="35052" y="678941"/>
                </a:lnTo>
                <a:lnTo>
                  <a:pt x="29718" y="670559"/>
                </a:lnTo>
                <a:lnTo>
                  <a:pt x="25908" y="659891"/>
                </a:lnTo>
                <a:lnTo>
                  <a:pt x="24384" y="646937"/>
                </a:lnTo>
                <a:lnTo>
                  <a:pt x="23622" y="635508"/>
                </a:lnTo>
                <a:lnTo>
                  <a:pt x="22860" y="621791"/>
                </a:lnTo>
                <a:lnTo>
                  <a:pt x="22098" y="605028"/>
                </a:lnTo>
                <a:lnTo>
                  <a:pt x="20573" y="585978"/>
                </a:lnTo>
                <a:lnTo>
                  <a:pt x="19050" y="567690"/>
                </a:lnTo>
                <a:lnTo>
                  <a:pt x="18288" y="550925"/>
                </a:lnTo>
                <a:lnTo>
                  <a:pt x="16764" y="537209"/>
                </a:lnTo>
                <a:lnTo>
                  <a:pt x="16764" y="525780"/>
                </a:lnTo>
                <a:lnTo>
                  <a:pt x="16002" y="506730"/>
                </a:lnTo>
                <a:lnTo>
                  <a:pt x="14478" y="485394"/>
                </a:lnTo>
                <a:lnTo>
                  <a:pt x="13716" y="461772"/>
                </a:lnTo>
                <a:lnTo>
                  <a:pt x="12954" y="435863"/>
                </a:lnTo>
                <a:lnTo>
                  <a:pt x="11430" y="407669"/>
                </a:lnTo>
                <a:lnTo>
                  <a:pt x="10668" y="377190"/>
                </a:lnTo>
                <a:lnTo>
                  <a:pt x="9144" y="344424"/>
                </a:lnTo>
                <a:lnTo>
                  <a:pt x="8382" y="309372"/>
                </a:lnTo>
                <a:lnTo>
                  <a:pt x="6858" y="274319"/>
                </a:lnTo>
                <a:lnTo>
                  <a:pt x="5334" y="241553"/>
                </a:lnTo>
                <a:lnTo>
                  <a:pt x="4572" y="211074"/>
                </a:lnTo>
                <a:lnTo>
                  <a:pt x="3048" y="182880"/>
                </a:lnTo>
                <a:lnTo>
                  <a:pt x="2285" y="156209"/>
                </a:lnTo>
                <a:lnTo>
                  <a:pt x="1523" y="132587"/>
                </a:lnTo>
                <a:lnTo>
                  <a:pt x="761" y="111252"/>
                </a:lnTo>
                <a:lnTo>
                  <a:pt x="0" y="92202"/>
                </a:lnTo>
                <a:lnTo>
                  <a:pt x="0" y="78486"/>
                </a:lnTo>
                <a:lnTo>
                  <a:pt x="3048" y="65532"/>
                </a:lnTo>
                <a:lnTo>
                  <a:pt x="7620" y="51816"/>
                </a:lnTo>
                <a:lnTo>
                  <a:pt x="14478" y="39624"/>
                </a:lnTo>
                <a:lnTo>
                  <a:pt x="23622" y="27432"/>
                </a:lnTo>
                <a:lnTo>
                  <a:pt x="33528" y="18288"/>
                </a:lnTo>
                <a:lnTo>
                  <a:pt x="44196" y="9905"/>
                </a:lnTo>
                <a:lnTo>
                  <a:pt x="56388" y="4572"/>
                </a:lnTo>
                <a:lnTo>
                  <a:pt x="68580" y="762"/>
                </a:lnTo>
                <a:lnTo>
                  <a:pt x="80010" y="0"/>
                </a:lnTo>
                <a:lnTo>
                  <a:pt x="89916" y="1524"/>
                </a:lnTo>
                <a:lnTo>
                  <a:pt x="99822" y="6096"/>
                </a:lnTo>
                <a:lnTo>
                  <a:pt x="107442" y="12954"/>
                </a:lnTo>
                <a:lnTo>
                  <a:pt x="113538" y="22098"/>
                </a:lnTo>
                <a:lnTo>
                  <a:pt x="116585" y="32766"/>
                </a:lnTo>
                <a:lnTo>
                  <a:pt x="118872" y="45719"/>
                </a:lnTo>
                <a:lnTo>
                  <a:pt x="143256" y="600456"/>
                </a:lnTo>
                <a:lnTo>
                  <a:pt x="142494" y="614172"/>
                </a:lnTo>
                <a:lnTo>
                  <a:pt x="140208" y="627125"/>
                </a:lnTo>
                <a:lnTo>
                  <a:pt x="134873" y="640080"/>
                </a:lnTo>
                <a:lnTo>
                  <a:pt x="128016" y="653034"/>
                </a:lnTo>
                <a:lnTo>
                  <a:pt x="119634" y="664463"/>
                </a:lnTo>
                <a:lnTo>
                  <a:pt x="109728" y="674369"/>
                </a:lnTo>
                <a:lnTo>
                  <a:pt x="99060" y="681990"/>
                </a:lnTo>
                <a:lnTo>
                  <a:pt x="86106" y="688086"/>
                </a:ln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6" name="Freeform 3"/>
          <p:cNvSpPr/>
          <p:nvPr/>
        </p:nvSpPr>
        <p:spPr>
          <a:xfrm>
            <a:off x="7668259" y="2277110"/>
            <a:ext cx="136397" cy="156972"/>
          </a:xfrm>
          <a:custGeom>
            <a:avLst/>
            <a:gdLst>
              <a:gd name="connsiteX0" fmla="*/ 77723 w 136397"/>
              <a:gd name="connsiteY0" fmla="*/ 153161 h 156972"/>
              <a:gd name="connsiteX1" fmla="*/ 70866 w 136397"/>
              <a:gd name="connsiteY1" fmla="*/ 155447 h 156972"/>
              <a:gd name="connsiteX2" fmla="*/ 64008 w 136397"/>
              <a:gd name="connsiteY2" fmla="*/ 156972 h 156972"/>
              <a:gd name="connsiteX3" fmla="*/ 57150 w 136397"/>
              <a:gd name="connsiteY3" fmla="*/ 156972 h 156972"/>
              <a:gd name="connsiteX4" fmla="*/ 50292 w 136397"/>
              <a:gd name="connsiteY4" fmla="*/ 155447 h 156972"/>
              <a:gd name="connsiteX5" fmla="*/ 44196 w 136397"/>
              <a:gd name="connsiteY5" fmla="*/ 153161 h 156972"/>
              <a:gd name="connsiteX6" fmla="*/ 37338 w 136397"/>
              <a:gd name="connsiteY6" fmla="*/ 150113 h 156972"/>
              <a:gd name="connsiteX7" fmla="*/ 30480 w 136397"/>
              <a:gd name="connsiteY7" fmla="*/ 145541 h 156972"/>
              <a:gd name="connsiteX8" fmla="*/ 24383 w 136397"/>
              <a:gd name="connsiteY8" fmla="*/ 140207 h 156972"/>
              <a:gd name="connsiteX9" fmla="*/ 14478 w 136397"/>
              <a:gd name="connsiteY9" fmla="*/ 128777 h 156972"/>
              <a:gd name="connsiteX10" fmla="*/ 6858 w 136397"/>
              <a:gd name="connsiteY10" fmla="*/ 116585 h 156972"/>
              <a:gd name="connsiteX11" fmla="*/ 2285 w 136397"/>
              <a:gd name="connsiteY11" fmla="*/ 104394 h 156972"/>
              <a:gd name="connsiteX12" fmla="*/ 0 w 136397"/>
              <a:gd name="connsiteY12" fmla="*/ 91439 h 156972"/>
              <a:gd name="connsiteX13" fmla="*/ 761 w 136397"/>
              <a:gd name="connsiteY13" fmla="*/ 77723 h 156972"/>
              <a:gd name="connsiteX14" fmla="*/ 3809 w 136397"/>
              <a:gd name="connsiteY14" fmla="*/ 64007 h 156972"/>
              <a:gd name="connsiteX15" fmla="*/ 9144 w 136397"/>
              <a:gd name="connsiteY15" fmla="*/ 51054 h 156972"/>
              <a:gd name="connsiteX16" fmla="*/ 16764 w 136397"/>
              <a:gd name="connsiteY16" fmla="*/ 38100 h 156972"/>
              <a:gd name="connsiteX17" fmla="*/ 26670 w 136397"/>
              <a:gd name="connsiteY17" fmla="*/ 26669 h 156972"/>
              <a:gd name="connsiteX18" fmla="*/ 36576 w 136397"/>
              <a:gd name="connsiteY18" fmla="*/ 16763 h 156972"/>
              <a:gd name="connsiteX19" fmla="*/ 47244 w 136397"/>
              <a:gd name="connsiteY19" fmla="*/ 9144 h 156972"/>
              <a:gd name="connsiteX20" fmla="*/ 59435 w 136397"/>
              <a:gd name="connsiteY20" fmla="*/ 3047 h 156972"/>
              <a:gd name="connsiteX21" fmla="*/ 66294 w 136397"/>
              <a:gd name="connsiteY21" fmla="*/ 761 h 156972"/>
              <a:gd name="connsiteX22" fmla="*/ 73152 w 136397"/>
              <a:gd name="connsiteY22" fmla="*/ 0 h 156972"/>
              <a:gd name="connsiteX23" fmla="*/ 80009 w 136397"/>
              <a:gd name="connsiteY23" fmla="*/ 0 h 156972"/>
              <a:gd name="connsiteX24" fmla="*/ 86106 w 136397"/>
              <a:gd name="connsiteY24" fmla="*/ 1523 h 156972"/>
              <a:gd name="connsiteX25" fmla="*/ 92964 w 136397"/>
              <a:gd name="connsiteY25" fmla="*/ 3047 h 156972"/>
              <a:gd name="connsiteX26" fmla="*/ 99059 w 136397"/>
              <a:gd name="connsiteY26" fmla="*/ 6857 h 156972"/>
              <a:gd name="connsiteX27" fmla="*/ 105918 w 136397"/>
              <a:gd name="connsiteY27" fmla="*/ 11429 h 156972"/>
              <a:gd name="connsiteX28" fmla="*/ 112014 w 136397"/>
              <a:gd name="connsiteY28" fmla="*/ 16763 h 156972"/>
              <a:gd name="connsiteX29" fmla="*/ 121920 w 136397"/>
              <a:gd name="connsiteY29" fmla="*/ 28194 h 156972"/>
              <a:gd name="connsiteX30" fmla="*/ 129540 w 136397"/>
              <a:gd name="connsiteY30" fmla="*/ 39623 h 156972"/>
              <a:gd name="connsiteX31" fmla="*/ 134111 w 136397"/>
              <a:gd name="connsiteY31" fmla="*/ 52577 h 156972"/>
              <a:gd name="connsiteX32" fmla="*/ 136397 w 136397"/>
              <a:gd name="connsiteY32" fmla="*/ 64769 h 156972"/>
              <a:gd name="connsiteX33" fmla="*/ 135635 w 136397"/>
              <a:gd name="connsiteY33" fmla="*/ 78485 h 156972"/>
              <a:gd name="connsiteX34" fmla="*/ 132588 w 136397"/>
              <a:gd name="connsiteY34" fmla="*/ 91439 h 156972"/>
              <a:gd name="connsiteX35" fmla="*/ 127254 w 136397"/>
              <a:gd name="connsiteY35" fmla="*/ 105155 h 156972"/>
              <a:gd name="connsiteX36" fmla="*/ 119633 w 136397"/>
              <a:gd name="connsiteY36" fmla="*/ 118110 h 156972"/>
              <a:gd name="connsiteX37" fmla="*/ 110490 w 136397"/>
              <a:gd name="connsiteY37" fmla="*/ 130301 h 156972"/>
              <a:gd name="connsiteX38" fmla="*/ 99821 w 136397"/>
              <a:gd name="connsiteY38" fmla="*/ 140207 h 156972"/>
              <a:gd name="connsiteX39" fmla="*/ 89154 w 136397"/>
              <a:gd name="connsiteY39" fmla="*/ 147827 h 156972"/>
              <a:gd name="connsiteX40" fmla="*/ 77723 w 136397"/>
              <a:gd name="connsiteY40" fmla="*/ 153161 h 1569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</a:cxnLst>
            <a:rect l="l" t="t" r="r" b="b"/>
            <a:pathLst>
              <a:path w="136397" h="156972">
                <a:moveTo>
                  <a:pt x="77723" y="153161"/>
                </a:moveTo>
                <a:lnTo>
                  <a:pt x="70866" y="155447"/>
                </a:lnTo>
                <a:lnTo>
                  <a:pt x="64008" y="156972"/>
                </a:lnTo>
                <a:lnTo>
                  <a:pt x="57150" y="156972"/>
                </a:lnTo>
                <a:lnTo>
                  <a:pt x="50292" y="155447"/>
                </a:lnTo>
                <a:lnTo>
                  <a:pt x="44196" y="153161"/>
                </a:lnTo>
                <a:lnTo>
                  <a:pt x="37338" y="150113"/>
                </a:lnTo>
                <a:lnTo>
                  <a:pt x="30480" y="145541"/>
                </a:lnTo>
                <a:lnTo>
                  <a:pt x="24383" y="140207"/>
                </a:lnTo>
                <a:lnTo>
                  <a:pt x="14478" y="128777"/>
                </a:lnTo>
                <a:lnTo>
                  <a:pt x="6858" y="116585"/>
                </a:lnTo>
                <a:lnTo>
                  <a:pt x="2285" y="104394"/>
                </a:lnTo>
                <a:lnTo>
                  <a:pt x="0" y="91439"/>
                </a:lnTo>
                <a:lnTo>
                  <a:pt x="761" y="77723"/>
                </a:lnTo>
                <a:lnTo>
                  <a:pt x="3809" y="64007"/>
                </a:lnTo>
                <a:lnTo>
                  <a:pt x="9144" y="51054"/>
                </a:lnTo>
                <a:lnTo>
                  <a:pt x="16764" y="38100"/>
                </a:lnTo>
                <a:lnTo>
                  <a:pt x="26670" y="26669"/>
                </a:lnTo>
                <a:lnTo>
                  <a:pt x="36576" y="16763"/>
                </a:lnTo>
                <a:lnTo>
                  <a:pt x="47244" y="9144"/>
                </a:lnTo>
                <a:lnTo>
                  <a:pt x="59435" y="3047"/>
                </a:lnTo>
                <a:lnTo>
                  <a:pt x="66294" y="761"/>
                </a:lnTo>
                <a:lnTo>
                  <a:pt x="73152" y="0"/>
                </a:lnTo>
                <a:lnTo>
                  <a:pt x="80009" y="0"/>
                </a:lnTo>
                <a:lnTo>
                  <a:pt x="86106" y="1523"/>
                </a:lnTo>
                <a:lnTo>
                  <a:pt x="92964" y="3047"/>
                </a:lnTo>
                <a:lnTo>
                  <a:pt x="99059" y="6857"/>
                </a:lnTo>
                <a:lnTo>
                  <a:pt x="105918" y="11429"/>
                </a:lnTo>
                <a:lnTo>
                  <a:pt x="112014" y="16763"/>
                </a:lnTo>
                <a:lnTo>
                  <a:pt x="121920" y="28194"/>
                </a:lnTo>
                <a:lnTo>
                  <a:pt x="129540" y="39623"/>
                </a:lnTo>
                <a:lnTo>
                  <a:pt x="134111" y="52577"/>
                </a:lnTo>
                <a:lnTo>
                  <a:pt x="136397" y="64769"/>
                </a:lnTo>
                <a:lnTo>
                  <a:pt x="135635" y="78485"/>
                </a:lnTo>
                <a:lnTo>
                  <a:pt x="132588" y="91439"/>
                </a:lnTo>
                <a:lnTo>
                  <a:pt x="127254" y="105155"/>
                </a:lnTo>
                <a:lnTo>
                  <a:pt x="119633" y="118110"/>
                </a:lnTo>
                <a:lnTo>
                  <a:pt x="110490" y="130301"/>
                </a:lnTo>
                <a:lnTo>
                  <a:pt x="99821" y="140207"/>
                </a:lnTo>
                <a:lnTo>
                  <a:pt x="89154" y="147827"/>
                </a:lnTo>
                <a:lnTo>
                  <a:pt x="77723" y="153161"/>
                </a:ln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103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3700" y="1752600"/>
            <a:ext cx="4660900" cy="2514600"/>
          </a:xfrm>
          <a:prstGeom prst="rect">
            <a:avLst/>
          </a:prstGeom>
          <a:noFill/>
        </p:spPr>
      </p:pic>
      <p:pic>
        <p:nvPicPr>
          <p:cNvPr id="103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632700" y="2476500"/>
            <a:ext cx="495300" cy="965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600"/>
              </a:lnSpc>
              <a:tabLst/>
            </a:pPr>
            <a:r>
              <a:rPr lang="en-US" altLang="zh-CN" sz="4646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А!</a:t>
            </a:r>
          </a:p>
        </p:txBody>
      </p:sp>
      <p:sp>
        <p:nvSpPr>
          <p:cNvPr id="1039" name="TextBox 1"/>
          <p:cNvSpPr txBox="1"/>
          <p:nvPr/>
        </p:nvSpPr>
        <p:spPr>
          <a:xfrm>
            <a:off x="6819900" y="2781300"/>
            <a:ext cx="812800" cy="977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700"/>
              </a:lnSpc>
              <a:tabLst/>
            </a:pPr>
            <a:r>
              <a:rPr lang="en-US" altLang="zh-CN" sz="4646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ОД</a:t>
            </a:r>
          </a:p>
        </p:txBody>
      </p:sp>
      <p:sp>
        <p:nvSpPr>
          <p:cNvPr id="1040" name="TextBox 1"/>
          <p:cNvSpPr txBox="1"/>
          <p:nvPr/>
        </p:nvSpPr>
        <p:spPr>
          <a:xfrm>
            <a:off x="6019800" y="3124200"/>
            <a:ext cx="787400" cy="939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400"/>
              </a:lnSpc>
              <a:tabLst/>
            </a:pPr>
            <a:r>
              <a:rPr lang="en-US" altLang="zh-CN" sz="4646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СП</a:t>
            </a:r>
          </a:p>
        </p:txBody>
      </p:sp>
      <p:sp>
        <p:nvSpPr>
          <p:cNvPr id="1041" name="TextBox 1"/>
          <p:cNvSpPr txBox="1"/>
          <p:nvPr/>
        </p:nvSpPr>
        <p:spPr>
          <a:xfrm>
            <a:off x="4406900" y="3746500"/>
            <a:ext cx="685800" cy="952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500"/>
              </a:lnSpc>
              <a:tabLst/>
            </a:pPr>
            <a:r>
              <a:rPr lang="en-US" altLang="zh-CN" sz="4646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ТЕ</a:t>
            </a:r>
          </a:p>
        </p:txBody>
      </p:sp>
      <p:sp>
        <p:nvSpPr>
          <p:cNvPr id="1042" name="TextBox 1"/>
          <p:cNvSpPr txBox="1"/>
          <p:nvPr/>
        </p:nvSpPr>
        <p:spPr>
          <a:xfrm>
            <a:off x="3695700" y="4038600"/>
            <a:ext cx="711200" cy="939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400"/>
              </a:lnSpc>
              <a:tabLst/>
            </a:pPr>
            <a:r>
              <a:rPr lang="en-US" altLang="zh-CN" sz="4646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АВИ</a:t>
            </a:r>
          </a:p>
        </p:txBody>
      </p:sp>
      <p:sp>
        <p:nvSpPr>
          <p:cNvPr id="1043" name="TextBox 1"/>
          <p:cNvSpPr txBox="1"/>
          <p:nvPr/>
        </p:nvSpPr>
        <p:spPr>
          <a:xfrm>
            <a:off x="2603500" y="3416300"/>
            <a:ext cx="3416300" cy="1993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300"/>
              </a:lnSpc>
              <a:tabLst>
                <a:tab pos="2717800" algn="l"/>
              </a:tabLst>
            </a:pPr>
            <a:r>
              <a:rPr lang="en-US" altLang="zh-CN" dirty="0" smtClean="0"/>
              <a:t>	</a:t>
            </a:r>
            <a:r>
              <a:rPr lang="en-US" altLang="zh-CN" sz="4646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ГО</a:t>
            </a:r>
          </a:p>
          <a:p>
            <a:pPr>
              <a:lnSpc>
                <a:spcPts val="8300"/>
              </a:lnSpc>
              <a:tabLst>
                <a:tab pos="2717800" algn="l"/>
              </a:tabLst>
            </a:pPr>
            <a:r>
              <a:rPr lang="en-US" altLang="zh-CN" sz="4646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СЛ</a:t>
            </a:r>
          </a:p>
        </p:txBody>
      </p:sp>
      <p:sp>
        <p:nvSpPr>
          <p:cNvPr id="1044" name="TextBox 1"/>
          <p:cNvSpPr txBox="1"/>
          <p:nvPr/>
        </p:nvSpPr>
        <p:spPr>
          <a:xfrm>
            <a:off x="2743200" y="279400"/>
            <a:ext cx="5956300" cy="294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спасао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Израиљце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Египта,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Мојсије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довео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народ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богослужење.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Смислио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молитвене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пјесме.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„Пјеваћу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Господу,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јер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славно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тријумфовао”.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Мојсије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пјевао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великим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дјелима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која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урадио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Израиљ.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203200"/>
            <a:ext cx="7340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сачувао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Мојсијев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живот.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рекао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28600" y="635000"/>
            <a:ext cx="8128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народу: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„Четрдесет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година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ћете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лутати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пустињи.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28600" y="1066800"/>
            <a:ext cx="8102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Једино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Халев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Навин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њихова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дјеца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ће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ући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28600" y="1485900"/>
            <a:ext cx="2717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Обећану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земљу”.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81400" y="2679700"/>
            <a:ext cx="1930400" cy="1003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900"/>
              </a:lnSpc>
              <a:tabLst/>
            </a:pPr>
            <a:r>
              <a:rPr lang="en-US" altLang="zh-CN" sz="7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Крај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124200" y="203200"/>
            <a:ext cx="5638800" cy="166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Послије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пустињи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жедни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народ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нашао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извор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воде.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Али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могли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пити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воду,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јер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била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горка.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Умјесто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моле,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народ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546600" y="1917700"/>
            <a:ext cx="3263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жалио.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257800" y="2336800"/>
            <a:ext cx="2032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веома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добар.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435600" y="5181600"/>
            <a:ext cx="28702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Учинио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постане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добра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6413500" y="6032500"/>
            <a:ext cx="1257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пиће.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49400" y="4470400"/>
            <a:ext cx="72517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260600" algn="l"/>
                <a:tab pos="24130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Изгледало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народ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жали</a:t>
            </a:r>
          </a:p>
          <a:p>
            <a:pPr>
              <a:lnSpc>
                <a:spcPts val="3300"/>
              </a:lnSpc>
              <a:tabLst>
                <a:tab pos="2260600" algn="l"/>
                <a:tab pos="24130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свега.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„Имали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хране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  <a:p>
            <a:pPr>
              <a:lnSpc>
                <a:spcPts val="3300"/>
              </a:lnSpc>
              <a:tabLst>
                <a:tab pos="2260600" algn="l"/>
                <a:tab pos="24130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Египту.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пустињи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ћемо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умријети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глади”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93700" y="5753100"/>
            <a:ext cx="7670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викали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вечери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послао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птице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зване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04800" y="6184900"/>
            <a:ext cx="7353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препелице.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могли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ухватити.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97000" y="127000"/>
            <a:ext cx="7480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Сљедећег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јутра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послао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ману.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била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886200" y="558800"/>
            <a:ext cx="4978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врста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хљеба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имала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окус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889500" y="990600"/>
            <a:ext cx="3987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медених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колача.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Сваког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562600" y="1409700"/>
            <a:ext cx="3302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јутра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падала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778500" y="1841500"/>
            <a:ext cx="30988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1016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земљу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чекајући</a:t>
            </a:r>
          </a:p>
          <a:p>
            <a:pPr>
              <a:lnSpc>
                <a:spcPts val="3300"/>
              </a:lnSpc>
              <a:tabLst>
                <a:tab pos="1016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буде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покупљена.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591300" y="3543300"/>
            <a:ext cx="22860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114300" algn="l"/>
              </a:tabLst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овај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начин</a:t>
            </a:r>
          </a:p>
          <a:p>
            <a:pPr>
              <a:lnSpc>
                <a:spcPts val="3300"/>
              </a:lnSpc>
              <a:tabLst>
                <a:tab pos="1143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хранио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7378700" y="4406900"/>
            <a:ext cx="14859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народ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  <a:p>
            <a:pPr>
              <a:lnSpc>
                <a:spcPts val="3300"/>
              </a:lnSpc>
              <a:tabLst>
                <a:tab pos="292100" algn="l"/>
              </a:tabLst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пустињи.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4800" y="203200"/>
            <a:ext cx="8394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Вјеровали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Господу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ће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хране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сваки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04800" y="635000"/>
            <a:ext cx="7886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неки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скупљали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залихе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мане,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иако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04800" y="1066800"/>
            <a:ext cx="5638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труле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ноћи.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4800" y="203200"/>
            <a:ext cx="8343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Сасвим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довољно.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јуче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црва—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04800" y="635000"/>
            <a:ext cx="7543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осим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одмора.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посебни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седми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04800" y="1066800"/>
            <a:ext cx="5727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народ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одмарао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ману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јуче.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152400"/>
            <a:ext cx="977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28600" y="584200"/>
            <a:ext cx="1397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бринуо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28600" y="1003300"/>
            <a:ext cx="2095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Израиљцима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28600" y="1435100"/>
            <a:ext cx="1752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пустињи.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28600" y="1866900"/>
            <a:ext cx="2895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храну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28600" y="2286000"/>
            <a:ext cx="3911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воду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штитио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540000" y="2717800"/>
            <a:ext cx="2133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непријатеља.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152400"/>
            <a:ext cx="1206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28600" y="584200"/>
            <a:ext cx="1638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напали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28600" y="1003300"/>
            <a:ext cx="1955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Амаличани,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28600" y="1435100"/>
            <a:ext cx="2108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Израиљци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28600" y="1866900"/>
            <a:ext cx="3213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побјеђивали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чим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584200" y="2286000"/>
            <a:ext cx="4051300" cy="166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578100" algn="l"/>
                <a:tab pos="28448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Мојсије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држао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штап</a:t>
            </a:r>
          </a:p>
          <a:p>
            <a:pPr>
              <a:lnSpc>
                <a:spcPts val="3300"/>
              </a:lnSpc>
              <a:tabLst>
                <a:tab pos="2578100" algn="l"/>
                <a:tab pos="28448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Божији</a:t>
            </a:r>
          </a:p>
          <a:p>
            <a:pPr>
              <a:lnSpc>
                <a:spcPts val="3300"/>
              </a:lnSpc>
              <a:tabLst>
                <a:tab pos="2578100" algn="l"/>
                <a:tab pos="28448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подигнут</a:t>
            </a:r>
          </a:p>
          <a:p>
            <a:pPr>
              <a:lnSpc>
                <a:spcPts val="3300"/>
              </a:lnSpc>
              <a:tabLst>
                <a:tab pos="2578100" algn="l"/>
                <a:tab pos="28448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вис.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572</Words>
  <Application>Microsoft Office PowerPoint</Application>
  <PresentationFormat>Прилагођавање</PresentationFormat>
  <Paragraphs>164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Наслови слајдова</vt:lpstr>
      </vt:variant>
      <vt:variant>
        <vt:i4>21</vt:i4>
      </vt:variant>
    </vt:vector>
  </HeadingPairs>
  <TitlesOfParts>
    <vt:vector size="22" baseType="lpstr">
      <vt:lpstr>Office Theme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</cp:revision>
  <dcterms:created xsi:type="dcterms:W3CDTF">2006-08-16T00:00:00Z</dcterms:created>
  <dcterms:modified xsi:type="dcterms:W3CDTF">2012-01-04T07:34:00Z</dcterms:modified>
</cp:coreProperties>
</file>