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</p:sldIdLst>
  <p:sldSz cx="9118600" cy="6832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17700" y="2730500"/>
            <a:ext cx="17653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Збогом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651000" y="3403600"/>
            <a:ext cx="22860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фараоне!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844800" y="279400"/>
            <a:ext cx="3403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Библија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дјецу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606800" y="825500"/>
            <a:ext cx="1892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представља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" y="215900"/>
            <a:ext cx="8534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фараоново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срце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тврдо.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даље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хтио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1300" y="647700"/>
            <a:ext cx="5930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Израиљце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Египта.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29000" y="203200"/>
            <a:ext cx="5435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Опет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Мојсије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фараону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470400" y="635000"/>
            <a:ext cx="4394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иде.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032500" y="1066800"/>
            <a:ext cx="2819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Фараон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поново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905500" y="1485900"/>
            <a:ext cx="29591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54000" algn="l"/>
                <a:tab pos="8382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одбио.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>
                <a:tab pos="254000" algn="l"/>
                <a:tab pos="8382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још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једну</a:t>
            </a:r>
          </a:p>
          <a:p>
            <a:pPr>
              <a:lnSpc>
                <a:spcPts val="3300"/>
              </a:lnSpc>
              <a:tabLst>
                <a:tab pos="254000" algn="l"/>
                <a:tab pos="8382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пошаст.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Појавиле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223000" y="2768600"/>
            <a:ext cx="26416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5715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жабе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>
              <a:lnSpc>
                <a:spcPts val="3300"/>
              </a:lnSpc>
              <a:tabLst>
                <a:tab pos="5715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цијелом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Египту.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210300" y="3619500"/>
            <a:ext cx="26416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5080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3300"/>
              </a:lnSpc>
              <a:tabLst>
                <a:tab pos="5080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845300" y="4483100"/>
            <a:ext cx="2006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биле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315200" y="4902200"/>
            <a:ext cx="1536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испуњене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569200" y="5334000"/>
            <a:ext cx="1295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жабама.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350000" y="203200"/>
            <a:ext cx="2501900" cy="252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88900" algn="l"/>
                <a:tab pos="203200" algn="l"/>
                <a:tab pos="279400" algn="l"/>
                <a:tab pos="292100" algn="l"/>
                <a:tab pos="596900" algn="l"/>
              </a:tabLst>
            </a:pPr>
            <a:r>
              <a:rPr lang="en-US" altLang="zh-CN" dirty="0" smtClean="0"/>
              <a:t>		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„Моли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>
              <a:lnSpc>
                <a:spcPts val="3300"/>
              </a:lnSpc>
              <a:tabLst>
                <a:tab pos="88900" algn="l"/>
                <a:tab pos="203200" algn="l"/>
                <a:tab pos="279400" algn="l"/>
                <a:tab pos="292100" algn="l"/>
                <a:tab pos="5969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</a:p>
          <a:p>
            <a:pPr>
              <a:lnSpc>
                <a:spcPts val="3300"/>
              </a:lnSpc>
              <a:tabLst>
                <a:tab pos="88900" algn="l"/>
                <a:tab pos="203200" algn="l"/>
                <a:tab pos="279400" algn="l"/>
                <a:tab pos="292100" algn="l"/>
                <a:tab pos="596900" algn="l"/>
              </a:tabLst>
            </a:pPr>
            <a:r>
              <a:rPr lang="en-US" altLang="zh-CN" dirty="0" smtClean="0"/>
              <a:t>	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уклонити</a:t>
            </a:r>
          </a:p>
          <a:p>
            <a:pPr>
              <a:lnSpc>
                <a:spcPts val="3300"/>
              </a:lnSpc>
              <a:tabLst>
                <a:tab pos="88900" algn="l"/>
                <a:tab pos="203200" algn="l"/>
                <a:tab pos="279400" algn="l"/>
                <a:tab pos="292100" algn="l"/>
                <a:tab pos="5969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жабе”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фараон</a:t>
            </a:r>
          </a:p>
          <a:p>
            <a:pPr>
              <a:lnSpc>
                <a:spcPts val="3300"/>
              </a:lnSpc>
              <a:tabLst>
                <a:tab pos="88900" algn="l"/>
                <a:tab pos="203200" algn="l"/>
                <a:tab pos="279400" algn="l"/>
                <a:tab pos="292100" algn="l"/>
                <a:tab pos="5969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замолио.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„И</a:t>
            </a:r>
          </a:p>
          <a:p>
            <a:pPr>
              <a:lnSpc>
                <a:spcPts val="3300"/>
              </a:lnSpc>
              <a:tabLst>
                <a:tab pos="88900" algn="l"/>
                <a:tab pos="203200" algn="l"/>
                <a:tab pos="279400" algn="l"/>
                <a:tab pos="292100" algn="l"/>
                <a:tab pos="5969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дозволити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604000" y="2768600"/>
            <a:ext cx="2235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388100" y="3200400"/>
            <a:ext cx="24638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50800" algn="l"/>
                <a:tab pos="7112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иду.”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Али,</a:t>
            </a:r>
          </a:p>
          <a:p>
            <a:pPr>
              <a:lnSpc>
                <a:spcPts val="3300"/>
              </a:lnSpc>
              <a:tabLst>
                <a:tab pos="50800" algn="l"/>
                <a:tab pos="7112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отишле</a:t>
            </a:r>
          </a:p>
          <a:p>
            <a:pPr>
              <a:lnSpc>
                <a:spcPts val="3300"/>
              </a:lnSpc>
              <a:tabLst>
                <a:tab pos="50800" algn="l"/>
                <a:tab pos="7112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жабе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фараон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477000" y="4483100"/>
            <a:ext cx="23622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4826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промијенио</a:t>
            </a:r>
          </a:p>
          <a:p>
            <a:pPr>
              <a:lnSpc>
                <a:spcPts val="3300"/>
              </a:lnSpc>
              <a:tabLst>
                <a:tab pos="4826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мишљење.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096000" y="5334000"/>
            <a:ext cx="18923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желио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ослободи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робове.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" y="190500"/>
            <a:ext cx="7620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мноштво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буба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званих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вашке.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1300" y="609600"/>
            <a:ext cx="7747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посташе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уши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стоци,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фараон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41300" y="1041400"/>
            <a:ext cx="426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хтио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попусти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Богу.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4013200"/>
            <a:ext cx="2489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Сљедеће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04800" y="4445000"/>
            <a:ext cx="3009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04800" y="4876800"/>
            <a:ext cx="3162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муве,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тачниј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ројеви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04800" y="5295900"/>
            <a:ext cx="3124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мува.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04800" y="5727700"/>
            <a:ext cx="2425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болести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04800" y="6146800"/>
            <a:ext cx="2832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египатској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стоци.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4013200"/>
            <a:ext cx="3276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Затим,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послао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04800" y="4445000"/>
            <a:ext cx="3302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чиреве.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04800" y="4876800"/>
            <a:ext cx="2921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ужасно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патили.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04800" y="5295900"/>
            <a:ext cx="2717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фараон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04800" y="5727700"/>
            <a:ext cx="2374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даље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одупирао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04800" y="6146800"/>
            <a:ext cx="1384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Господу.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97600" y="203200"/>
            <a:ext cx="2590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чирева,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057900" y="635000"/>
            <a:ext cx="27432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6223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послао</a:t>
            </a:r>
          </a:p>
          <a:p>
            <a:pPr>
              <a:lnSpc>
                <a:spcPts val="3300"/>
              </a:lnSpc>
              <a:tabLst>
                <a:tab pos="6223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хорде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скакаваца.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629400" y="1485900"/>
            <a:ext cx="21717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14300" algn="l"/>
                <a:tab pos="1270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Скакавци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  <a:p>
            <a:pPr>
              <a:lnSpc>
                <a:spcPts val="3300"/>
              </a:lnSpc>
              <a:tabLst>
                <a:tab pos="114300" algn="l"/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појели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сваку</a:t>
            </a:r>
          </a:p>
          <a:p>
            <a:pPr>
              <a:lnSpc>
                <a:spcPts val="3300"/>
              </a:lnSpc>
              <a:tabLst>
                <a:tab pos="114300" algn="l"/>
                <a:tab pos="1270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зелену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биљку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213600" y="2768600"/>
            <a:ext cx="1574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земљи.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803900" y="203200"/>
            <a:ext cx="30734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5400" algn="l"/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пустио</a:t>
            </a:r>
          </a:p>
          <a:p>
            <a:pPr>
              <a:lnSpc>
                <a:spcPts val="3300"/>
              </a:lnSpc>
              <a:tabLst>
                <a:tab pos="25400" algn="l"/>
                <a:tab pos="228600" algn="l"/>
              </a:tabLst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тродневни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мрак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3300"/>
              </a:lnSpc>
              <a:tabLst>
                <a:tab pos="25400" algn="l"/>
                <a:tab pos="2286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земљи.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Али,опет,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096000" y="1485900"/>
            <a:ext cx="27686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9271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тврдоглави</a:t>
            </a:r>
          </a:p>
          <a:p>
            <a:pPr>
              <a:lnSpc>
                <a:spcPts val="3300"/>
              </a:lnSpc>
              <a:tabLst>
                <a:tab pos="927100" algn="l"/>
              </a:tabLst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фараон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хтио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985000" y="2336800"/>
            <a:ext cx="18923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65100" algn="l"/>
              </a:tabLst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ослободи</a:t>
            </a:r>
          </a:p>
          <a:p>
            <a:pPr>
              <a:lnSpc>
                <a:spcPts val="33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Израиљце.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" y="215900"/>
            <a:ext cx="3149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„Послаћу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још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једну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1300" y="647700"/>
            <a:ext cx="2921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пошаст”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упозорио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41300" y="1066800"/>
            <a:ext cx="2032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„Око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41300" y="1498600"/>
            <a:ext cx="1778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поноћи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41300" y="1930400"/>
            <a:ext cx="1676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пророђена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41300" y="2349500"/>
            <a:ext cx="2019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мушка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дјеца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41300" y="2781300"/>
            <a:ext cx="1943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животиње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41300" y="3213100"/>
            <a:ext cx="2006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умријети.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41300" y="3632200"/>
            <a:ext cx="1943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41300" y="4064000"/>
            <a:ext cx="2095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Израиљцима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41300" y="4483100"/>
            <a:ext cx="2095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њихова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41300" y="4914900"/>
            <a:ext cx="1879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прворођена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41300" y="5346700"/>
            <a:ext cx="1689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дјеца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бити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241300" y="5765800"/>
            <a:ext cx="5080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сачувана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довратнике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врата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241300" y="6197600"/>
            <a:ext cx="4064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намажу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јагњећом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крвљу.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181600" y="4013200"/>
            <a:ext cx="3517900" cy="252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поноћ,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плач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појавио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Египту.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Смрт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дошла.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Најмање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једна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умрла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свакој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1000" y="3860800"/>
            <a:ext cx="3086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Фараон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љут!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81000" y="4292600"/>
            <a:ext cx="2832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наредио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81000" y="4724400"/>
            <a:ext cx="2755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Мојсија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81000" y="5143500"/>
            <a:ext cx="2806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Израиљске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81000" y="5575300"/>
            <a:ext cx="2870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напусте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81000" y="5994400"/>
            <a:ext cx="3365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Египат.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одбио.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48200" y="4013200"/>
            <a:ext cx="4114800" cy="252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„Губите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узвикнуо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фараон.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„Идите,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служите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Господу”.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Убрзо,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марширао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египатској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граници.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314700" y="4470400"/>
            <a:ext cx="54864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596900" algn="l"/>
                <a:tab pos="13208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Мојсију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  <a:p>
            <a:pPr>
              <a:lnSpc>
                <a:spcPts val="3300"/>
              </a:lnSpc>
              <a:tabLst>
                <a:tab pos="596900" algn="l"/>
                <a:tab pos="13208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сјећа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Пасхалне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ноћи,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</a:p>
          <a:p>
            <a:pPr>
              <a:lnSpc>
                <a:spcPts val="3300"/>
              </a:lnSpc>
              <a:tabLst>
                <a:tab pos="596900" algn="l"/>
                <a:tab pos="13208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анђео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прешао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преко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743200" y="5753100"/>
            <a:ext cx="46863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израиљских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домова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ударио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фараона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11600" y="4394200"/>
            <a:ext cx="47625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430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година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Египту,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слободи.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показивао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533900" y="5676900"/>
            <a:ext cx="3403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стубом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облака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733800" y="6108700"/>
            <a:ext cx="4229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дању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стубом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ватре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ноћу.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83300" y="1955800"/>
            <a:ext cx="2755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Фараон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22900" y="2387600"/>
            <a:ext cx="34163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5400" algn="l"/>
                <a:tab pos="152400" algn="l"/>
                <a:tab pos="9525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завршио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</a:p>
          <a:p>
            <a:pPr>
              <a:lnSpc>
                <a:spcPts val="3300"/>
              </a:lnSpc>
              <a:tabLst>
                <a:tab pos="25400" algn="l"/>
                <a:tab pos="152400" algn="l"/>
                <a:tab pos="9525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Израиљцима.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Опет,</a:t>
            </a:r>
          </a:p>
          <a:p>
            <a:pPr>
              <a:lnSpc>
                <a:spcPts val="3300"/>
              </a:lnSpc>
              <a:tabLst>
                <a:tab pos="25400" algn="l"/>
                <a:tab pos="152400" algn="l"/>
                <a:tab pos="9525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заборавио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Бога.</a:t>
            </a:r>
          </a:p>
          <a:p>
            <a:pPr>
              <a:lnSpc>
                <a:spcPts val="3300"/>
              </a:lnSpc>
              <a:tabLst>
                <a:tab pos="25400" algn="l"/>
                <a:tab pos="152400" algn="l"/>
                <a:tab pos="9525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опет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промијенио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384800" y="4089400"/>
            <a:ext cx="34544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444500" algn="l"/>
                <a:tab pos="787400" algn="l"/>
                <a:tab pos="17526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мишљење.</a:t>
            </a:r>
          </a:p>
          <a:p>
            <a:pPr>
              <a:lnSpc>
                <a:spcPts val="3300"/>
              </a:lnSpc>
              <a:tabLst>
                <a:tab pos="444500" algn="l"/>
                <a:tab pos="787400" algn="l"/>
                <a:tab pos="17526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Окупивши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своју</a:t>
            </a:r>
          </a:p>
          <a:p>
            <a:pPr>
              <a:lnSpc>
                <a:spcPts val="3300"/>
              </a:lnSpc>
              <a:tabLst>
                <a:tab pos="444500" algn="l"/>
                <a:tab pos="787400" algn="l"/>
                <a:tab pos="17526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војску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кренуо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>
              <a:lnSpc>
                <a:spcPts val="3300"/>
              </a:lnSpc>
              <a:tabLst>
                <a:tab pos="444500" algn="l"/>
                <a:tab pos="787400" algn="l"/>
                <a:tab pos="17526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робовима.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Ускоро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321300" y="5803900"/>
            <a:ext cx="28194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заробио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између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литица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мора.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50900" y="3098800"/>
            <a:ext cx="73914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762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„Господ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вас”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Мојсије.</a:t>
            </a:r>
          </a:p>
          <a:p>
            <a:pPr>
              <a:lnSpc>
                <a:spcPts val="33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Пришао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ивици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раширио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руке.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3479800"/>
            <a:ext cx="2768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Десило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3911600"/>
            <a:ext cx="1930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чудо.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4343400"/>
            <a:ext cx="2717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пролаз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4762500"/>
            <a:ext cx="2717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54000" y="5194300"/>
            <a:ext cx="2552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прешли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море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4000" y="5613400"/>
            <a:ext cx="1574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безбједно.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203200"/>
            <a:ext cx="5880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фараонова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војска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појурила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635000"/>
            <a:ext cx="6388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Црвено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море.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„Сада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ћемо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ухватити”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8600" y="1066800"/>
            <a:ext cx="4152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мислили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војници.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600" y="1485900"/>
            <a:ext cx="3898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затворио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воде.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203200"/>
            <a:ext cx="3898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Египатска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моћна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војска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635000"/>
            <a:ext cx="3924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прогутана.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8600" y="1066800"/>
            <a:ext cx="3149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фараон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600" y="1485900"/>
            <a:ext cx="2590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израиљски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8600" y="1917700"/>
            <a:ext cx="1816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изнад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свих.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81400" y="2679700"/>
            <a:ext cx="19304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900"/>
              </a:lnSpc>
              <a:tabLst/>
            </a:pPr>
            <a:r>
              <a:rPr lang="en-US" altLang="zh-CN" sz="7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Крај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1000" y="4775200"/>
            <a:ext cx="2476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„Нека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још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81000" y="5207000"/>
            <a:ext cx="278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више”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наредио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81000" y="5638800"/>
            <a:ext cx="2362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фараон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својим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81000" y="6057900"/>
            <a:ext cx="2844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чуварима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робова.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215900"/>
            <a:ext cx="7772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„Прикупљајте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пљеву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опеке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сами”.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04800" y="647700"/>
            <a:ext cx="807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нећемо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више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давати.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морате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04800" y="1079500"/>
            <a:ext cx="7835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опека“.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наредбе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фараонове.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203200"/>
            <a:ext cx="3860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Чувари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бичевали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04800" y="635000"/>
            <a:ext cx="3898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стигли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04800" y="1054100"/>
            <a:ext cx="4140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скупе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пљеву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04800" y="1485900"/>
            <a:ext cx="2679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довољно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цигала.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97600" y="203200"/>
            <a:ext cx="2641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кривио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146800" y="622300"/>
            <a:ext cx="26924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81000" algn="l"/>
                <a:tab pos="11176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Мојсија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3300"/>
              </a:lnSpc>
              <a:tabLst>
                <a:tab pos="381000" algn="l"/>
                <a:tab pos="11176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Арона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своје</a:t>
            </a:r>
          </a:p>
          <a:p>
            <a:pPr>
              <a:lnSpc>
                <a:spcPts val="3300"/>
              </a:lnSpc>
              <a:tabLst>
                <a:tab pos="381000" algn="l"/>
                <a:tab pos="11176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невоље.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Мојсије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803900" y="1905000"/>
            <a:ext cx="30480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533400" algn="l"/>
                <a:tab pos="11684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помолио.</a:t>
            </a:r>
          </a:p>
          <a:p>
            <a:pPr>
              <a:lnSpc>
                <a:spcPts val="3300"/>
              </a:lnSpc>
              <a:tabLst>
                <a:tab pos="533400" algn="l"/>
                <a:tab pos="11684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ГОСПОДЕ”</a:t>
            </a:r>
          </a:p>
          <a:p>
            <a:pPr>
              <a:lnSpc>
                <a:spcPts val="3300"/>
              </a:lnSpc>
              <a:tabLst>
                <a:tab pos="533400" algn="l"/>
                <a:tab pos="11684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„Уопште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807200" y="3187700"/>
            <a:ext cx="20320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ниси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спасио</a:t>
            </a:r>
          </a:p>
          <a:p>
            <a:pPr>
              <a:lnSpc>
                <a:spcPts val="3300"/>
              </a:lnSpc>
              <a:tabLst>
                <a:tab pos="1016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народ.”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511800" y="4470400"/>
            <a:ext cx="33274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4953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</a:t>
            </a:r>
          </a:p>
          <a:p>
            <a:pPr>
              <a:lnSpc>
                <a:spcPts val="3300"/>
              </a:lnSpc>
              <a:tabLst>
                <a:tab pos="4953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избавити“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083300" y="5321300"/>
            <a:ext cx="2755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одговорио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03200"/>
            <a:ext cx="1435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35000"/>
            <a:ext cx="2286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посла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Мојсија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66800"/>
            <a:ext cx="2273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Арона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назад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485900"/>
            <a:ext cx="2413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фараону.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54000" y="1917700"/>
            <a:ext cx="2235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моћни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владар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4000" y="2336800"/>
            <a:ext cx="1778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затражи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4000" y="2768600"/>
            <a:ext cx="1371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Божијих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4000" y="3200400"/>
            <a:ext cx="1778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слугу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знак,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54000" y="4051300"/>
            <a:ext cx="2146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Аронов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штап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54000" y="4483100"/>
            <a:ext cx="2171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претвори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54000" y="4902200"/>
            <a:ext cx="1600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гмизајућу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54000" y="5334000"/>
            <a:ext cx="965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змију.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08600" y="215900"/>
            <a:ext cx="35560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1049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„Доведите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моје</a:t>
            </a:r>
          </a:p>
          <a:p>
            <a:pPr>
              <a:lnSpc>
                <a:spcPts val="3300"/>
              </a:lnSpc>
              <a:tabLst>
                <a:tab pos="11049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мађионичаре”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викнуо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953000" y="1079500"/>
            <a:ext cx="39116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  <a:tab pos="8890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фараон.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  <a:p>
            <a:pPr>
              <a:lnSpc>
                <a:spcPts val="3300"/>
              </a:lnSpc>
              <a:tabLst>
                <a:tab pos="292100" algn="l"/>
                <a:tab pos="8890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египатски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мађионичари</a:t>
            </a:r>
          </a:p>
          <a:p>
            <a:pPr>
              <a:lnSpc>
                <a:spcPts val="3300"/>
              </a:lnSpc>
              <a:tabLst>
                <a:tab pos="292100" algn="l"/>
                <a:tab pos="8890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бацили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штапове,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13300" y="2362200"/>
            <a:ext cx="40513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01600" algn="l"/>
                <a:tab pos="292100" algn="l"/>
                <a:tab pos="838200" algn="l"/>
                <a:tab pos="1130300" algn="l"/>
              </a:tabLst>
            </a:pPr>
            <a:r>
              <a:rPr lang="en-US" altLang="zh-CN" dirty="0" smtClean="0"/>
              <a:t>	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се,</a:t>
            </a:r>
          </a:p>
          <a:p>
            <a:pPr>
              <a:lnSpc>
                <a:spcPts val="3300"/>
              </a:lnSpc>
              <a:tabLst>
                <a:tab pos="101600" algn="l"/>
                <a:tab pos="292100" algn="l"/>
                <a:tab pos="838200" algn="l"/>
                <a:tab pos="11303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такође,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претворио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>
              <a:lnSpc>
                <a:spcPts val="3300"/>
              </a:lnSpc>
              <a:tabLst>
                <a:tab pos="101600" algn="l"/>
                <a:tab pos="292100" algn="l"/>
                <a:tab pos="838200" algn="l"/>
                <a:tab pos="11303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змију.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Аронов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штап</a:t>
            </a:r>
          </a:p>
          <a:p>
            <a:pPr>
              <a:lnSpc>
                <a:spcPts val="3300"/>
              </a:lnSpc>
              <a:tabLst>
                <a:tab pos="101600" algn="l"/>
                <a:tab pos="292100" algn="l"/>
                <a:tab pos="838200" algn="l"/>
                <a:tab pos="11303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прогутао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остале.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Но,</a:t>
            </a:r>
          </a:p>
          <a:p>
            <a:pPr>
              <a:lnSpc>
                <a:spcPts val="3300"/>
              </a:lnSpc>
              <a:tabLst>
                <a:tab pos="101600" algn="l"/>
                <a:tab pos="292100" algn="l"/>
                <a:tab pos="838200" algn="l"/>
                <a:tab pos="11303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фараон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даље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хтио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505700" y="4495800"/>
            <a:ext cx="1358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пусти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797800" y="4914900"/>
            <a:ext cx="10668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</a:p>
          <a:p>
            <a:pPr>
              <a:lnSpc>
                <a:spcPts val="3300"/>
              </a:lnSpc>
              <a:tabLst>
                <a:tab pos="1397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иде.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77800"/>
            <a:ext cx="8496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Сљедећег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јутра,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Мојсије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фараона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596900"/>
            <a:ext cx="7899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ријеци.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испружио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штап,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8600" y="1028700"/>
            <a:ext cx="4889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претворио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крв.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Рибе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895600" y="1460500"/>
            <a:ext cx="2082800" cy="337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88900" algn="l"/>
                <a:tab pos="7112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угинуле.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88900" algn="l"/>
                <a:tab pos="7112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нису</a:t>
            </a:r>
          </a:p>
          <a:p>
            <a:pPr>
              <a:lnSpc>
                <a:spcPts val="3300"/>
              </a:lnSpc>
              <a:tabLst>
                <a:tab pos="88900" algn="l"/>
                <a:tab pos="7112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>
              <a:lnSpc>
                <a:spcPts val="3300"/>
              </a:lnSpc>
              <a:tabLst>
                <a:tab pos="88900" algn="l"/>
                <a:tab pos="7112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воду.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471</Words>
  <Application>Microsoft Office PowerPoint</Application>
  <PresentationFormat>Прилагођавање</PresentationFormat>
  <Paragraphs>203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28</vt:i4>
      </vt:variant>
    </vt:vector>
  </HeadingPairs>
  <TitlesOfParts>
    <vt:vector size="29" baseType="lpstr">
      <vt:lpstr>Office Theme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</cp:revision>
  <dcterms:created xsi:type="dcterms:W3CDTF">2006-08-16T00:00:00Z</dcterms:created>
  <dcterms:modified xsi:type="dcterms:W3CDTF">2012-01-04T07:25:50Z</dcterms:modified>
</cp:coreProperties>
</file>