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06500" y="2489200"/>
            <a:ext cx="1206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63600" y="3162300"/>
            <a:ext cx="18923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</a:p>
          <a:p>
            <a:pPr>
              <a:lnSpc>
                <a:spcPts val="52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300" y="59092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Са сајта </a:t>
            </a:r>
            <a:r>
              <a:rPr lang="sr-Latn-BA" b="1" dirty="0" smtClean="0">
                <a:solidFill>
                  <a:srgbClr val="FFFF00"/>
                </a:solidFill>
              </a:rPr>
              <a:t>BIBLE FOR CHILDREN </a:t>
            </a:r>
            <a:r>
              <a:rPr lang="sr-Cyrl-RS" b="1" dirty="0" smtClean="0">
                <a:solidFill>
                  <a:srgbClr val="FFFF00"/>
                </a:solidFill>
              </a:rPr>
              <a:t>превео </a:t>
            </a:r>
            <a:r>
              <a:rPr lang="sr-Cyrl-RS" b="1" dirty="0" err="1" smtClean="0">
                <a:solidFill>
                  <a:srgbClr val="FFFF00"/>
                </a:solidFill>
              </a:rPr>
              <a:t>вјероучитељ</a:t>
            </a:r>
            <a:r>
              <a:rPr lang="sr-Cyrl-RS" b="1" dirty="0" smtClean="0">
                <a:solidFill>
                  <a:srgbClr val="FFFF00"/>
                </a:solidFill>
              </a:rPr>
              <a:t> Драган Ђурић</a:t>
            </a:r>
            <a:endParaRPr lang="sr-Cyrl-R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3340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осуђујете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325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брата,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280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вадите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231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226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брвно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259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252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166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5814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подсмијавали.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13200"/>
            <a:ext cx="237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морали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445000"/>
            <a:ext cx="218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размисле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4864100"/>
            <a:ext cx="218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значењу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ових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4000" y="5295900"/>
            <a:ext cx="116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0400" y="241300"/>
            <a:ext cx="5575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требају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771900" y="673100"/>
            <a:ext cx="5003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помоћ.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</a:p>
          <a:p>
            <a:pPr>
              <a:lnSpc>
                <a:spcPts val="3300"/>
              </a:lnSpc>
              <a:tabLst>
                <a:tab pos="279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земаљски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грумен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84700" y="1524000"/>
            <a:ext cx="419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гладна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дјеца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168900" y="1955800"/>
            <a:ext cx="360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хљеб?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867400" y="2374900"/>
            <a:ext cx="290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ствари.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311900" y="28067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692900" y="3238500"/>
            <a:ext cx="208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972300" y="36576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721600" y="4089400"/>
            <a:ext cx="105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84500" y="165100"/>
            <a:ext cx="586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учитељ,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упозорио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41700" y="596900"/>
            <a:ext cx="53975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лажне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учитеље.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облаче</a:t>
            </a:r>
          </a:p>
          <a:p>
            <a:pPr>
              <a:lnSpc>
                <a:spcPts val="3300"/>
              </a:lnSpc>
              <a:tabLst>
                <a:tab pos="2667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овце”,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„Али</a:t>
            </a:r>
          </a:p>
          <a:p>
            <a:pPr>
              <a:lnSpc>
                <a:spcPts val="3300"/>
              </a:lnSpc>
              <a:tabLst>
                <a:tab pos="266700" algn="l"/>
                <a:tab pos="431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унутра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грабљиви!”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25900" y="1879600"/>
            <a:ext cx="4826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лажни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учитељи</a:t>
            </a:r>
          </a:p>
          <a:p>
            <a:pPr>
              <a:lnSpc>
                <a:spcPts val="33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препознати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животу.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165100"/>
            <a:ext cx="6540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937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рекао,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  <a:p>
            <a:pPr>
              <a:lnSpc>
                <a:spcPts val="33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слушају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Ријеч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Божију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57800" y="1028700"/>
            <a:ext cx="3594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032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сазида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своју</a:t>
            </a:r>
          </a:p>
          <a:p>
            <a:pPr>
              <a:lnSpc>
                <a:spcPts val="33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камену.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Страшна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10200" y="1879600"/>
            <a:ext cx="3441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олуја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појавила.</a:t>
            </a:r>
          </a:p>
          <a:p>
            <a:pPr>
              <a:lnSpc>
                <a:spcPts val="3300"/>
              </a:lnSpc>
              <a:tabLst>
                <a:tab pos="5588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прошла,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кућа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019800" y="2730500"/>
            <a:ext cx="281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стајала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чврсто.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826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сазида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пијеску.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822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олуја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жестоко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распаде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слабог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763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темеља.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поштују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577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попут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613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Гомиле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задивљене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Христовим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5829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овакве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590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сазнали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529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довољно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слушају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481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Требају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држе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166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77000" y="3632200"/>
            <a:ext cx="177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36800" y="4051300"/>
            <a:ext cx="6515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286000" algn="l"/>
                <a:tab pos="3810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3300"/>
              </a:lnSpc>
              <a:tabLst>
                <a:tab pos="2286000" algn="l"/>
                <a:tab pos="3810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најбољи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икада.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Гомила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2286000" algn="l"/>
                <a:tab pos="3810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слушала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71800" y="5334000"/>
            <a:ext cx="586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милостиви,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љубазни.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09900" y="5765800"/>
            <a:ext cx="529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мрзити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вријеђати,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65500" y="6184900"/>
            <a:ext cx="477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бринути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27700" y="241300"/>
            <a:ext cx="198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27700" y="673100"/>
            <a:ext cx="22479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ствари.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27700" y="2374900"/>
            <a:ext cx="2362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свјетлости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свијећа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727700" y="3238500"/>
            <a:ext cx="26543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свијетли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разлику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свијећа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27700" y="4940300"/>
            <a:ext cx="223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мрачној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освету: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“Око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467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зуб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зуб”.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2222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љубазности,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168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праштању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1587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љубави,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према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259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непријатељима.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60700" y="165100"/>
            <a:ext cx="58547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  <a:tab pos="368300" algn="l"/>
                <a:tab pos="533400" algn="l"/>
                <a:tab pos="6096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вријеме,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>
                <a:tab pos="342900" algn="l"/>
                <a:tab pos="368300" algn="l"/>
                <a:tab pos="533400" algn="l"/>
                <a:tab pos="6096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претварали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свети.</a:t>
            </a:r>
          </a:p>
          <a:p>
            <a:pPr>
              <a:lnSpc>
                <a:spcPts val="3300"/>
              </a:lnSpc>
              <a:tabLst>
                <a:tab pos="342900" algn="l"/>
                <a:tab pos="368300" algn="l"/>
                <a:tab pos="5334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новац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просјацима,</a:t>
            </a:r>
          </a:p>
          <a:p>
            <a:pPr>
              <a:lnSpc>
                <a:spcPts val="3300"/>
              </a:lnSpc>
              <a:tabLst>
                <a:tab pos="342900" algn="l"/>
                <a:tab pos="368300" algn="l"/>
                <a:tab pos="533400" algn="l"/>
                <a:tab pos="609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трубили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3300"/>
              </a:lnSpc>
              <a:tabLst>
                <a:tab pos="342900" algn="l"/>
                <a:tab pos="368300" algn="l"/>
                <a:tab pos="533400" algn="l"/>
                <a:tab pos="6096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чују.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дајеш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милостињу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65700" y="2311400"/>
            <a:ext cx="394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тајности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02200" y="2730500"/>
            <a:ext cx="254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наградити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13300" y="3162300"/>
            <a:ext cx="104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јавно”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90900" y="5143500"/>
            <a:ext cx="91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568700" y="5575300"/>
            <a:ext cx="26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57500" y="5994400"/>
            <a:ext cx="140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01700" y="165100"/>
            <a:ext cx="79502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191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молитви.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>
                <a:tab pos="419100" algn="l"/>
                <a:tab pos="546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угловима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прометних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3300"/>
              </a:lnSpc>
              <a:tabLst>
                <a:tab pos="4191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чути.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бринули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57600" y="1447800"/>
            <a:ext cx="5194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</a:p>
          <a:p>
            <a:pPr>
              <a:lnSpc>
                <a:spcPts val="33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898900" y="2311400"/>
            <a:ext cx="353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лицемјерима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10000" y="2730500"/>
            <a:ext cx="238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претварачима.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722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често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користи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објасни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807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учења.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примјер,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птице.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„Отац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54200" y="1092200"/>
            <a:ext cx="6769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небески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их,”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брините.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нахранити.”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820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краљ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Соломон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својој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825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обуче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љиљани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пољу”,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наставио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121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787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одијева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траву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пољу,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неће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808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обући?”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људе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вјерују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6477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обезбјеђује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потребе.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415</Words>
  <Application>Microsoft Office PowerPoint</Application>
  <PresentationFormat>Прилагођавање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16</vt:i4>
      </vt:variant>
    </vt:vector>
  </HeadingPairs>
  <TitlesOfParts>
    <vt:vector size="17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2011-11-21T18:02:08Z</dcterms:modified>
</cp:coreProperties>
</file>