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</p:sldIdLst>
  <p:sldSz cx="9118600" cy="6832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70200" y="1841500"/>
            <a:ext cx="33655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Исусова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чуда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844800" y="279400"/>
            <a:ext cx="34036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606800" y="8255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698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помогне.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758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помогао.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8051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излијечени.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вукли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756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штакама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ходају,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трче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скачу.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91200" y="241300"/>
            <a:ext cx="2933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91200" y="1092200"/>
            <a:ext cx="261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нагрђени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губом.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35700" y="241300"/>
            <a:ext cx="24892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здрави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чисти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излијечио.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7800" y="165100"/>
            <a:ext cx="209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Мушкарци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77800" y="596900"/>
            <a:ext cx="1943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7800" y="1028700"/>
            <a:ext cx="247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мучили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демони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77800" y="1447800"/>
            <a:ext cx="246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стајали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7800" y="1879600"/>
            <a:ext cx="1930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Исусом.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7800" y="2311400"/>
            <a:ext cx="166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наредио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77800" y="2730500"/>
            <a:ext cx="203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77800" y="3162300"/>
            <a:ext cx="180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напусте.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77800" y="3581400"/>
            <a:ext cx="2298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демони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77800" y="4013200"/>
            <a:ext cx="1879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послушали,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77800" y="4445000"/>
            <a:ext cx="140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страху,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77800" y="4864100"/>
            <a:ext cx="240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несрећни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77800" y="5295900"/>
            <a:ext cx="1714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постали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77800" y="5727700"/>
            <a:ext cx="134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мирни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77800" y="6146800"/>
            <a:ext cx="138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радосни.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786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гомиле,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четири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мушкарца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покушавала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830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803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приближе.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106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ураде?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83000" y="165100"/>
            <a:ext cx="516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Носећи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болесника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куће,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787900" y="596900"/>
            <a:ext cx="4051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921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четири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пријатеља</a:t>
            </a:r>
          </a:p>
          <a:p>
            <a:pPr>
              <a:lnSpc>
                <a:spcPts val="3300"/>
              </a:lnSpc>
              <a:tabLst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открили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651500" y="1447800"/>
            <a:ext cx="318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спустили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унутра.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048500" y="1879600"/>
            <a:ext cx="1803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823200" y="2311400"/>
            <a:ext cx="10287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близу</a:t>
            </a:r>
          </a:p>
          <a:p>
            <a:pPr>
              <a:lnSpc>
                <a:spcPts val="3300"/>
              </a:lnSpc>
              <a:tabLst>
                <a:tab pos="127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299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четири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281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вјеру.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1841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8796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човјеку: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11400"/>
            <a:ext cx="2400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„Твоји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гријеси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30500"/>
            <a:ext cx="231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опроштени.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162300"/>
            <a:ext cx="275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Узми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кревет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3581400"/>
            <a:ext cx="267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ходај.”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013200"/>
            <a:ext cx="2298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здрав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445000"/>
            <a:ext cx="2247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јак.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" y="4864100"/>
            <a:ext cx="208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исцијелио.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90800" y="165100"/>
            <a:ext cx="6324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Ускоро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након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тога,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чамцу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229100" y="596900"/>
            <a:ext cx="468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ученицима.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Застрашујућа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02200" y="1028700"/>
            <a:ext cx="401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олуја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настала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мору.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930900" y="1447800"/>
            <a:ext cx="299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заспао.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397500" y="1879600"/>
            <a:ext cx="35179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8900" algn="l"/>
                <a:tab pos="11557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Престрављени</a:t>
            </a:r>
          </a:p>
          <a:p>
            <a:pPr>
              <a:lnSpc>
                <a:spcPts val="3300"/>
              </a:lnSpc>
              <a:tabLst>
                <a:tab pos="88900" algn="l"/>
                <a:tab pos="11557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будили.</a:t>
            </a:r>
          </a:p>
          <a:p>
            <a:pPr>
              <a:lnSpc>
                <a:spcPts val="3300"/>
              </a:lnSpc>
              <a:tabLst>
                <a:tab pos="88900" algn="l"/>
                <a:tab pos="11557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„Господе,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спаси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нас”,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337300" y="3162300"/>
            <a:ext cx="259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викали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„Ми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921500" y="3581400"/>
            <a:ext cx="2006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пропадамо”.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7658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„Будите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мирни”,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заповиједио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таласима.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833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Одједном,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умирило.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„Какав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човјек?”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664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Његови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шапутали.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532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вјетар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покоравају.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955800"/>
            <a:ext cx="3708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вјеровали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74900"/>
            <a:ext cx="3022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Син,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806700"/>
            <a:ext cx="1968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његова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чуда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238500"/>
            <a:ext cx="276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показала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Његову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3657600"/>
            <a:ext cx="2603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славу.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508500"/>
            <a:ext cx="2743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нису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знали,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940300"/>
            <a:ext cx="289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учинити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" y="5372100"/>
            <a:ext cx="2489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већа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чуда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54000" y="5791200"/>
            <a:ext cx="265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боравио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254000" y="6223000"/>
            <a:ext cx="2197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међу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људима.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81400" y="2679700"/>
            <a:ext cx="19304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900"/>
              </a:lnSpc>
              <a:tabLst/>
            </a:pPr>
            <a:r>
              <a:rPr lang="en-US" altLang="zh-CN" sz="7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Крај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786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8369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покажу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заиста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803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свадби.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Појавио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проблем.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4089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довољно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свакога.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643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Марија,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мајка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Христова,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Њему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566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слугама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553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нареди.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6184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„Испуните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водом,”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5905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„Вода”?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питали.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566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тражио.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293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299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слугама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узму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2387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великог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2146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крчага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дају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879600"/>
            <a:ext cx="317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пехарнику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11400"/>
            <a:ext cx="2895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укус.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сада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30500"/>
            <a:ext cx="3035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вино!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вино!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162300"/>
            <a:ext cx="2349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Најбоље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вино!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3886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запањене.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3721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претворио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3746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524000"/>
            <a:ext cx="3302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6300" y="241300"/>
            <a:ext cx="4800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чинио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чуда.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вечери,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његови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16300" y="1092200"/>
            <a:ext cx="53467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ученици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Петрову.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Петрова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веома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грозницу.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41300"/>
            <a:ext cx="8343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додирнуо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жене.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тренутку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јој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673100"/>
            <a:ext cx="773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поново.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92200"/>
            <a:ext cx="3924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служи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апостоле.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2700" y="-12700"/>
            <a:ext cx="9144000" cy="6858000"/>
          </a:xfrm>
          <a:custGeom>
            <a:avLst/>
            <a:gdLst>
              <a:gd name="connsiteX0" fmla="*/ 9144000 w 9144000"/>
              <a:gd name="connsiteY0" fmla="*/ 0 h 6858000"/>
              <a:gd name="connsiteX1" fmla="*/ 9144000 w 9144000"/>
              <a:gd name="connsiteY1" fmla="*/ 6858000 h 6858000"/>
              <a:gd name="connsiteX2" fmla="*/ 0 w 9144000"/>
              <a:gd name="connsiteY2" fmla="*/ 685800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9144000" y="0"/>
                </a:move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914400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0" cy="127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8600" cy="683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65100"/>
            <a:ext cx="288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Изгледало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4000" y="596900"/>
            <a:ext cx="312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цијели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окупио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4000" y="1028700"/>
            <a:ext cx="3543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вратима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вечери.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4000" y="1447800"/>
            <a:ext cx="2908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болесни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4000" y="1879600"/>
            <a:ext cx="2463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слијепи,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54000" y="2311400"/>
            <a:ext cx="233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глуви,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нијеми,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4000" y="27305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обогаљени.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4000" y="3162300"/>
            <a:ext cx="293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демонима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54000" y="3581400"/>
            <a:ext cx="2044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54000" y="4013200"/>
            <a:ext cx="1524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нагрнули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54000" y="4445000"/>
            <a:ext cx="2120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54000" y="4864100"/>
            <a:ext cx="2311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54000" y="5295900"/>
            <a:ext cx="2565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помогне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свима?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538</Words>
  <Application>Microsoft Office PowerPoint</Application>
  <PresentationFormat>Прилагођавање</PresentationFormat>
  <Paragraphs>119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19</vt:i4>
      </vt:variant>
    </vt:vector>
  </HeadingPairs>
  <TitlesOfParts>
    <vt:vector size="20" baseType="lpstr">
      <vt:lpstr>Office Theme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2006-08-16T00:00:00Z</dcterms:created>
  <dcterms:modified xsi:type="dcterms:W3CDTF">2011-11-21T21:18:37Z</dcterms:modified>
</cp:coreProperties>
</file>