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32300" y="2286000"/>
            <a:ext cx="37592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дјечак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35600" y="2959100"/>
            <a:ext cx="17526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пастир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857500" y="2921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19500" y="8382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820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4000" y="635000"/>
            <a:ext cx="8715399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борбу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Филистеј</a:t>
            </a:r>
            <a:r>
              <a:rPr lang="sr-Cyrl-R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браћа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борила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1066800"/>
            <a:ext cx="815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Сауловој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војсци.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Јесеј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бојно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498600"/>
            <a:ext cx="853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поље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однесе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браћи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сазна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727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Голијат,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ОГРОМНИ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Филистејски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див,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4000" y="635000"/>
            <a:ext cx="5553251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уплашио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</a:t>
            </a:r>
            <a:r>
              <a:rPr lang="sr-Cyrl-R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иљске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војнике.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400044" y="3789426"/>
            <a:ext cx="150876" cy="76200"/>
          </a:xfrm>
          <a:custGeom>
            <a:avLst/>
            <a:gdLst>
              <a:gd name="connsiteX0" fmla="*/ 19050 w 150876"/>
              <a:gd name="connsiteY0" fmla="*/ 19050 h 76200"/>
              <a:gd name="connsiteX1" fmla="*/ 131826 w 150876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876" h="76200">
                <a:moveTo>
                  <a:pt x="19050" y="19050"/>
                </a:moveTo>
                <a:lnTo>
                  <a:pt x="131826" y="1905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652771" y="3361944"/>
            <a:ext cx="225552" cy="89153"/>
          </a:xfrm>
          <a:custGeom>
            <a:avLst/>
            <a:gdLst>
              <a:gd name="connsiteX0" fmla="*/ 19050 w 225552"/>
              <a:gd name="connsiteY0" fmla="*/ 70103 h 89153"/>
              <a:gd name="connsiteX1" fmla="*/ 206502 w 225552"/>
              <a:gd name="connsiteY1" fmla="*/ 19050 h 891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5552" h="89153">
                <a:moveTo>
                  <a:pt x="19050" y="70103"/>
                </a:moveTo>
                <a:lnTo>
                  <a:pt x="206502" y="19050"/>
                </a:lnTo>
              </a:path>
            </a:pathLst>
          </a:custGeom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5500" y="203200"/>
            <a:ext cx="803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„Изаберите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између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овамо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7500" y="635000"/>
            <a:ext cx="854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мени!”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Голијат.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43000" y="1066800"/>
            <a:ext cx="7915437" cy="46884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98500" algn="l"/>
                <a:tab pos="1219200" algn="l"/>
                <a:tab pos="4686300" algn="l"/>
                <a:tab pos="4775200" algn="l"/>
                <a:tab pos="5156200" algn="l"/>
                <a:tab pos="5575300" algn="l"/>
                <a:tab pos="5588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убије,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ваше</a:t>
            </a:r>
          </a:p>
          <a:p>
            <a:pPr>
              <a:lnSpc>
                <a:spcPts val="3300"/>
              </a:lnSpc>
              <a:tabLst>
                <a:tab pos="698500" algn="l"/>
                <a:tab pos="1219200" algn="l"/>
                <a:tab pos="4686300" algn="l"/>
                <a:tab pos="4775200" algn="l"/>
                <a:tab pos="5156200" algn="l"/>
                <a:tab pos="5575300" algn="l"/>
                <a:tab pos="5588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убијем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</a:p>
          <a:p>
            <a:pPr>
              <a:lnSpc>
                <a:spcPts val="3300"/>
              </a:lnSpc>
              <a:tabLst>
                <a:tab pos="698500" algn="l"/>
                <a:tab pos="1219200" algn="l"/>
                <a:tab pos="4686300" algn="l"/>
                <a:tab pos="4775200" algn="l"/>
                <a:tab pos="5156200" algn="l"/>
                <a:tab pos="5575300" algn="l"/>
                <a:tab pos="55880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служићете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</a:t>
            </a:r>
          </a:p>
          <a:p>
            <a:pPr>
              <a:lnSpc>
                <a:spcPts val="3300"/>
              </a:lnSpc>
              <a:tabLst>
                <a:tab pos="698500" algn="l"/>
                <a:tab pos="1219200" algn="l"/>
                <a:tab pos="4686300" algn="l"/>
                <a:tab pos="4775200" algn="l"/>
                <a:tab pos="5156200" algn="l"/>
                <a:tab pos="5575300" algn="l"/>
                <a:tab pos="5588000" algn="l"/>
              </a:tabLst>
            </a:pPr>
            <a:r>
              <a:rPr lang="en-US" altLang="zh-CN" dirty="0" smtClean="0"/>
              <a:t>					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</a:t>
            </a:r>
            <a:r>
              <a:rPr lang="sr-Cyrl-R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иљци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altLang="zh-CN" sz="2802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tabLst>
                <a:tab pos="698500" algn="l"/>
                <a:tab pos="1219200" algn="l"/>
                <a:tab pos="4686300" algn="l"/>
                <a:tab pos="4775200" algn="l"/>
                <a:tab pos="5156200" algn="l"/>
                <a:tab pos="5575300" algn="l"/>
                <a:tab pos="5588000" algn="l"/>
              </a:tabLst>
            </a:pPr>
            <a:r>
              <a:rPr lang="en-US" altLang="zh-CN" dirty="0" smtClean="0"/>
              <a:t>		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видјеше</a:t>
            </a:r>
          </a:p>
          <a:p>
            <a:pPr>
              <a:lnSpc>
                <a:spcPts val="3300"/>
              </a:lnSpc>
              <a:tabLst>
                <a:tab pos="698500" algn="l"/>
                <a:tab pos="1219200" algn="l"/>
                <a:tab pos="4686300" algn="l"/>
                <a:tab pos="4775200" algn="l"/>
                <a:tab pos="5156200" algn="l"/>
                <a:tab pos="5575300" algn="l"/>
                <a:tab pos="5588000" algn="l"/>
              </a:tabLst>
            </a:pPr>
            <a:r>
              <a:rPr lang="en-US" altLang="zh-CN" dirty="0" smtClean="0"/>
              <a:t>	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дива,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698500" algn="l"/>
                <a:tab pos="1219200" algn="l"/>
                <a:tab pos="4686300" algn="l"/>
                <a:tab pos="4775200" algn="l"/>
                <a:tab pos="5156200" algn="l"/>
                <a:tab pos="5575300" algn="l"/>
                <a:tab pos="55880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побјегоше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</a:p>
          <a:p>
            <a:pPr>
              <a:lnSpc>
                <a:spcPts val="3300"/>
              </a:lnSpc>
              <a:tabLst>
                <a:tab pos="698500" algn="l"/>
                <a:tab pos="1219200" algn="l"/>
                <a:tab pos="4686300" algn="l"/>
                <a:tab pos="4775200" algn="l"/>
                <a:tab pos="5156200" algn="l"/>
                <a:tab pos="5575300" algn="l"/>
                <a:tab pos="55880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њега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</a:p>
          <a:p>
            <a:pPr>
              <a:lnSpc>
                <a:spcPts val="3300"/>
              </a:lnSpc>
              <a:tabLst>
                <a:tab pos="698500" algn="l"/>
                <a:tab pos="1219200" algn="l"/>
                <a:tab pos="4686300" algn="l"/>
                <a:tab pos="4775200" algn="l"/>
                <a:tab pos="5156200" algn="l"/>
                <a:tab pos="5575300" algn="l"/>
                <a:tab pos="55880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страшно</a:t>
            </a:r>
          </a:p>
          <a:p>
            <a:pPr>
              <a:lnSpc>
                <a:spcPts val="3300"/>
              </a:lnSpc>
              <a:tabLst>
                <a:tab pos="698500" algn="l"/>
                <a:tab pos="1219200" algn="l"/>
                <a:tab pos="4686300" algn="l"/>
                <a:tab pos="4775200" algn="l"/>
                <a:tab pos="5156200" algn="l"/>
                <a:tab pos="5575300" algn="l"/>
                <a:tab pos="5588000" algn="l"/>
              </a:tabLst>
            </a:pPr>
            <a:r>
              <a:rPr lang="en-US" altLang="zh-CN" dirty="0" smtClean="0"/>
              <a:t>			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уплашени.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7500" y="292100"/>
            <a:ext cx="648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ничије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17500" y="723900"/>
            <a:ext cx="6235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срце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плаши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њега;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7500" y="1155700"/>
            <a:ext cx="642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Филистејцем.”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7500" y="1574800"/>
            <a:ext cx="566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оклоп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17500" y="2006600"/>
            <a:ext cx="5638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понесе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мач.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Умјесто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17500" y="2425700"/>
            <a:ext cx="4749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праћку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потока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17500" y="2857500"/>
            <a:ext cx="4610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изабрао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глатких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камена.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49300" y="203200"/>
            <a:ext cx="8295284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Голијат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насмијао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sr-Cyrl-R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222500" y="622300"/>
            <a:ext cx="669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носи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оклоп.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„Даћу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тијело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911600" y="1054100"/>
            <a:ext cx="499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птицама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небеским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звијерима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02200" y="1473200"/>
            <a:ext cx="40259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земаљским!”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заурлао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>
                <a:tab pos="203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долазим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283200" y="2336800"/>
            <a:ext cx="36322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8100" algn="l"/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Господње!”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одговорио</a:t>
            </a:r>
          </a:p>
          <a:p>
            <a:pPr>
              <a:lnSpc>
                <a:spcPts val="3300"/>
              </a:lnSpc>
              <a:tabLst>
                <a:tab pos="38100" algn="l"/>
                <a:tab pos="76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„Данас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</a:p>
          <a:p>
            <a:pPr>
              <a:lnSpc>
                <a:spcPts val="3300"/>
              </a:lnSpc>
              <a:tabLst>
                <a:tab pos="38100" algn="l"/>
                <a:tab pos="76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905500" y="3619500"/>
            <a:ext cx="300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борба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035800" y="4038600"/>
            <a:ext cx="1879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Господња!”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32500" y="292100"/>
            <a:ext cx="2349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потрчао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равно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032500" y="1155700"/>
            <a:ext cx="26162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Голијату.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трчао,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испалио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један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камен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032500" y="2857500"/>
            <a:ext cx="27305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праћке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Голијатово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Голијат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пао!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241300"/>
            <a:ext cx="524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брзо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извукао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Голијатов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6700" y="660400"/>
            <a:ext cx="519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мач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одсјекао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главу.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1092200"/>
            <a:ext cx="4775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Филистејци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угледали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66700" y="1511300"/>
            <a:ext cx="3848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Голијата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мртва,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почели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" y="1943100"/>
            <a:ext cx="213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бјежати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6700" y="2374900"/>
            <a:ext cx="135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спасу.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300" y="203200"/>
            <a:ext cx="8382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сјећао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</a:p>
          <a:p>
            <a:pPr>
              <a:lnSpc>
                <a:spcPts val="3300"/>
              </a:lnSpc>
              <a:tabLst>
                <a:tab pos="5715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тјешио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харфом.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860800" y="1054100"/>
            <a:ext cx="50165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3500" algn="l"/>
                <a:tab pos="292100" algn="l"/>
                <a:tab pos="482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заповиједа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војском</a:t>
            </a:r>
          </a:p>
          <a:p>
            <a:pPr>
              <a:lnSpc>
                <a:spcPts val="3300"/>
              </a:lnSpc>
              <a:tabLst>
                <a:tab pos="63500" algn="l"/>
                <a:tab pos="292100" algn="l"/>
                <a:tab pos="4826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љубоморан</a:t>
            </a:r>
          </a:p>
          <a:p>
            <a:pPr>
              <a:lnSpc>
                <a:spcPts val="3300"/>
              </a:lnSpc>
              <a:tabLst>
                <a:tab pos="63500" algn="l"/>
                <a:tab pos="292100" algn="l"/>
                <a:tab pos="4826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славити</a:t>
            </a:r>
          </a:p>
          <a:p>
            <a:pPr>
              <a:lnSpc>
                <a:spcPts val="3300"/>
              </a:lnSpc>
              <a:tabLst>
                <a:tab pos="63500" algn="l"/>
                <a:tab pos="292100" algn="l"/>
                <a:tab pos="482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Давидове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побједе.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19600" y="2755900"/>
            <a:ext cx="445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царство?”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178300" y="3187700"/>
            <a:ext cx="403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00500" y="3619500"/>
            <a:ext cx="2159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гледаше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822700" y="4038600"/>
            <a:ext cx="2540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попријеко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445000" y="4470400"/>
            <a:ext cx="1257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03200"/>
            <a:ext cx="8483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Опет,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узнемирене.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28600" y="635000"/>
            <a:ext cx="854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свирао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умирио.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1066800"/>
            <a:ext cx="789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бацао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копље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029200" y="1485900"/>
            <a:ext cx="308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измакао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" y="2463800"/>
            <a:ext cx="120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" y="2895600"/>
            <a:ext cx="354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плашио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" y="3314700"/>
            <a:ext cx="318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28600" y="3746500"/>
            <a:ext cx="2717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њим,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8600" y="4178300"/>
            <a:ext cx="3060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одступио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6819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Јонатан,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4000" y="647700"/>
            <a:ext cx="6019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брата.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„Мој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отац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1079500"/>
            <a:ext cx="662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убије,”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упозорио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498600"/>
            <a:ext cx="693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побјегао.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поставила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930400"/>
            <a:ext cx="486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лутку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кревет,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2349500"/>
            <a:ext cx="439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спустила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781300"/>
            <a:ext cx="405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прозор.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Саулови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3213100"/>
            <a:ext cx="318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ујутро,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632200"/>
            <a:ext cx="1993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већ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4064000"/>
            <a:ext cx="2082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побјегао.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8100" y="520700"/>
            <a:ext cx="3962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написао: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Edward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Hughes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882900" y="1384300"/>
            <a:ext cx="3352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Илустровао: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Lazarus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63800" y="2235200"/>
            <a:ext cx="420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Прилагодио: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Ruth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Klassen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768600" y="3086100"/>
            <a:ext cx="358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Превео: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Dragan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Djuric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08200" y="3937000"/>
            <a:ext cx="4902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Продукција: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314700" y="43688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www.M1914.org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60600" y="5651500"/>
            <a:ext cx="4597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©2012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Bible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Children,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Inc.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52500" y="6070600"/>
            <a:ext cx="72136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Дозвола: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Имате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копирате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ову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причу,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продајете.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215900"/>
            <a:ext cx="7950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побјегне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далеко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28600" y="635000"/>
            <a:ext cx="8559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Јонатан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заједно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завјет.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1066800"/>
            <a:ext cx="769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Обећали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увијек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помагати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другом.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849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Нажалост,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поздравила.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4000" y="635000"/>
            <a:ext cx="824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кренуо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пронађе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мјесто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1066800"/>
            <a:ext cx="6794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страха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пронаћи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Саулови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војници.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68600" y="673100"/>
            <a:ext cx="359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дјечак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пастир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17700" y="1536700"/>
            <a:ext cx="537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03600" y="23876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пронађена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76500" y="3238500"/>
            <a:ext cx="416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Књига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Самуилова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16-20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52600" y="5626100"/>
            <a:ext cx="562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„Улаз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свјетлост.”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314700" y="60579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Псалам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119:130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94100" y="26924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48600" y="838200"/>
            <a:ext cx="228600" cy="228600"/>
          </a:xfrm>
          <a:custGeom>
            <a:avLst/>
            <a:gdLst>
              <a:gd name="connsiteX0" fmla="*/ 228600 w 228600"/>
              <a:gd name="connsiteY0" fmla="*/ 0 h 228600"/>
              <a:gd name="connsiteX1" fmla="*/ 228600 w 228600"/>
              <a:gd name="connsiteY1" fmla="*/ 228600 h 228600"/>
              <a:gd name="connsiteX2" fmla="*/ 0 w 228600"/>
              <a:gd name="connsiteY2" fmla="*/ 228600 h 228600"/>
              <a:gd name="connsiteX3" fmla="*/ 0 w 228600"/>
              <a:gd name="connsiteY3" fmla="*/ 0 h 228600"/>
              <a:gd name="connsiteX4" fmla="*/ 228600 w 228600"/>
              <a:gd name="connsiteY4" fmla="*/ 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" h="228600">
                <a:moveTo>
                  <a:pt x="228600" y="0"/>
                </a:moveTo>
                <a:lnTo>
                  <a:pt x="228600" y="228600"/>
                </a:lnTo>
                <a:lnTo>
                  <a:pt x="0" y="228600"/>
                </a:lnTo>
                <a:lnTo>
                  <a:pt x="0" y="0"/>
                </a:lnTo>
                <a:lnTo>
                  <a:pt x="2286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63500"/>
            <a:ext cx="8107412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давно,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вријеме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</a:t>
            </a:r>
            <a:r>
              <a:rPr lang="sr-Cyrl-R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иљско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Саула,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495300"/>
            <a:ext cx="829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дјечак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помагао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седморици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66700" y="927100"/>
            <a:ext cx="784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браће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брину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очевом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стаду.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" y="1346200"/>
            <a:ext cx="8178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најмлађи,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снажан,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храбар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дјечак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6700" y="1778000"/>
            <a:ext cx="7750391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вјеровао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sr-Cyrl-R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граду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66700" y="2197100"/>
            <a:ext cx="1752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Витлејему.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55700" y="203200"/>
            <a:ext cx="7721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отме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јагње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273300" y="635000"/>
            <a:ext cx="6604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вечеру.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нападача.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11500" y="1066800"/>
            <a:ext cx="576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Одгурујући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јагње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даље,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звијер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797300" y="1485900"/>
            <a:ext cx="5080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режала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ухватио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браду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610100" y="1917700"/>
            <a:ext cx="4254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930900" y="2336800"/>
            <a:ext cx="2946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помогао.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00100" y="190500"/>
            <a:ext cx="80772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81000" algn="l"/>
                <a:tab pos="10668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Самуило,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пророк,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увијек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тужан</a:t>
            </a:r>
          </a:p>
          <a:p>
            <a:pPr>
              <a:lnSpc>
                <a:spcPts val="3300"/>
              </a:lnSpc>
              <a:tabLst>
                <a:tab pos="381000" algn="l"/>
                <a:tab pos="1066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изневјерио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Бога.</a:t>
            </a:r>
          </a:p>
          <a:p>
            <a:pPr>
              <a:lnSpc>
                <a:spcPts val="3300"/>
              </a:lnSpc>
              <a:tabLst>
                <a:tab pos="381000" algn="l"/>
                <a:tab pos="10668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„Колико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ћеш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Саулом?”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467100" y="1473200"/>
            <a:ext cx="53975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8100" algn="l"/>
                <a:tab pos="165100" algn="l"/>
                <a:tab pos="8509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критиковао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Самуила.</a:t>
            </a:r>
          </a:p>
          <a:p>
            <a:pPr>
              <a:lnSpc>
                <a:spcPts val="3300"/>
              </a:lnSpc>
              <a:tabLst>
                <a:tab pos="38100" algn="l"/>
                <a:tab pos="165100" algn="l"/>
                <a:tab pos="8509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„Шаљем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Јесеју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Себи</a:t>
            </a:r>
          </a:p>
          <a:p>
            <a:pPr>
              <a:lnSpc>
                <a:spcPts val="3300"/>
              </a:lnSpc>
              <a:tabLst>
                <a:tab pos="38100" algn="l"/>
                <a:tab pos="165100" algn="l"/>
                <a:tab pos="8509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обезбиједио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краља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међу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његовим</a:t>
            </a:r>
          </a:p>
          <a:p>
            <a:pPr>
              <a:lnSpc>
                <a:spcPts val="3300"/>
              </a:lnSpc>
              <a:tabLst>
                <a:tab pos="38100" algn="l"/>
                <a:tab pos="165100" algn="l"/>
                <a:tab pos="8509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синовима.”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Јесеј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Давидов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477000" y="3187700"/>
            <a:ext cx="812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отац.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37100" y="292100"/>
            <a:ext cx="38481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Самуило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пронађе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цара,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737100" y="2006600"/>
            <a:ext cx="392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пророк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89500" y="292100"/>
            <a:ext cx="267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Самуило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889500" y="723900"/>
            <a:ext cx="3619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стигао,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Јесеј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седам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889500" y="1574800"/>
            <a:ext cx="3542636" cy="12900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испред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sr-Cyrl-R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ила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Самуило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Јесеју,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„Господ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89500" y="2857500"/>
            <a:ext cx="38862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одабрао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једино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најмлађи.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889500" y="4140200"/>
            <a:ext cx="39116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овцама.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довели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унутра.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„Устани,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помажи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га;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тај.”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2100" y="215900"/>
            <a:ext cx="8513613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Сауловој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пала</a:t>
            </a:r>
            <a:r>
              <a:rPr lang="sr-Cyrl-R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Господњи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одступио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647700"/>
            <a:ext cx="8305800" cy="508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узнемирен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Његове</a:t>
            </a:r>
          </a:p>
          <a:p>
            <a:pPr>
              <a:lnSpc>
                <a:spcPts val="33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мислиле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добра</a:t>
            </a:r>
          </a:p>
          <a:p>
            <a:pPr>
              <a:lnSpc>
                <a:spcPts val="33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dirty="0" smtClean="0"/>
              <a:t>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смирити</a:t>
            </a:r>
          </a:p>
          <a:p>
            <a:pPr>
              <a:lnSpc>
                <a:spcPts val="33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Саулове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мисли.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</a:p>
          <a:p>
            <a:pPr>
              <a:lnSpc>
                <a:spcPts val="33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младог</a:t>
            </a:r>
          </a:p>
          <a:p>
            <a:pPr>
              <a:lnSpc>
                <a:spcPts val="33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dirty="0" smtClean="0"/>
              <a:t>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</a:p>
          <a:p>
            <a:pPr>
              <a:lnSpc>
                <a:spcPts val="33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dirty="0" smtClean="0"/>
              <a:t>	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свирао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харфи.</a:t>
            </a:r>
          </a:p>
          <a:p>
            <a:pPr>
              <a:lnSpc>
                <a:spcPts val="33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dirty="0" smtClean="0"/>
              <a:t>		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33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претпоставите</a:t>
            </a:r>
          </a:p>
          <a:p>
            <a:pPr>
              <a:lnSpc>
                <a:spcPts val="33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тај</a:t>
            </a:r>
          </a:p>
          <a:p>
            <a:pPr>
              <a:lnSpc>
                <a:spcPts val="33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dirty="0" smtClean="0"/>
              <a:t>						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младић?</a:t>
            </a:r>
          </a:p>
          <a:p>
            <a:pPr>
              <a:lnSpc>
                <a:spcPts val="3300"/>
              </a:lnSpc>
              <a:tabLst>
                <a:tab pos="3670300" algn="l"/>
                <a:tab pos="4267200" algn="l"/>
                <a:tab pos="4508500" algn="l"/>
                <a:tab pos="4635500" algn="l"/>
                <a:tab pos="4927600" algn="l"/>
                <a:tab pos="5549900" algn="l"/>
                <a:tab pos="5702300" algn="l"/>
                <a:tab pos="5956300" algn="l"/>
                <a:tab pos="6362700" algn="l"/>
                <a:tab pos="6629400" algn="l"/>
                <a:tab pos="6934200" algn="l"/>
              </a:tabLst>
            </a:pPr>
            <a:r>
              <a:rPr lang="en-US" altLang="zh-CN" dirty="0" smtClean="0"/>
              <a:t>					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28600"/>
            <a:ext cx="500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умиривала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4000" y="660400"/>
            <a:ext cx="487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помагала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1092200"/>
            <a:ext cx="4889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размишља.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511300"/>
            <a:ext cx="445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Јесеја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дозволи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943100"/>
            <a:ext cx="4305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цару.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2374900"/>
            <a:ext cx="3810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Саул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напад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794000"/>
            <a:ext cx="4241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потиштености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страха,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3225800"/>
            <a:ext cx="3835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Давид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свирао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644900"/>
            <a:ext cx="320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харфу.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Помагало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783</Words>
  <Application>Microsoft Office PowerPoint</Application>
  <PresentationFormat>On-screen Show (4:3)</PresentationFormat>
  <Paragraphs>169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 Djuric</dc:creator>
  <cp:lastModifiedBy>user</cp:lastModifiedBy>
  <cp:revision>7</cp:revision>
  <dcterms:created xsi:type="dcterms:W3CDTF">2006-08-16T00:00:00Z</dcterms:created>
  <dcterms:modified xsi:type="dcterms:W3CDTF">2012-03-10T06:18:53Z</dcterms:modified>
</cp:coreProperties>
</file>